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70" r:id="rId9"/>
    <p:sldId id="27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1557000" cy="650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113" d="100"/>
          <a:sy n="113" d="100"/>
        </p:scale>
        <p:origin x="70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%3A%2F%2Fwww.woodo.cn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 rot="10800000">
            <a:off x="0" y="2298700"/>
            <a:ext cx="4036965" cy="4198458"/>
          </a:xfrm>
          <a:custGeom>
            <a:avLst/>
            <a:gdLst/>
            <a:ahLst/>
            <a:cxnLst/>
            <a:rect l="l" t="t" r="r" b="b"/>
            <a:pathLst>
              <a:path w="4036965" h="4198458">
                <a:moveTo>
                  <a:pt x="80102" y="0"/>
                </a:moveTo>
                <a:lnTo>
                  <a:pt x="1553602" y="0"/>
                </a:lnTo>
                <a:lnTo>
                  <a:pt x="1503324" y="139666"/>
                </a:lnTo>
                <a:cubicBezTo>
                  <a:pt x="1445272" y="329451"/>
                  <a:pt x="1413997" y="531230"/>
                  <a:pt x="1413997" y="740444"/>
                </a:cubicBezTo>
                <a:cubicBezTo>
                  <a:pt x="1413997" y="1856228"/>
                  <a:pt x="2303603" y="2760749"/>
                  <a:pt x="3400990" y="2760749"/>
                </a:cubicBezTo>
                <a:cubicBezTo>
                  <a:pt x="3606744" y="2760749"/>
                  <a:pt x="3805200" y="2728949"/>
                  <a:pt x="3991860" y="2669925"/>
                </a:cubicBezTo>
                <a:lnTo>
                  <a:pt x="4036965" y="2653138"/>
                </a:lnTo>
                <a:lnTo>
                  <a:pt x="4036965" y="4137176"/>
                </a:lnTo>
                <a:lnTo>
                  <a:pt x="3918926" y="4158615"/>
                </a:lnTo>
                <a:cubicBezTo>
                  <a:pt x="3750041" y="4184854"/>
                  <a:pt x="3577081" y="4198458"/>
                  <a:pt x="3400990" y="4198458"/>
                </a:cubicBezTo>
                <a:cubicBezTo>
                  <a:pt x="1522673" y="4198458"/>
                  <a:pt x="0" y="2650250"/>
                  <a:pt x="0" y="740444"/>
                </a:cubicBezTo>
                <a:cubicBezTo>
                  <a:pt x="0" y="501718"/>
                  <a:pt x="23792" y="268639"/>
                  <a:pt x="69097" y="43533"/>
                </a:cubicBezTo>
                <a:lnTo>
                  <a:pt x="80102" y="0"/>
                </a:lnTo>
                <a:close/>
              </a:path>
            </a:pathLst>
          </a:custGeom>
          <a:solidFill>
            <a:srgbClr val="C1C0C0">
              <a:alpha val="9019"/>
            </a:srgbClr>
          </a:solidFill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3" name="Freeform 2"/>
          <p:cNvSpPr/>
          <p:nvPr/>
        </p:nvSpPr>
        <p:spPr>
          <a:xfrm>
            <a:off x="9004300" y="0"/>
            <a:ext cx="2542699" cy="2640494"/>
          </a:xfrm>
          <a:custGeom>
            <a:avLst/>
            <a:gdLst/>
            <a:ahLst/>
            <a:cxnLst/>
            <a:rect l="l" t="t" r="r" b="b"/>
            <a:pathLst>
              <a:path w="2542699" h="2640494">
                <a:moveTo>
                  <a:pt x="50453" y="0"/>
                </a:moveTo>
                <a:lnTo>
                  <a:pt x="978543" y="0"/>
                </a:lnTo>
                <a:lnTo>
                  <a:pt x="946875" y="87838"/>
                </a:lnTo>
                <a:cubicBezTo>
                  <a:pt x="910310" y="207198"/>
                  <a:pt x="890612" y="334101"/>
                  <a:pt x="890612" y="465680"/>
                </a:cubicBezTo>
                <a:cubicBezTo>
                  <a:pt x="890612" y="1167418"/>
                  <a:pt x="1450934" y="1736290"/>
                  <a:pt x="2142127" y="1736290"/>
                </a:cubicBezTo>
                <a:cubicBezTo>
                  <a:pt x="2271723" y="1736290"/>
                  <a:pt x="2396721" y="1716290"/>
                  <a:pt x="2514290" y="1679168"/>
                </a:cubicBezTo>
                <a:lnTo>
                  <a:pt x="2542699" y="1668611"/>
                </a:lnTo>
                <a:lnTo>
                  <a:pt x="2542699" y="2601952"/>
                </a:lnTo>
                <a:lnTo>
                  <a:pt x="2468352" y="2615436"/>
                </a:lnTo>
                <a:cubicBezTo>
                  <a:pt x="2361979" y="2631937"/>
                  <a:pt x="2253039" y="2640494"/>
                  <a:pt x="2142127" y="2640494"/>
                </a:cubicBezTo>
                <a:cubicBezTo>
                  <a:pt x="959062" y="2640494"/>
                  <a:pt x="0" y="1666794"/>
                  <a:pt x="0" y="465680"/>
                </a:cubicBezTo>
                <a:cubicBezTo>
                  <a:pt x="0" y="315540"/>
                  <a:pt x="14985" y="168952"/>
                  <a:pt x="43521" y="27379"/>
                </a:cubicBezTo>
                <a:lnTo>
                  <a:pt x="50453" y="0"/>
                </a:lnTo>
                <a:close/>
              </a:path>
            </a:pathLst>
          </a:custGeom>
          <a:solidFill>
            <a:srgbClr val="FEE830"/>
          </a:solidFill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4" name="TextBox 3"/>
          <p:cNvSpPr txBox="1"/>
          <p:nvPr/>
        </p:nvSpPr>
        <p:spPr>
          <a:xfrm>
            <a:off x="877316" y="2378964"/>
            <a:ext cx="7951089" cy="20320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5400" b="1" spc="400">
                <a:solidFill>
                  <a:srgbClr val="FEE830"/>
                </a:solidFill>
                <a:latin typeface="Microsoft YaHei"/>
                <a:ea typeface="Microsoft YaHei"/>
              </a:rPr>
              <a:t>robust chroma keying 算法</a:t>
            </a:r>
            <a:endParaRPr lang="en-US" sz="1100"/>
          </a:p>
        </p:txBody>
      </p:sp>
      <p:sp>
        <p:nvSpPr>
          <p:cNvPr id="5" name="Freeform 4"/>
          <p:cNvSpPr/>
          <p:nvPr/>
        </p:nvSpPr>
        <p:spPr>
          <a:xfrm>
            <a:off x="1105408" y="743839"/>
            <a:ext cx="1347598" cy="0"/>
          </a:xfrm>
          <a:custGeom>
            <a:avLst/>
            <a:gdLst/>
            <a:ahLst/>
            <a:cxnLst/>
            <a:rect l="l" t="t" r="r" b="b"/>
            <a:pathLst>
              <a:path w="1347598">
                <a:moveTo>
                  <a:pt x="0" y="0"/>
                </a:moveTo>
                <a:lnTo>
                  <a:pt x="1347598" y="0"/>
                </a:lnTo>
              </a:path>
            </a:pathLst>
          </a:custGeom>
          <a:solidFill>
            <a:srgbClr val="FEE830"/>
          </a:solidFill>
          <a:ln w="50800">
            <a:solidFill>
              <a:srgbClr val="FEE83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" name="TextBox 5"/>
          <p:cNvSpPr txBox="1"/>
          <p:nvPr/>
        </p:nvSpPr>
        <p:spPr>
          <a:xfrm>
            <a:off x="2692400" y="5397500"/>
            <a:ext cx="2045081" cy="4826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2000">
                <a:solidFill>
                  <a:srgbClr val="FFFFFF"/>
                </a:solidFill>
                <a:latin typeface="Microsoft YaHei"/>
                <a:ea typeface="Microsoft YaHei"/>
              </a:rPr>
              <a:t>汇报人：柏盛山</a:t>
            </a:r>
            <a:endParaRPr lang="en-US" sz="1100"/>
          </a:p>
        </p:txBody>
      </p:sp>
      <p:sp>
        <p:nvSpPr>
          <p:cNvPr id="7" name="TextBox 6"/>
          <p:cNvSpPr txBox="1"/>
          <p:nvPr/>
        </p:nvSpPr>
        <p:spPr>
          <a:xfrm>
            <a:off x="5671185" y="5393055"/>
            <a:ext cx="2746248" cy="4826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2000">
                <a:solidFill>
                  <a:srgbClr val="FFFFFF"/>
                </a:solidFill>
                <a:latin typeface="Microsoft YaHei"/>
                <a:ea typeface="Microsoft YaHei"/>
              </a:rPr>
              <a:t>时间：2019/12/23日</a:t>
            </a:r>
            <a:endParaRPr lang="en-US" sz="1100"/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452680" y="2101956"/>
            <a:ext cx="696968" cy="646847"/>
          </a:xfrm>
          <a:custGeom>
            <a:avLst/>
            <a:gdLst/>
            <a:ahLst/>
            <a:cxnLst/>
            <a:rect l="l" t="t" r="r" b="b"/>
            <a:pathLst>
              <a:path w="696968" h="646847">
                <a:moveTo>
                  <a:pt x="683029" y="646847"/>
                </a:moveTo>
                <a:lnTo>
                  <a:pt x="13940" y="646847"/>
                </a:lnTo>
                <a:cubicBezTo>
                  <a:pt x="6273" y="646847"/>
                  <a:pt x="0" y="636451"/>
                  <a:pt x="0" y="623745"/>
                </a:cubicBezTo>
                <a:lnTo>
                  <a:pt x="0" y="23101"/>
                </a:lnTo>
                <a:cubicBezTo>
                  <a:pt x="0" y="10395"/>
                  <a:pt x="6273" y="0"/>
                  <a:pt x="13940" y="0"/>
                </a:cubicBezTo>
                <a:lnTo>
                  <a:pt x="683029" y="0"/>
                </a:lnTo>
                <a:cubicBezTo>
                  <a:pt x="690696" y="0"/>
                  <a:pt x="696969" y="10395"/>
                  <a:pt x="696969" y="23101"/>
                </a:cubicBezTo>
                <a:lnTo>
                  <a:pt x="696969" y="623745"/>
                </a:lnTo>
                <a:cubicBezTo>
                  <a:pt x="696969" y="636451"/>
                  <a:pt x="690696" y="646847"/>
                  <a:pt x="683029" y="646847"/>
                </a:cubicBezTo>
                <a:close/>
              </a:path>
            </a:pathLst>
          </a:custGeom>
          <a:solidFill>
            <a:srgbClr val="FEE830"/>
          </a:solidFill>
        </p:spPr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149" y="1540431"/>
            <a:ext cx="2430067" cy="4418094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 rot="5400000">
            <a:off x="5655453" y="179237"/>
            <a:ext cx="272680" cy="431053"/>
          </a:xfrm>
          <a:custGeom>
            <a:avLst/>
            <a:gdLst/>
            <a:ahLst/>
            <a:cxnLst/>
            <a:rect l="l" t="t" r="r" b="b"/>
            <a:pathLst>
              <a:path w="272680" h="431053">
                <a:moveTo>
                  <a:pt x="136340" y="431052"/>
                </a:moveTo>
                <a:lnTo>
                  <a:pt x="0" y="431052"/>
                </a:lnTo>
                <a:lnTo>
                  <a:pt x="148735" y="215526"/>
                </a:lnTo>
                <a:lnTo>
                  <a:pt x="0" y="0"/>
                </a:lnTo>
                <a:lnTo>
                  <a:pt x="136340" y="0"/>
                </a:lnTo>
                <a:lnTo>
                  <a:pt x="272681" y="215526"/>
                </a:lnTo>
                <a:lnTo>
                  <a:pt x="136340" y="431052"/>
                </a:lnTo>
                <a:close/>
              </a:path>
            </a:pathLst>
          </a:custGeom>
          <a:solidFill>
            <a:srgbClr val="FEE830"/>
          </a:solidFill>
        </p:spPr>
      </p:sp>
      <p:sp>
        <p:nvSpPr>
          <p:cNvPr id="5" name="TextBox 4"/>
          <p:cNvSpPr txBox="1"/>
          <p:nvPr/>
        </p:nvSpPr>
        <p:spPr>
          <a:xfrm>
            <a:off x="4053575" y="564439"/>
            <a:ext cx="3492897" cy="5842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2600" b="1" spc="300">
                <a:solidFill>
                  <a:srgbClr val="FFFFFF"/>
                </a:solidFill>
                <a:latin typeface="Microsoft YaHei"/>
                <a:ea typeface="Microsoft YaHei"/>
              </a:rPr>
              <a:t>在此添加本页标题</a:t>
            </a:r>
            <a:endParaRPr lang="en-US" sz="1100"/>
          </a:p>
        </p:txBody>
      </p:sp>
      <p:sp>
        <p:nvSpPr>
          <p:cNvPr id="6" name="TextBox 5"/>
          <p:cNvSpPr txBox="1"/>
          <p:nvPr/>
        </p:nvSpPr>
        <p:spPr>
          <a:xfrm>
            <a:off x="302886" y="3253563"/>
            <a:ext cx="2745581" cy="10922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1400" spc="300">
                <a:solidFill>
                  <a:srgbClr val="FFFFFF"/>
                </a:solidFill>
                <a:latin typeface="Microsoft YaHei"/>
                <a:ea typeface="Microsoft YaHei"/>
              </a:rPr>
              <a:t>吾道是一种演示工具，可以是演示、演讲、报告等等。 大多数时候，他们都是在观众面前。 </a:t>
            </a:r>
            <a:endParaRPr lang="en-US" sz="1100"/>
          </a:p>
        </p:txBody>
      </p:sp>
      <p:sp>
        <p:nvSpPr>
          <p:cNvPr id="7" name="TextBox 6"/>
          <p:cNvSpPr txBox="1"/>
          <p:nvPr/>
        </p:nvSpPr>
        <p:spPr>
          <a:xfrm>
            <a:off x="300919" y="2819314"/>
            <a:ext cx="2407245" cy="4445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1800" b="1" spc="300">
                <a:solidFill>
                  <a:srgbClr val="FEE830"/>
                </a:solidFill>
                <a:latin typeface="Microsoft YaHei"/>
                <a:ea typeface="Microsoft YaHei"/>
              </a:rPr>
              <a:t>在此添加标题文本</a:t>
            </a:r>
            <a:endParaRPr lang="en-US" sz="1100"/>
          </a:p>
        </p:txBody>
      </p:sp>
      <p:sp>
        <p:nvSpPr>
          <p:cNvPr id="8" name="TextBox 7"/>
          <p:cNvSpPr txBox="1"/>
          <p:nvPr/>
        </p:nvSpPr>
        <p:spPr>
          <a:xfrm>
            <a:off x="8308149" y="4053881"/>
            <a:ext cx="2747962" cy="10922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r" latinLnBrk="1">
              <a:lnSpc>
                <a:spcPct val="116199"/>
              </a:lnSpc>
            </a:pPr>
            <a:r>
              <a:rPr lang="en-US" sz="1400" spc="300">
                <a:solidFill>
                  <a:srgbClr val="FFFFFF"/>
                </a:solidFill>
                <a:latin typeface="Microsoft YaHei"/>
                <a:ea typeface="Microsoft YaHei"/>
              </a:rPr>
              <a:t>吾道是一种演示工具，可以是演示、演讲、报告等等。 大多数时候，他们都是在观众面前。 </a:t>
            </a:r>
            <a:endParaRPr lang="en-US" sz="1100"/>
          </a:p>
        </p:txBody>
      </p:sp>
      <p:sp>
        <p:nvSpPr>
          <p:cNvPr id="9" name="TextBox 8"/>
          <p:cNvSpPr txBox="1"/>
          <p:nvPr/>
        </p:nvSpPr>
        <p:spPr>
          <a:xfrm>
            <a:off x="8647954" y="3624543"/>
            <a:ext cx="2407245" cy="4445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1800" b="1" spc="300">
                <a:solidFill>
                  <a:srgbClr val="FEE830"/>
                </a:solidFill>
                <a:latin typeface="Microsoft YaHei"/>
                <a:ea typeface="Microsoft YaHei"/>
              </a:rPr>
              <a:t>在此添加标题文本</a:t>
            </a:r>
            <a:endParaRPr lang="en-US" sz="1100"/>
          </a:p>
        </p:txBody>
      </p:sp>
      <p:sp>
        <p:nvSpPr>
          <p:cNvPr id="10" name="Freeform 9"/>
          <p:cNvSpPr/>
          <p:nvPr/>
        </p:nvSpPr>
        <p:spPr>
          <a:xfrm>
            <a:off x="556551" y="2185300"/>
            <a:ext cx="479725" cy="479725"/>
          </a:xfrm>
          <a:custGeom>
            <a:avLst/>
            <a:gdLst/>
            <a:ahLst/>
            <a:cxnLst/>
            <a:rect l="l" t="t" r="r" b="b"/>
            <a:pathLst>
              <a:path w="479725" h="479725">
                <a:moveTo>
                  <a:pt x="463468" y="73597"/>
                </a:moveTo>
                <a:cubicBezTo>
                  <a:pt x="403822" y="16357"/>
                  <a:pt x="403822" y="16357"/>
                  <a:pt x="403822" y="16357"/>
                </a:cubicBezTo>
                <a:cubicBezTo>
                  <a:pt x="393002" y="2723"/>
                  <a:pt x="371289" y="2723"/>
                  <a:pt x="357750" y="16357"/>
                </a:cubicBezTo>
                <a:cubicBezTo>
                  <a:pt x="40653" y="332549"/>
                  <a:pt x="40653" y="332549"/>
                  <a:pt x="40653" y="332549"/>
                </a:cubicBezTo>
                <a:cubicBezTo>
                  <a:pt x="40653" y="335253"/>
                  <a:pt x="40653" y="335253"/>
                  <a:pt x="40653" y="335253"/>
                </a:cubicBezTo>
                <a:lnTo>
                  <a:pt x="18976" y="419780"/>
                </a:lnTo>
                <a:cubicBezTo>
                  <a:pt x="8120" y="457940"/>
                  <a:pt x="8120" y="457940"/>
                  <a:pt x="8120" y="457940"/>
                </a:cubicBezTo>
                <a:cubicBezTo>
                  <a:pt x="5419" y="471555"/>
                  <a:pt x="10839" y="477020"/>
                  <a:pt x="24395" y="474297"/>
                </a:cubicBezTo>
                <a:cubicBezTo>
                  <a:pt x="62329" y="463386"/>
                  <a:pt x="62329" y="463386"/>
                  <a:pt x="62329" y="463386"/>
                </a:cubicBezTo>
                <a:lnTo>
                  <a:pt x="146352" y="441564"/>
                </a:lnTo>
                <a:lnTo>
                  <a:pt x="146352" y="441564"/>
                </a:lnTo>
                <a:cubicBezTo>
                  <a:pt x="463468" y="122668"/>
                  <a:pt x="463468" y="122668"/>
                  <a:pt x="463468" y="122668"/>
                </a:cubicBezTo>
                <a:cubicBezTo>
                  <a:pt x="477006" y="109034"/>
                  <a:pt x="477006" y="87231"/>
                  <a:pt x="463468" y="73597"/>
                </a:cubicBezTo>
                <a:lnTo>
                  <a:pt x="463468" y="73597"/>
                </a:lnTo>
                <a:close/>
                <a:moveTo>
                  <a:pt x="119256" y="427949"/>
                </a:moveTo>
                <a:cubicBezTo>
                  <a:pt x="67748" y="441564"/>
                  <a:pt x="67748" y="441564"/>
                  <a:pt x="67748" y="441564"/>
                </a:cubicBezTo>
                <a:cubicBezTo>
                  <a:pt x="40653" y="411610"/>
                  <a:pt x="40653" y="411610"/>
                  <a:pt x="40653" y="411610"/>
                </a:cubicBezTo>
                <a:cubicBezTo>
                  <a:pt x="54209" y="362539"/>
                  <a:pt x="54209" y="362539"/>
                  <a:pt x="54209" y="362539"/>
                </a:cubicBezTo>
                <a:cubicBezTo>
                  <a:pt x="54209" y="357075"/>
                  <a:pt x="54209" y="351629"/>
                  <a:pt x="56910" y="348906"/>
                </a:cubicBezTo>
                <a:cubicBezTo>
                  <a:pt x="132795" y="425226"/>
                  <a:pt x="132795" y="425226"/>
                  <a:pt x="132795" y="425226"/>
                </a:cubicBezTo>
                <a:cubicBezTo>
                  <a:pt x="127376" y="425226"/>
                  <a:pt x="124676" y="427949"/>
                  <a:pt x="119256" y="427949"/>
                </a:cubicBezTo>
                <a:lnTo>
                  <a:pt x="119256" y="427949"/>
                </a:lnTo>
                <a:close/>
                <a:moveTo>
                  <a:pt x="146352" y="414315"/>
                </a:moveTo>
                <a:cubicBezTo>
                  <a:pt x="67748" y="332549"/>
                  <a:pt x="67748" y="332549"/>
                  <a:pt x="67748" y="332549"/>
                </a:cubicBezTo>
                <a:cubicBezTo>
                  <a:pt x="284566" y="114480"/>
                  <a:pt x="284566" y="114480"/>
                  <a:pt x="284566" y="114480"/>
                </a:cubicBezTo>
                <a:cubicBezTo>
                  <a:pt x="298141" y="128114"/>
                  <a:pt x="298141" y="128114"/>
                  <a:pt x="298141" y="128114"/>
                </a:cubicBezTo>
                <a:cubicBezTo>
                  <a:pt x="363169" y="196265"/>
                  <a:pt x="363169" y="196265"/>
                  <a:pt x="363169" y="196265"/>
                </a:cubicBezTo>
                <a:lnTo>
                  <a:pt x="146352" y="414315"/>
                </a:lnTo>
                <a:lnTo>
                  <a:pt x="146352" y="414315"/>
                </a:lnTo>
                <a:lnTo>
                  <a:pt x="146352" y="414315"/>
                </a:lnTo>
                <a:close/>
                <a:moveTo>
                  <a:pt x="449893" y="109034"/>
                </a:moveTo>
                <a:cubicBezTo>
                  <a:pt x="414678" y="144471"/>
                  <a:pt x="414678" y="144471"/>
                  <a:pt x="414678" y="144471"/>
                </a:cubicBezTo>
                <a:cubicBezTo>
                  <a:pt x="409259" y="141748"/>
                  <a:pt x="409259" y="141748"/>
                  <a:pt x="409259" y="141748"/>
                </a:cubicBezTo>
                <a:cubicBezTo>
                  <a:pt x="441792" y="109034"/>
                  <a:pt x="441792" y="109034"/>
                  <a:pt x="441792" y="109034"/>
                </a:cubicBezTo>
                <a:cubicBezTo>
                  <a:pt x="444474" y="106311"/>
                  <a:pt x="447211" y="100865"/>
                  <a:pt x="447211" y="95418"/>
                </a:cubicBezTo>
                <a:cubicBezTo>
                  <a:pt x="447211" y="87231"/>
                  <a:pt x="439073" y="79043"/>
                  <a:pt x="436354" y="79043"/>
                </a:cubicBezTo>
                <a:cubicBezTo>
                  <a:pt x="428217" y="89954"/>
                  <a:pt x="428217" y="89954"/>
                  <a:pt x="428217" y="89954"/>
                </a:cubicBezTo>
                <a:cubicBezTo>
                  <a:pt x="430935" y="92677"/>
                  <a:pt x="433654" y="95418"/>
                  <a:pt x="433654" y="95418"/>
                </a:cubicBezTo>
                <a:cubicBezTo>
                  <a:pt x="433654" y="98123"/>
                  <a:pt x="433654" y="98123"/>
                  <a:pt x="430935" y="98123"/>
                </a:cubicBezTo>
                <a:cubicBezTo>
                  <a:pt x="401139" y="130837"/>
                  <a:pt x="401139" y="130837"/>
                  <a:pt x="401139" y="130837"/>
                </a:cubicBezTo>
                <a:cubicBezTo>
                  <a:pt x="336074" y="65428"/>
                  <a:pt x="336074" y="65428"/>
                  <a:pt x="336074" y="65428"/>
                </a:cubicBezTo>
                <a:cubicBezTo>
                  <a:pt x="371289" y="29991"/>
                  <a:pt x="371289" y="29991"/>
                  <a:pt x="371289" y="29991"/>
                </a:cubicBezTo>
                <a:cubicBezTo>
                  <a:pt x="376726" y="24544"/>
                  <a:pt x="384864" y="24544"/>
                  <a:pt x="390283" y="29991"/>
                </a:cubicBezTo>
                <a:cubicBezTo>
                  <a:pt x="449893" y="87231"/>
                  <a:pt x="449893" y="87231"/>
                  <a:pt x="449893" y="87231"/>
                </a:cubicBezTo>
                <a:cubicBezTo>
                  <a:pt x="455330" y="92677"/>
                  <a:pt x="455330" y="103588"/>
                  <a:pt x="449893" y="109034"/>
                </a:cubicBezTo>
                <a:lnTo>
                  <a:pt x="449893" y="109034"/>
                </a:lnTo>
                <a:close/>
                <a:moveTo>
                  <a:pt x="16258" y="125391"/>
                </a:moveTo>
                <a:cubicBezTo>
                  <a:pt x="0" y="111757"/>
                  <a:pt x="0" y="111757"/>
                  <a:pt x="0" y="111757"/>
                </a:cubicBezTo>
                <a:cubicBezTo>
                  <a:pt x="16258" y="98123"/>
                  <a:pt x="16258" y="98123"/>
                  <a:pt x="16258" y="98123"/>
                </a:cubicBezTo>
                <a:cubicBezTo>
                  <a:pt x="97562" y="13634"/>
                  <a:pt x="97562" y="13634"/>
                  <a:pt x="97562" y="13634"/>
                </a:cubicBezTo>
                <a:cubicBezTo>
                  <a:pt x="113837" y="0"/>
                  <a:pt x="113837" y="0"/>
                  <a:pt x="113837" y="0"/>
                </a:cubicBezTo>
                <a:cubicBezTo>
                  <a:pt x="127376" y="13634"/>
                  <a:pt x="127376" y="13634"/>
                  <a:pt x="127376" y="13634"/>
                </a:cubicBezTo>
                <a:cubicBezTo>
                  <a:pt x="233093" y="119926"/>
                  <a:pt x="233093" y="119926"/>
                  <a:pt x="233093" y="119926"/>
                </a:cubicBezTo>
                <a:cubicBezTo>
                  <a:pt x="219537" y="133560"/>
                  <a:pt x="219537" y="133560"/>
                  <a:pt x="219537" y="133560"/>
                </a:cubicBezTo>
                <a:cubicBezTo>
                  <a:pt x="216818" y="133560"/>
                  <a:pt x="216818" y="133560"/>
                  <a:pt x="216818" y="133560"/>
                </a:cubicBezTo>
                <a:cubicBezTo>
                  <a:pt x="197860" y="149917"/>
                  <a:pt x="197860" y="149917"/>
                  <a:pt x="197860" y="149917"/>
                </a:cubicBezTo>
                <a:cubicBezTo>
                  <a:pt x="192441" y="144471"/>
                  <a:pt x="192441" y="144471"/>
                  <a:pt x="192441" y="144471"/>
                </a:cubicBezTo>
                <a:cubicBezTo>
                  <a:pt x="208699" y="125391"/>
                  <a:pt x="208699" y="125391"/>
                  <a:pt x="208699" y="125391"/>
                </a:cubicBezTo>
                <a:cubicBezTo>
                  <a:pt x="197860" y="111757"/>
                  <a:pt x="197860" y="111757"/>
                  <a:pt x="197860" y="111757"/>
                </a:cubicBezTo>
                <a:cubicBezTo>
                  <a:pt x="178884" y="130837"/>
                  <a:pt x="178884" y="130837"/>
                  <a:pt x="178884" y="130837"/>
                </a:cubicBezTo>
                <a:cubicBezTo>
                  <a:pt x="170747" y="125391"/>
                  <a:pt x="170747" y="125391"/>
                  <a:pt x="170747" y="125391"/>
                </a:cubicBezTo>
                <a:cubicBezTo>
                  <a:pt x="189723" y="106311"/>
                  <a:pt x="189723" y="106311"/>
                  <a:pt x="189723" y="106311"/>
                </a:cubicBezTo>
                <a:cubicBezTo>
                  <a:pt x="176166" y="92677"/>
                  <a:pt x="176166" y="92677"/>
                  <a:pt x="176166" y="92677"/>
                </a:cubicBezTo>
                <a:cubicBezTo>
                  <a:pt x="159909" y="111757"/>
                  <a:pt x="159909" y="111757"/>
                  <a:pt x="159909" y="111757"/>
                </a:cubicBezTo>
                <a:cubicBezTo>
                  <a:pt x="151771" y="103588"/>
                  <a:pt x="151771" y="103588"/>
                  <a:pt x="151771" y="103588"/>
                </a:cubicBezTo>
                <a:cubicBezTo>
                  <a:pt x="170747" y="87231"/>
                  <a:pt x="170747" y="87231"/>
                  <a:pt x="170747" y="87231"/>
                </a:cubicBezTo>
                <a:cubicBezTo>
                  <a:pt x="157208" y="73597"/>
                  <a:pt x="157208" y="73597"/>
                  <a:pt x="157208" y="73597"/>
                </a:cubicBezTo>
                <a:cubicBezTo>
                  <a:pt x="138232" y="92677"/>
                  <a:pt x="138232" y="92677"/>
                  <a:pt x="138232" y="92677"/>
                </a:cubicBezTo>
                <a:cubicBezTo>
                  <a:pt x="132813" y="84508"/>
                  <a:pt x="132813" y="84508"/>
                  <a:pt x="132813" y="84508"/>
                </a:cubicBezTo>
                <a:cubicBezTo>
                  <a:pt x="151771" y="65428"/>
                  <a:pt x="151771" y="65428"/>
                  <a:pt x="151771" y="65428"/>
                </a:cubicBezTo>
                <a:cubicBezTo>
                  <a:pt x="140933" y="57240"/>
                  <a:pt x="140933" y="57240"/>
                  <a:pt x="140933" y="57240"/>
                </a:cubicBezTo>
                <a:cubicBezTo>
                  <a:pt x="108400" y="89954"/>
                  <a:pt x="108400" y="89954"/>
                  <a:pt x="108400" y="89954"/>
                </a:cubicBezTo>
                <a:cubicBezTo>
                  <a:pt x="94862" y="76320"/>
                  <a:pt x="94862" y="76320"/>
                  <a:pt x="94862" y="76320"/>
                </a:cubicBezTo>
                <a:cubicBezTo>
                  <a:pt x="127376" y="43624"/>
                  <a:pt x="127376" y="43624"/>
                  <a:pt x="127376" y="43624"/>
                </a:cubicBezTo>
                <a:cubicBezTo>
                  <a:pt x="113837" y="27249"/>
                  <a:pt x="113837" y="27249"/>
                  <a:pt x="113837" y="27249"/>
                </a:cubicBezTo>
                <a:cubicBezTo>
                  <a:pt x="48790" y="92677"/>
                  <a:pt x="48790" y="92677"/>
                  <a:pt x="48790" y="92677"/>
                </a:cubicBezTo>
                <a:cubicBezTo>
                  <a:pt x="154490" y="198988"/>
                  <a:pt x="154490" y="198988"/>
                  <a:pt x="154490" y="198988"/>
                </a:cubicBezTo>
                <a:cubicBezTo>
                  <a:pt x="121957" y="231684"/>
                  <a:pt x="121957" y="231684"/>
                  <a:pt x="121957" y="231684"/>
                </a:cubicBezTo>
                <a:lnTo>
                  <a:pt x="16258" y="125391"/>
                </a:lnTo>
                <a:lnTo>
                  <a:pt x="16258" y="125391"/>
                </a:lnTo>
                <a:lnTo>
                  <a:pt x="16258" y="125391"/>
                </a:lnTo>
                <a:close/>
                <a:moveTo>
                  <a:pt x="479725" y="367986"/>
                </a:moveTo>
                <a:cubicBezTo>
                  <a:pt x="466150" y="381619"/>
                  <a:pt x="466150" y="381619"/>
                  <a:pt x="466150" y="381619"/>
                </a:cubicBezTo>
                <a:cubicBezTo>
                  <a:pt x="382145" y="466109"/>
                  <a:pt x="382145" y="466109"/>
                  <a:pt x="382145" y="466109"/>
                </a:cubicBezTo>
                <a:cubicBezTo>
                  <a:pt x="368607" y="479725"/>
                  <a:pt x="368607" y="479725"/>
                  <a:pt x="368607" y="479725"/>
                </a:cubicBezTo>
                <a:cubicBezTo>
                  <a:pt x="355068" y="466109"/>
                  <a:pt x="355068" y="466109"/>
                  <a:pt x="355068" y="466109"/>
                </a:cubicBezTo>
                <a:cubicBezTo>
                  <a:pt x="249351" y="359798"/>
                  <a:pt x="249351" y="359798"/>
                  <a:pt x="249351" y="359798"/>
                </a:cubicBezTo>
                <a:cubicBezTo>
                  <a:pt x="281865" y="327084"/>
                  <a:pt x="281865" y="327084"/>
                  <a:pt x="281865" y="327084"/>
                </a:cubicBezTo>
                <a:cubicBezTo>
                  <a:pt x="387564" y="433395"/>
                  <a:pt x="387564" y="433395"/>
                  <a:pt x="387564" y="433395"/>
                </a:cubicBezTo>
                <a:cubicBezTo>
                  <a:pt x="452611" y="367986"/>
                  <a:pt x="452611" y="367986"/>
                  <a:pt x="452611" y="367986"/>
                </a:cubicBezTo>
                <a:cubicBezTo>
                  <a:pt x="436354" y="354370"/>
                  <a:pt x="436354" y="354370"/>
                  <a:pt x="436354" y="354370"/>
                </a:cubicBezTo>
                <a:cubicBezTo>
                  <a:pt x="403822" y="387066"/>
                  <a:pt x="403822" y="387066"/>
                  <a:pt x="403822" y="387066"/>
                </a:cubicBezTo>
                <a:cubicBezTo>
                  <a:pt x="390283" y="370709"/>
                  <a:pt x="390283" y="370709"/>
                  <a:pt x="390283" y="370709"/>
                </a:cubicBezTo>
                <a:cubicBezTo>
                  <a:pt x="422816" y="340718"/>
                  <a:pt x="422816" y="340718"/>
                  <a:pt x="422816" y="340718"/>
                </a:cubicBezTo>
                <a:cubicBezTo>
                  <a:pt x="414678" y="329825"/>
                  <a:pt x="414678" y="329825"/>
                  <a:pt x="414678" y="329825"/>
                </a:cubicBezTo>
                <a:cubicBezTo>
                  <a:pt x="395684" y="348906"/>
                  <a:pt x="395684" y="348906"/>
                  <a:pt x="395684" y="348906"/>
                </a:cubicBezTo>
                <a:cubicBezTo>
                  <a:pt x="387564" y="340718"/>
                  <a:pt x="387564" y="340718"/>
                  <a:pt x="387564" y="340718"/>
                </a:cubicBezTo>
                <a:cubicBezTo>
                  <a:pt x="406540" y="324379"/>
                  <a:pt x="406540" y="324379"/>
                  <a:pt x="406540" y="324379"/>
                </a:cubicBezTo>
                <a:cubicBezTo>
                  <a:pt x="393002" y="310764"/>
                  <a:pt x="393002" y="310764"/>
                  <a:pt x="393002" y="310764"/>
                </a:cubicBezTo>
                <a:cubicBezTo>
                  <a:pt x="374008" y="329825"/>
                  <a:pt x="374008" y="329825"/>
                  <a:pt x="374008" y="329825"/>
                </a:cubicBezTo>
                <a:cubicBezTo>
                  <a:pt x="368607" y="321638"/>
                  <a:pt x="368607" y="321638"/>
                  <a:pt x="368607" y="321638"/>
                </a:cubicBezTo>
                <a:cubicBezTo>
                  <a:pt x="387564" y="302558"/>
                  <a:pt x="387564" y="302558"/>
                  <a:pt x="387564" y="302558"/>
                </a:cubicBezTo>
                <a:cubicBezTo>
                  <a:pt x="374008" y="291684"/>
                  <a:pt x="374008" y="291684"/>
                  <a:pt x="374008" y="291684"/>
                </a:cubicBezTo>
                <a:cubicBezTo>
                  <a:pt x="355068" y="308004"/>
                  <a:pt x="355068" y="308004"/>
                  <a:pt x="355068" y="308004"/>
                </a:cubicBezTo>
                <a:cubicBezTo>
                  <a:pt x="349613" y="302558"/>
                  <a:pt x="349613" y="302558"/>
                  <a:pt x="349613" y="302558"/>
                </a:cubicBezTo>
                <a:cubicBezTo>
                  <a:pt x="365888" y="283478"/>
                  <a:pt x="365888" y="283478"/>
                  <a:pt x="365888" y="283478"/>
                </a:cubicBezTo>
                <a:cubicBezTo>
                  <a:pt x="355068" y="269844"/>
                  <a:pt x="355068" y="269844"/>
                  <a:pt x="355068" y="269844"/>
                </a:cubicBezTo>
                <a:cubicBezTo>
                  <a:pt x="336074" y="288924"/>
                  <a:pt x="336074" y="288924"/>
                  <a:pt x="336074" y="288924"/>
                </a:cubicBezTo>
                <a:cubicBezTo>
                  <a:pt x="327936" y="283478"/>
                  <a:pt x="327936" y="283478"/>
                  <a:pt x="327936" y="283478"/>
                </a:cubicBezTo>
                <a:cubicBezTo>
                  <a:pt x="346930" y="264398"/>
                  <a:pt x="346930" y="264398"/>
                  <a:pt x="346930" y="264398"/>
                </a:cubicBezTo>
                <a:cubicBezTo>
                  <a:pt x="346930" y="261674"/>
                  <a:pt x="346930" y="261674"/>
                  <a:pt x="346930" y="261674"/>
                </a:cubicBezTo>
                <a:cubicBezTo>
                  <a:pt x="360469" y="248059"/>
                  <a:pt x="360469" y="248059"/>
                  <a:pt x="360469" y="248059"/>
                </a:cubicBezTo>
                <a:cubicBezTo>
                  <a:pt x="466150" y="354370"/>
                  <a:pt x="466150" y="354370"/>
                  <a:pt x="466150" y="354370"/>
                </a:cubicBezTo>
                <a:lnTo>
                  <a:pt x="479725" y="367986"/>
                </a:lnTo>
                <a:lnTo>
                  <a:pt x="479725" y="367986"/>
                </a:lnTo>
                <a:lnTo>
                  <a:pt x="479725" y="367986"/>
                </a:lnTo>
                <a:close/>
              </a:path>
            </a:pathLst>
          </a:custGeom>
          <a:solidFill>
            <a:srgbClr val="333333"/>
          </a:solidFill>
        </p:spPr>
      </p:sp>
      <p:sp>
        <p:nvSpPr>
          <p:cNvPr id="11" name="Freeform 10"/>
          <p:cNvSpPr/>
          <p:nvPr/>
        </p:nvSpPr>
        <p:spPr>
          <a:xfrm>
            <a:off x="10142686" y="2891713"/>
            <a:ext cx="696968" cy="646847"/>
          </a:xfrm>
          <a:custGeom>
            <a:avLst/>
            <a:gdLst/>
            <a:ahLst/>
            <a:cxnLst/>
            <a:rect l="l" t="t" r="r" b="b"/>
            <a:pathLst>
              <a:path w="696968" h="646847">
                <a:moveTo>
                  <a:pt x="683028" y="646847"/>
                </a:moveTo>
                <a:lnTo>
                  <a:pt x="13939" y="646847"/>
                </a:lnTo>
                <a:cubicBezTo>
                  <a:pt x="6272" y="646847"/>
                  <a:pt x="0" y="636451"/>
                  <a:pt x="0" y="623745"/>
                </a:cubicBezTo>
                <a:lnTo>
                  <a:pt x="0" y="23102"/>
                </a:lnTo>
                <a:cubicBezTo>
                  <a:pt x="0" y="10396"/>
                  <a:pt x="6272" y="0"/>
                  <a:pt x="13939" y="0"/>
                </a:cubicBezTo>
                <a:lnTo>
                  <a:pt x="683028" y="0"/>
                </a:lnTo>
                <a:cubicBezTo>
                  <a:pt x="690695" y="0"/>
                  <a:pt x="696968" y="10396"/>
                  <a:pt x="696968" y="23102"/>
                </a:cubicBezTo>
                <a:lnTo>
                  <a:pt x="696968" y="623745"/>
                </a:lnTo>
                <a:cubicBezTo>
                  <a:pt x="696968" y="636451"/>
                  <a:pt x="690695" y="646847"/>
                  <a:pt x="683028" y="646847"/>
                </a:cubicBezTo>
                <a:close/>
              </a:path>
            </a:pathLst>
          </a:custGeom>
          <a:solidFill>
            <a:srgbClr val="FEE830"/>
          </a:solidFill>
        </p:spPr>
      </p:sp>
      <p:sp>
        <p:nvSpPr>
          <p:cNvPr id="12" name="Freeform 11"/>
          <p:cNvSpPr/>
          <p:nvPr/>
        </p:nvSpPr>
        <p:spPr>
          <a:xfrm>
            <a:off x="10245910" y="2992275"/>
            <a:ext cx="492119" cy="446153"/>
          </a:xfrm>
          <a:custGeom>
            <a:avLst/>
            <a:gdLst/>
            <a:ahLst/>
            <a:cxnLst/>
            <a:rect l="l" t="t" r="r" b="b"/>
            <a:pathLst>
              <a:path w="492119" h="446153">
                <a:moveTo>
                  <a:pt x="399847" y="63741"/>
                </a:moveTo>
                <a:lnTo>
                  <a:pt x="399847" y="0"/>
                </a:lnTo>
                <a:lnTo>
                  <a:pt x="92273" y="0"/>
                </a:lnTo>
                <a:lnTo>
                  <a:pt x="92273" y="63741"/>
                </a:lnTo>
                <a:lnTo>
                  <a:pt x="0" y="63741"/>
                </a:lnTo>
                <a:lnTo>
                  <a:pt x="0" y="127481"/>
                </a:lnTo>
                <a:cubicBezTo>
                  <a:pt x="0" y="180297"/>
                  <a:pt x="41302" y="223092"/>
                  <a:pt x="92273" y="223092"/>
                </a:cubicBezTo>
                <a:cubicBezTo>
                  <a:pt x="101946" y="223092"/>
                  <a:pt x="111225" y="221566"/>
                  <a:pt x="119967" y="218688"/>
                </a:cubicBezTo>
                <a:cubicBezTo>
                  <a:pt x="142133" y="251553"/>
                  <a:pt x="175985" y="275363"/>
                  <a:pt x="215303" y="283611"/>
                </a:cubicBezTo>
                <a:lnTo>
                  <a:pt x="215303" y="382413"/>
                </a:lnTo>
                <a:lnTo>
                  <a:pt x="184545" y="382413"/>
                </a:lnTo>
                <a:cubicBezTo>
                  <a:pt x="150543" y="382413"/>
                  <a:pt x="123030" y="410936"/>
                  <a:pt x="123030" y="446154"/>
                </a:cubicBezTo>
                <a:lnTo>
                  <a:pt x="369089" y="446154"/>
                </a:lnTo>
                <a:cubicBezTo>
                  <a:pt x="369089" y="410936"/>
                  <a:pt x="341577" y="382413"/>
                  <a:pt x="307576" y="382413"/>
                </a:cubicBezTo>
                <a:lnTo>
                  <a:pt x="276818" y="382413"/>
                </a:lnTo>
                <a:lnTo>
                  <a:pt x="276818" y="283611"/>
                </a:lnTo>
                <a:cubicBezTo>
                  <a:pt x="316134" y="275363"/>
                  <a:pt x="349956" y="251553"/>
                  <a:pt x="372153" y="218688"/>
                </a:cubicBezTo>
                <a:cubicBezTo>
                  <a:pt x="380895" y="221533"/>
                  <a:pt x="390235" y="223092"/>
                  <a:pt x="399847" y="223092"/>
                </a:cubicBezTo>
                <a:cubicBezTo>
                  <a:pt x="450819" y="223092"/>
                  <a:pt x="492120" y="180297"/>
                  <a:pt x="492120" y="127481"/>
                </a:cubicBezTo>
                <a:lnTo>
                  <a:pt x="492120" y="63741"/>
                </a:lnTo>
                <a:lnTo>
                  <a:pt x="399847" y="63741"/>
                </a:lnTo>
                <a:close/>
                <a:moveTo>
                  <a:pt x="92273" y="185263"/>
                </a:moveTo>
                <a:cubicBezTo>
                  <a:pt x="61546" y="185263"/>
                  <a:pt x="36525" y="159351"/>
                  <a:pt x="36525" y="127481"/>
                </a:cubicBezTo>
                <a:lnTo>
                  <a:pt x="36525" y="95611"/>
                </a:lnTo>
                <a:lnTo>
                  <a:pt x="92273" y="95611"/>
                </a:lnTo>
                <a:lnTo>
                  <a:pt x="92273" y="127481"/>
                </a:lnTo>
                <a:cubicBezTo>
                  <a:pt x="92273" y="147493"/>
                  <a:pt x="95846" y="166650"/>
                  <a:pt x="102333" y="184281"/>
                </a:cubicBezTo>
                <a:cubicBezTo>
                  <a:pt x="99061" y="184873"/>
                  <a:pt x="95696" y="185231"/>
                  <a:pt x="92273" y="185231"/>
                </a:cubicBezTo>
                <a:lnTo>
                  <a:pt x="92273" y="185263"/>
                </a:lnTo>
                <a:close/>
                <a:moveTo>
                  <a:pt x="455627" y="127481"/>
                </a:moveTo>
                <a:cubicBezTo>
                  <a:pt x="455627" y="159320"/>
                  <a:pt x="430604" y="185263"/>
                  <a:pt x="399847" y="185263"/>
                </a:cubicBezTo>
                <a:cubicBezTo>
                  <a:pt x="396393" y="185263"/>
                  <a:pt x="393059" y="184902"/>
                  <a:pt x="389787" y="184313"/>
                </a:cubicBezTo>
                <a:cubicBezTo>
                  <a:pt x="396273" y="166650"/>
                  <a:pt x="399847" y="147525"/>
                  <a:pt x="399847" y="127513"/>
                </a:cubicBezTo>
                <a:lnTo>
                  <a:pt x="399847" y="95643"/>
                </a:lnTo>
                <a:lnTo>
                  <a:pt x="455627" y="95643"/>
                </a:lnTo>
                <a:lnTo>
                  <a:pt x="455627" y="127513"/>
                </a:lnTo>
                <a:lnTo>
                  <a:pt x="455627" y="127481"/>
                </a:lnTo>
                <a:close/>
              </a:path>
            </a:pathLst>
          </a:custGeom>
          <a:solidFill>
            <a:srgbClr val="333333"/>
          </a:solidFill>
        </p:spPr>
      </p:sp>
      <p:sp>
        <p:nvSpPr>
          <p:cNvPr id="13" name="Freeform 12"/>
          <p:cNvSpPr/>
          <p:nvPr/>
        </p:nvSpPr>
        <p:spPr>
          <a:xfrm rot="10800000">
            <a:off x="3832542" y="2765352"/>
            <a:ext cx="1103708" cy="478815"/>
          </a:xfrm>
          <a:custGeom>
            <a:avLst/>
            <a:gdLst/>
            <a:ahLst/>
            <a:cxnLst/>
            <a:rect l="l" t="t" r="r" b="b"/>
            <a:pathLst>
              <a:path w="1103708" h="478815">
                <a:moveTo>
                  <a:pt x="1103708" y="239407"/>
                </a:moveTo>
                <a:lnTo>
                  <a:pt x="752528" y="478815"/>
                </a:lnTo>
                <a:lnTo>
                  <a:pt x="752528" y="369993"/>
                </a:lnTo>
                <a:lnTo>
                  <a:pt x="0" y="369993"/>
                </a:lnTo>
                <a:lnTo>
                  <a:pt x="150505" y="250290"/>
                </a:lnTo>
                <a:lnTo>
                  <a:pt x="0" y="130586"/>
                </a:lnTo>
                <a:lnTo>
                  <a:pt x="752528" y="130586"/>
                </a:lnTo>
                <a:lnTo>
                  <a:pt x="752528" y="0"/>
                </a:lnTo>
                <a:lnTo>
                  <a:pt x="1103708" y="239407"/>
                </a:lnTo>
                <a:close/>
              </a:path>
            </a:pathLst>
          </a:custGeom>
          <a:solidFill>
            <a:srgbClr val="FEE830"/>
          </a:solidFill>
        </p:spPr>
      </p:sp>
      <p:sp>
        <p:nvSpPr>
          <p:cNvPr id="14" name="Freeform 13"/>
          <p:cNvSpPr/>
          <p:nvPr/>
        </p:nvSpPr>
        <p:spPr>
          <a:xfrm>
            <a:off x="6579273" y="3568188"/>
            <a:ext cx="1103708" cy="478815"/>
          </a:xfrm>
          <a:custGeom>
            <a:avLst/>
            <a:gdLst/>
            <a:ahLst/>
            <a:cxnLst/>
            <a:rect l="l" t="t" r="r" b="b"/>
            <a:pathLst>
              <a:path w="1103708" h="478815">
                <a:moveTo>
                  <a:pt x="1103708" y="239407"/>
                </a:moveTo>
                <a:lnTo>
                  <a:pt x="752528" y="478814"/>
                </a:lnTo>
                <a:lnTo>
                  <a:pt x="752528" y="369993"/>
                </a:lnTo>
                <a:lnTo>
                  <a:pt x="0" y="369993"/>
                </a:lnTo>
                <a:lnTo>
                  <a:pt x="150505" y="250289"/>
                </a:lnTo>
                <a:lnTo>
                  <a:pt x="0" y="130585"/>
                </a:lnTo>
                <a:lnTo>
                  <a:pt x="752528" y="130585"/>
                </a:lnTo>
                <a:lnTo>
                  <a:pt x="752528" y="0"/>
                </a:lnTo>
                <a:lnTo>
                  <a:pt x="1103708" y="239407"/>
                </a:lnTo>
                <a:close/>
              </a:path>
            </a:pathLst>
          </a:custGeom>
          <a:solidFill>
            <a:srgbClr val="FEE830"/>
          </a:solidFill>
        </p:spPr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8464414" y="5499543"/>
            <a:ext cx="1612902" cy="618645"/>
          </a:xfrm>
          <a:custGeom>
            <a:avLst/>
            <a:gdLst/>
            <a:ahLst/>
            <a:cxnLst/>
            <a:rect l="l" t="t" r="r" b="b"/>
            <a:pathLst>
              <a:path w="1612902" h="618645">
                <a:moveTo>
                  <a:pt x="1612903" y="309323"/>
                </a:moveTo>
                <a:cubicBezTo>
                  <a:pt x="1612903" y="480159"/>
                  <a:pt x="1251846" y="618646"/>
                  <a:pt x="806451" y="618646"/>
                </a:cubicBezTo>
                <a:cubicBezTo>
                  <a:pt x="361057" y="618646"/>
                  <a:pt x="0" y="480159"/>
                  <a:pt x="0" y="309323"/>
                </a:cubicBezTo>
                <a:cubicBezTo>
                  <a:pt x="0" y="138487"/>
                  <a:pt x="361057" y="0"/>
                  <a:pt x="806451" y="0"/>
                </a:cubicBezTo>
                <a:cubicBezTo>
                  <a:pt x="1251846" y="0"/>
                  <a:pt x="1612903" y="138487"/>
                  <a:pt x="1612903" y="309323"/>
                </a:cubicBezTo>
                <a:close/>
              </a:path>
            </a:pathLst>
          </a:custGeom>
          <a:solidFill>
            <a:srgbClr val="FFFFFF">
              <a:alpha val="0"/>
            </a:srgbClr>
          </a:solidFill>
          <a:ln w="12700">
            <a:solidFill>
              <a:srgbClr val="FEE830"/>
            </a:solidFill>
            <a:prstDash val="solid"/>
            <a:miter/>
          </a:ln>
        </p:spPr>
      </p:sp>
      <p:sp>
        <p:nvSpPr>
          <p:cNvPr id="3" name="Freeform 2"/>
          <p:cNvSpPr/>
          <p:nvPr/>
        </p:nvSpPr>
        <p:spPr>
          <a:xfrm>
            <a:off x="8714349" y="5621841"/>
            <a:ext cx="1097582" cy="406400"/>
          </a:xfrm>
          <a:custGeom>
            <a:avLst/>
            <a:gdLst/>
            <a:ahLst/>
            <a:cxnLst/>
            <a:rect l="l" t="t" r="r" b="b"/>
            <a:pathLst>
              <a:path w="1097582" h="406400">
                <a:moveTo>
                  <a:pt x="1097583" y="203200"/>
                </a:moveTo>
                <a:cubicBezTo>
                  <a:pt x="1097583" y="315425"/>
                  <a:pt x="851884" y="406400"/>
                  <a:pt x="548792" y="406400"/>
                </a:cubicBezTo>
                <a:cubicBezTo>
                  <a:pt x="245700" y="406400"/>
                  <a:pt x="0" y="315425"/>
                  <a:pt x="0" y="203200"/>
                </a:cubicBezTo>
                <a:cubicBezTo>
                  <a:pt x="0" y="90974"/>
                  <a:pt x="245700" y="0"/>
                  <a:pt x="548792" y="0"/>
                </a:cubicBezTo>
                <a:cubicBezTo>
                  <a:pt x="851884" y="0"/>
                  <a:pt x="1097583" y="90974"/>
                  <a:pt x="1097583" y="203200"/>
                </a:cubicBezTo>
                <a:close/>
              </a:path>
            </a:pathLst>
          </a:custGeom>
          <a:solidFill>
            <a:srgbClr val="333333"/>
          </a:solidFill>
          <a:ln w="12700">
            <a:solidFill>
              <a:srgbClr val="FEE830"/>
            </a:solidFill>
            <a:prstDash val="solid"/>
            <a:miter/>
          </a:ln>
        </p:spPr>
      </p:sp>
      <p:sp>
        <p:nvSpPr>
          <p:cNvPr id="4" name="Freeform 3"/>
          <p:cNvSpPr/>
          <p:nvPr/>
        </p:nvSpPr>
        <p:spPr>
          <a:xfrm>
            <a:off x="1435941" y="5523497"/>
            <a:ext cx="1612902" cy="618645"/>
          </a:xfrm>
          <a:custGeom>
            <a:avLst/>
            <a:gdLst/>
            <a:ahLst/>
            <a:cxnLst/>
            <a:rect l="l" t="t" r="r" b="b"/>
            <a:pathLst>
              <a:path w="1612902" h="618645">
                <a:moveTo>
                  <a:pt x="1612903" y="309323"/>
                </a:moveTo>
                <a:cubicBezTo>
                  <a:pt x="1612903" y="480159"/>
                  <a:pt x="1251846" y="618646"/>
                  <a:pt x="806452" y="618646"/>
                </a:cubicBezTo>
                <a:cubicBezTo>
                  <a:pt x="361057" y="618646"/>
                  <a:pt x="0" y="480159"/>
                  <a:pt x="0" y="309323"/>
                </a:cubicBezTo>
                <a:cubicBezTo>
                  <a:pt x="0" y="138487"/>
                  <a:pt x="361057" y="0"/>
                  <a:pt x="806452" y="0"/>
                </a:cubicBezTo>
                <a:cubicBezTo>
                  <a:pt x="1251846" y="0"/>
                  <a:pt x="1612903" y="138487"/>
                  <a:pt x="1612903" y="309323"/>
                </a:cubicBezTo>
                <a:close/>
              </a:path>
            </a:pathLst>
          </a:custGeom>
          <a:solidFill>
            <a:srgbClr val="333333"/>
          </a:solidFill>
          <a:ln w="12700">
            <a:solidFill>
              <a:srgbClr val="FEE830"/>
            </a:solidFill>
            <a:prstDash val="solid"/>
            <a:miter/>
          </a:ln>
        </p:spPr>
      </p:sp>
      <p:sp>
        <p:nvSpPr>
          <p:cNvPr id="5" name="Freeform 4"/>
          <p:cNvSpPr/>
          <p:nvPr/>
        </p:nvSpPr>
        <p:spPr>
          <a:xfrm>
            <a:off x="1701803" y="5624519"/>
            <a:ext cx="1097582" cy="406400"/>
          </a:xfrm>
          <a:custGeom>
            <a:avLst/>
            <a:gdLst/>
            <a:ahLst/>
            <a:cxnLst/>
            <a:rect l="l" t="t" r="r" b="b"/>
            <a:pathLst>
              <a:path w="1097582" h="406400">
                <a:moveTo>
                  <a:pt x="1097583" y="203200"/>
                </a:moveTo>
                <a:cubicBezTo>
                  <a:pt x="1097583" y="315426"/>
                  <a:pt x="851883" y="406400"/>
                  <a:pt x="548792" y="406400"/>
                </a:cubicBezTo>
                <a:cubicBezTo>
                  <a:pt x="245700" y="406400"/>
                  <a:pt x="0" y="315426"/>
                  <a:pt x="0" y="203200"/>
                </a:cubicBezTo>
                <a:cubicBezTo>
                  <a:pt x="0" y="90975"/>
                  <a:pt x="245700" y="0"/>
                  <a:pt x="548792" y="0"/>
                </a:cubicBezTo>
                <a:cubicBezTo>
                  <a:pt x="851883" y="0"/>
                  <a:pt x="1097583" y="90975"/>
                  <a:pt x="1097583" y="203200"/>
                </a:cubicBezTo>
                <a:close/>
              </a:path>
            </a:pathLst>
          </a:custGeom>
          <a:solidFill>
            <a:srgbClr val="333333"/>
          </a:solidFill>
          <a:ln w="12700">
            <a:solidFill>
              <a:srgbClr val="FEE830"/>
            </a:solidFill>
            <a:prstDash val="solid"/>
            <a:miter/>
          </a:ln>
        </p:spPr>
      </p:sp>
      <p:sp>
        <p:nvSpPr>
          <p:cNvPr id="6" name="Freeform 5"/>
          <p:cNvSpPr/>
          <p:nvPr/>
        </p:nvSpPr>
        <p:spPr>
          <a:xfrm rot="5400000">
            <a:off x="5655453" y="179237"/>
            <a:ext cx="272680" cy="431053"/>
          </a:xfrm>
          <a:custGeom>
            <a:avLst/>
            <a:gdLst/>
            <a:ahLst/>
            <a:cxnLst/>
            <a:rect l="l" t="t" r="r" b="b"/>
            <a:pathLst>
              <a:path w="272680" h="431053">
                <a:moveTo>
                  <a:pt x="136340" y="431052"/>
                </a:moveTo>
                <a:lnTo>
                  <a:pt x="0" y="431052"/>
                </a:lnTo>
                <a:lnTo>
                  <a:pt x="148735" y="215526"/>
                </a:lnTo>
                <a:lnTo>
                  <a:pt x="0" y="0"/>
                </a:lnTo>
                <a:lnTo>
                  <a:pt x="136340" y="0"/>
                </a:lnTo>
                <a:lnTo>
                  <a:pt x="272681" y="215526"/>
                </a:lnTo>
                <a:lnTo>
                  <a:pt x="136340" y="431052"/>
                </a:lnTo>
                <a:close/>
              </a:path>
            </a:pathLst>
          </a:custGeom>
          <a:solidFill>
            <a:srgbClr val="FEE830"/>
          </a:solidFill>
        </p:spPr>
      </p:sp>
      <p:sp>
        <p:nvSpPr>
          <p:cNvPr id="7" name="TextBox 6"/>
          <p:cNvSpPr txBox="1"/>
          <p:nvPr/>
        </p:nvSpPr>
        <p:spPr>
          <a:xfrm>
            <a:off x="4053575" y="564439"/>
            <a:ext cx="3492897" cy="5842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2600" b="1" spc="300">
                <a:solidFill>
                  <a:srgbClr val="FFFFFF"/>
                </a:solidFill>
                <a:latin typeface="Microsoft YaHei"/>
                <a:ea typeface="Microsoft YaHei"/>
              </a:rPr>
              <a:t>在此添加本页标题</a:t>
            </a:r>
            <a:endParaRPr lang="en-US" sz="1100"/>
          </a:p>
        </p:txBody>
      </p:sp>
      <p:sp>
        <p:nvSpPr>
          <p:cNvPr id="8" name="Freeform 7"/>
          <p:cNvSpPr/>
          <p:nvPr/>
        </p:nvSpPr>
        <p:spPr>
          <a:xfrm>
            <a:off x="2233760" y="3891879"/>
            <a:ext cx="0" cy="1875856"/>
          </a:xfrm>
          <a:custGeom>
            <a:avLst/>
            <a:gdLst/>
            <a:ahLst/>
            <a:cxnLst/>
            <a:rect l="l" t="t" r="r" b="b"/>
            <a:pathLst>
              <a:path h="1875856">
                <a:moveTo>
                  <a:pt x="0" y="0"/>
                </a:moveTo>
                <a:lnTo>
                  <a:pt x="0" y="1875857"/>
                </a:lnTo>
              </a:path>
            </a:pathLst>
          </a:custGeom>
          <a:solidFill>
            <a:srgbClr val="FEE830"/>
          </a:solidFill>
          <a:ln w="6350">
            <a:solidFill>
              <a:srgbClr val="FEE83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9" name="Freeform 8"/>
          <p:cNvSpPr/>
          <p:nvPr/>
        </p:nvSpPr>
        <p:spPr>
          <a:xfrm>
            <a:off x="2008385" y="3654702"/>
            <a:ext cx="452793" cy="452793"/>
          </a:xfrm>
          <a:custGeom>
            <a:avLst/>
            <a:gdLst/>
            <a:ahLst/>
            <a:cxnLst/>
            <a:rect l="l" t="t" r="r" b="b"/>
            <a:pathLst>
              <a:path w="452793" h="452793">
                <a:moveTo>
                  <a:pt x="452793" y="226397"/>
                </a:moveTo>
                <a:cubicBezTo>
                  <a:pt x="452793" y="351433"/>
                  <a:pt x="351433" y="452793"/>
                  <a:pt x="226396" y="452793"/>
                </a:cubicBezTo>
                <a:cubicBezTo>
                  <a:pt x="101360" y="452793"/>
                  <a:pt x="0" y="351433"/>
                  <a:pt x="0" y="226397"/>
                </a:cubicBezTo>
                <a:cubicBezTo>
                  <a:pt x="0" y="101360"/>
                  <a:pt x="101360" y="0"/>
                  <a:pt x="226396" y="0"/>
                </a:cubicBezTo>
                <a:cubicBezTo>
                  <a:pt x="351433" y="0"/>
                  <a:pt x="452793" y="101360"/>
                  <a:pt x="452793" y="226397"/>
                </a:cubicBezTo>
                <a:close/>
              </a:path>
            </a:pathLst>
          </a:custGeom>
          <a:solidFill>
            <a:srgbClr val="FEE830"/>
          </a:solidFill>
        </p:spPr>
      </p:sp>
      <p:sp>
        <p:nvSpPr>
          <p:cNvPr id="10" name="TextBox 9"/>
          <p:cNvSpPr txBox="1"/>
          <p:nvPr/>
        </p:nvSpPr>
        <p:spPr>
          <a:xfrm>
            <a:off x="1611647" y="3636979"/>
            <a:ext cx="1270000" cy="5461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2000">
                <a:solidFill>
                  <a:srgbClr val="333333"/>
                </a:solidFill>
                <a:latin typeface="Microsoft YaHei"/>
                <a:ea typeface="Microsoft YaHei"/>
              </a:rPr>
              <a:t>01</a:t>
            </a:r>
            <a:endParaRPr lang="en-US" sz="1100"/>
          </a:p>
        </p:txBody>
      </p:sp>
      <p:sp>
        <p:nvSpPr>
          <p:cNvPr id="11" name="Freeform 10"/>
          <p:cNvSpPr/>
          <p:nvPr/>
        </p:nvSpPr>
        <p:spPr>
          <a:xfrm>
            <a:off x="4824814" y="5005910"/>
            <a:ext cx="1937460" cy="747523"/>
          </a:xfrm>
          <a:custGeom>
            <a:avLst/>
            <a:gdLst/>
            <a:ahLst/>
            <a:cxnLst/>
            <a:rect l="l" t="t" r="r" b="b"/>
            <a:pathLst>
              <a:path w="1937460" h="747523">
                <a:moveTo>
                  <a:pt x="1937460" y="373762"/>
                </a:moveTo>
                <a:cubicBezTo>
                  <a:pt x="1937460" y="580186"/>
                  <a:pt x="1503750" y="747523"/>
                  <a:pt x="968730" y="747523"/>
                </a:cubicBezTo>
                <a:cubicBezTo>
                  <a:pt x="433710" y="747523"/>
                  <a:pt x="0" y="580186"/>
                  <a:pt x="0" y="373762"/>
                </a:cubicBezTo>
                <a:cubicBezTo>
                  <a:pt x="0" y="167337"/>
                  <a:pt x="433710" y="0"/>
                  <a:pt x="968730" y="0"/>
                </a:cubicBezTo>
                <a:cubicBezTo>
                  <a:pt x="1503750" y="0"/>
                  <a:pt x="1937460" y="167337"/>
                  <a:pt x="1937460" y="373762"/>
                </a:cubicBezTo>
                <a:close/>
              </a:path>
            </a:pathLst>
          </a:custGeom>
          <a:solidFill>
            <a:srgbClr val="FFFFFF">
              <a:alpha val="0"/>
            </a:srgbClr>
          </a:solidFill>
          <a:ln w="12700">
            <a:solidFill>
              <a:srgbClr val="FEE830"/>
            </a:solidFill>
            <a:prstDash val="solid"/>
            <a:miter/>
          </a:ln>
        </p:spPr>
      </p:sp>
      <p:sp>
        <p:nvSpPr>
          <p:cNvPr id="12" name="Freeform 11"/>
          <p:cNvSpPr/>
          <p:nvPr/>
        </p:nvSpPr>
        <p:spPr>
          <a:xfrm>
            <a:off x="5788994" y="3501386"/>
            <a:ext cx="0" cy="1875856"/>
          </a:xfrm>
          <a:custGeom>
            <a:avLst/>
            <a:gdLst/>
            <a:ahLst/>
            <a:cxnLst/>
            <a:rect l="l" t="t" r="r" b="b"/>
            <a:pathLst>
              <a:path h="1875856">
                <a:moveTo>
                  <a:pt x="0" y="0"/>
                </a:moveTo>
                <a:lnTo>
                  <a:pt x="0" y="1875856"/>
                </a:lnTo>
              </a:path>
            </a:pathLst>
          </a:custGeom>
          <a:solidFill>
            <a:srgbClr val="FEE830"/>
          </a:solidFill>
          <a:ln w="6350">
            <a:solidFill>
              <a:srgbClr val="FEE83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13" name="Freeform 12"/>
          <p:cNvSpPr/>
          <p:nvPr/>
        </p:nvSpPr>
        <p:spPr>
          <a:xfrm>
            <a:off x="5563619" y="3264209"/>
            <a:ext cx="452793" cy="452793"/>
          </a:xfrm>
          <a:custGeom>
            <a:avLst/>
            <a:gdLst/>
            <a:ahLst/>
            <a:cxnLst/>
            <a:rect l="l" t="t" r="r" b="b"/>
            <a:pathLst>
              <a:path w="452793" h="452793">
                <a:moveTo>
                  <a:pt x="452793" y="226396"/>
                </a:moveTo>
                <a:cubicBezTo>
                  <a:pt x="452793" y="351432"/>
                  <a:pt x="351433" y="452792"/>
                  <a:pt x="226397" y="452792"/>
                </a:cubicBezTo>
                <a:cubicBezTo>
                  <a:pt x="101360" y="452792"/>
                  <a:pt x="0" y="351432"/>
                  <a:pt x="0" y="226396"/>
                </a:cubicBezTo>
                <a:cubicBezTo>
                  <a:pt x="0" y="101359"/>
                  <a:pt x="101360" y="0"/>
                  <a:pt x="226397" y="0"/>
                </a:cubicBezTo>
                <a:cubicBezTo>
                  <a:pt x="351433" y="0"/>
                  <a:pt x="452793" y="101359"/>
                  <a:pt x="452793" y="226396"/>
                </a:cubicBezTo>
                <a:close/>
              </a:path>
            </a:pathLst>
          </a:custGeom>
          <a:solidFill>
            <a:srgbClr val="FEE830"/>
          </a:solidFill>
        </p:spPr>
      </p:sp>
      <p:sp>
        <p:nvSpPr>
          <p:cNvPr id="14" name="TextBox 13"/>
          <p:cNvSpPr txBox="1"/>
          <p:nvPr/>
        </p:nvSpPr>
        <p:spPr>
          <a:xfrm>
            <a:off x="5166882" y="3246485"/>
            <a:ext cx="1270000" cy="5461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2000">
                <a:solidFill>
                  <a:srgbClr val="333333"/>
                </a:solidFill>
                <a:latin typeface="Microsoft YaHei"/>
                <a:ea typeface="Microsoft YaHei"/>
              </a:rPr>
              <a:t>02</a:t>
            </a:r>
            <a:endParaRPr lang="en-US" sz="1100"/>
          </a:p>
        </p:txBody>
      </p:sp>
      <p:sp>
        <p:nvSpPr>
          <p:cNvPr id="15" name="Freeform 14"/>
          <p:cNvSpPr/>
          <p:nvPr/>
        </p:nvSpPr>
        <p:spPr>
          <a:xfrm>
            <a:off x="9262233" y="3867926"/>
            <a:ext cx="0" cy="1875856"/>
          </a:xfrm>
          <a:custGeom>
            <a:avLst/>
            <a:gdLst/>
            <a:ahLst/>
            <a:cxnLst/>
            <a:rect l="l" t="t" r="r" b="b"/>
            <a:pathLst>
              <a:path h="1875856">
                <a:moveTo>
                  <a:pt x="0" y="0"/>
                </a:moveTo>
                <a:lnTo>
                  <a:pt x="0" y="1875856"/>
                </a:lnTo>
              </a:path>
            </a:pathLst>
          </a:custGeom>
          <a:solidFill>
            <a:srgbClr val="FEE830"/>
          </a:solidFill>
          <a:ln w="6350">
            <a:solidFill>
              <a:srgbClr val="FEE83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16" name="Freeform 15"/>
          <p:cNvSpPr/>
          <p:nvPr/>
        </p:nvSpPr>
        <p:spPr>
          <a:xfrm>
            <a:off x="9036858" y="3630749"/>
            <a:ext cx="452793" cy="452793"/>
          </a:xfrm>
          <a:custGeom>
            <a:avLst/>
            <a:gdLst/>
            <a:ahLst/>
            <a:cxnLst/>
            <a:rect l="l" t="t" r="r" b="b"/>
            <a:pathLst>
              <a:path w="452793" h="452793">
                <a:moveTo>
                  <a:pt x="452793" y="226396"/>
                </a:moveTo>
                <a:cubicBezTo>
                  <a:pt x="452793" y="351433"/>
                  <a:pt x="351433" y="452792"/>
                  <a:pt x="226397" y="452792"/>
                </a:cubicBezTo>
                <a:cubicBezTo>
                  <a:pt x="101360" y="452792"/>
                  <a:pt x="0" y="351433"/>
                  <a:pt x="0" y="226396"/>
                </a:cubicBezTo>
                <a:cubicBezTo>
                  <a:pt x="0" y="101359"/>
                  <a:pt x="101360" y="0"/>
                  <a:pt x="226397" y="0"/>
                </a:cubicBezTo>
                <a:cubicBezTo>
                  <a:pt x="351433" y="0"/>
                  <a:pt x="452793" y="101359"/>
                  <a:pt x="452793" y="226396"/>
                </a:cubicBezTo>
                <a:close/>
              </a:path>
            </a:pathLst>
          </a:custGeom>
          <a:solidFill>
            <a:srgbClr val="FEE830"/>
          </a:solidFill>
        </p:spPr>
      </p:sp>
      <p:sp>
        <p:nvSpPr>
          <p:cNvPr id="17" name="TextBox 16"/>
          <p:cNvSpPr txBox="1"/>
          <p:nvPr/>
        </p:nvSpPr>
        <p:spPr>
          <a:xfrm>
            <a:off x="8640121" y="3613026"/>
            <a:ext cx="1270000" cy="5461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2000">
                <a:solidFill>
                  <a:srgbClr val="333333"/>
                </a:solidFill>
                <a:latin typeface="Microsoft YaHei"/>
                <a:ea typeface="Microsoft YaHei"/>
              </a:rPr>
              <a:t>03</a:t>
            </a:r>
            <a:endParaRPr lang="en-US" sz="1100"/>
          </a:p>
        </p:txBody>
      </p:sp>
      <p:sp>
        <p:nvSpPr>
          <p:cNvPr id="18" name="TextBox 17"/>
          <p:cNvSpPr txBox="1"/>
          <p:nvPr/>
        </p:nvSpPr>
        <p:spPr>
          <a:xfrm>
            <a:off x="737471" y="2747189"/>
            <a:ext cx="3022005" cy="6096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1400" spc="300">
                <a:solidFill>
                  <a:srgbClr val="FFFFFF"/>
                </a:solidFill>
                <a:latin typeface="Microsoft YaHei"/>
                <a:ea typeface="Microsoft YaHei"/>
              </a:rPr>
              <a:t>吾道是一种演示工具，可以是演示、演讲、报告等等。 </a:t>
            </a:r>
            <a:endParaRPr lang="en-US" sz="1100"/>
          </a:p>
        </p:txBody>
      </p:sp>
      <p:sp>
        <p:nvSpPr>
          <p:cNvPr id="19" name="TextBox 18"/>
          <p:cNvSpPr txBox="1"/>
          <p:nvPr/>
        </p:nvSpPr>
        <p:spPr>
          <a:xfrm>
            <a:off x="1030730" y="2315708"/>
            <a:ext cx="2407245" cy="4445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1800" b="1" spc="200">
                <a:solidFill>
                  <a:srgbClr val="FEE830"/>
                </a:solidFill>
                <a:latin typeface="Microsoft YaHei"/>
                <a:ea typeface="Microsoft YaHei"/>
              </a:rPr>
              <a:t>在此添加标题文本</a:t>
            </a:r>
            <a:endParaRPr lang="en-US" sz="1100"/>
          </a:p>
        </p:txBody>
      </p:sp>
      <p:sp>
        <p:nvSpPr>
          <p:cNvPr id="20" name="TextBox 19"/>
          <p:cNvSpPr txBox="1"/>
          <p:nvPr/>
        </p:nvSpPr>
        <p:spPr>
          <a:xfrm>
            <a:off x="4290346" y="2366907"/>
            <a:ext cx="3022005" cy="6096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1400" spc="300">
                <a:solidFill>
                  <a:srgbClr val="FFFFFF"/>
                </a:solidFill>
                <a:latin typeface="Microsoft YaHei"/>
                <a:ea typeface="Microsoft YaHei"/>
              </a:rPr>
              <a:t>吾道是一种演示工具，可以是演示、演讲、报告等等。 </a:t>
            </a:r>
            <a:endParaRPr lang="en-US" sz="1100"/>
          </a:p>
        </p:txBody>
      </p:sp>
      <p:sp>
        <p:nvSpPr>
          <p:cNvPr id="21" name="TextBox 20"/>
          <p:cNvSpPr txBox="1"/>
          <p:nvPr/>
        </p:nvSpPr>
        <p:spPr>
          <a:xfrm>
            <a:off x="4583605" y="1935426"/>
            <a:ext cx="2407245" cy="4445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1800" b="1" spc="200">
                <a:solidFill>
                  <a:srgbClr val="FEE830"/>
                </a:solidFill>
                <a:latin typeface="Microsoft YaHei"/>
                <a:ea typeface="Microsoft YaHei"/>
              </a:rPr>
              <a:t>在此添加标题文本</a:t>
            </a:r>
            <a:endParaRPr lang="en-US" sz="1100"/>
          </a:p>
        </p:txBody>
      </p:sp>
      <p:sp>
        <p:nvSpPr>
          <p:cNvPr id="22" name="TextBox 21"/>
          <p:cNvSpPr txBox="1"/>
          <p:nvPr/>
        </p:nvSpPr>
        <p:spPr>
          <a:xfrm>
            <a:off x="7763659" y="2814724"/>
            <a:ext cx="3022005" cy="6096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1400" spc="300">
                <a:solidFill>
                  <a:srgbClr val="FFFFFF"/>
                </a:solidFill>
                <a:latin typeface="Microsoft YaHei"/>
                <a:ea typeface="Microsoft YaHei"/>
              </a:rPr>
              <a:t>吾道是一种演示工具，可以是演示、演讲、报告等等。 </a:t>
            </a:r>
            <a:endParaRPr lang="en-US" sz="1100"/>
          </a:p>
        </p:txBody>
      </p:sp>
      <p:sp>
        <p:nvSpPr>
          <p:cNvPr id="23" name="TextBox 22"/>
          <p:cNvSpPr txBox="1"/>
          <p:nvPr/>
        </p:nvSpPr>
        <p:spPr>
          <a:xfrm>
            <a:off x="8056918" y="2383244"/>
            <a:ext cx="2407245" cy="4445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1800" b="1" spc="200">
                <a:solidFill>
                  <a:srgbClr val="FEE830"/>
                </a:solidFill>
                <a:latin typeface="Microsoft YaHei"/>
                <a:ea typeface="Microsoft YaHei"/>
              </a:rPr>
              <a:t>在此添加标题文本</a:t>
            </a:r>
            <a:endParaRPr lang="en-US" sz="1100"/>
          </a:p>
        </p:txBody>
      </p:sp>
      <p:sp>
        <p:nvSpPr>
          <p:cNvPr id="24" name="Freeform 23"/>
          <p:cNvSpPr/>
          <p:nvPr/>
        </p:nvSpPr>
        <p:spPr>
          <a:xfrm>
            <a:off x="5092476" y="5127763"/>
            <a:ext cx="1349679" cy="495300"/>
          </a:xfrm>
          <a:custGeom>
            <a:avLst/>
            <a:gdLst/>
            <a:ahLst/>
            <a:cxnLst/>
            <a:rect l="l" t="t" r="r" b="b"/>
            <a:pathLst>
              <a:path w="1349679" h="495300">
                <a:moveTo>
                  <a:pt x="1349679" y="247650"/>
                </a:moveTo>
                <a:cubicBezTo>
                  <a:pt x="1349679" y="384425"/>
                  <a:pt x="1047546" y="495300"/>
                  <a:pt x="674839" y="495300"/>
                </a:cubicBezTo>
                <a:cubicBezTo>
                  <a:pt x="302132" y="495300"/>
                  <a:pt x="0" y="384425"/>
                  <a:pt x="0" y="247650"/>
                </a:cubicBezTo>
                <a:cubicBezTo>
                  <a:pt x="0" y="110875"/>
                  <a:pt x="302132" y="0"/>
                  <a:pt x="674839" y="0"/>
                </a:cubicBezTo>
                <a:cubicBezTo>
                  <a:pt x="1047546" y="0"/>
                  <a:pt x="1349679" y="110875"/>
                  <a:pt x="1349679" y="247650"/>
                </a:cubicBezTo>
                <a:close/>
              </a:path>
            </a:pathLst>
          </a:custGeom>
          <a:solidFill>
            <a:srgbClr val="FFFFFF">
              <a:alpha val="0"/>
            </a:srgbClr>
          </a:solidFill>
          <a:ln w="12700">
            <a:solidFill>
              <a:srgbClr val="FEE830"/>
            </a:solidFill>
            <a:prstDash val="solid"/>
            <a:miter/>
          </a:ln>
        </p:spPr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4786690" y="2316018"/>
            <a:ext cx="2026742" cy="2251941"/>
          </a:xfrm>
          <a:custGeom>
            <a:avLst/>
            <a:gdLst/>
            <a:ahLst/>
            <a:cxnLst/>
            <a:rect l="l" t="t" r="r" b="b"/>
            <a:pathLst>
              <a:path w="2026742" h="2251941">
                <a:moveTo>
                  <a:pt x="2026743" y="1660817"/>
                </a:moveTo>
                <a:lnTo>
                  <a:pt x="1013372" y="2251941"/>
                </a:lnTo>
                <a:lnTo>
                  <a:pt x="0" y="1660817"/>
                </a:lnTo>
                <a:lnTo>
                  <a:pt x="0" y="591124"/>
                </a:lnTo>
                <a:lnTo>
                  <a:pt x="1013372" y="0"/>
                </a:lnTo>
                <a:lnTo>
                  <a:pt x="2026743" y="591124"/>
                </a:lnTo>
                <a:lnTo>
                  <a:pt x="2026743" y="1660817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FEE830"/>
            </a:solidFill>
            <a:prstDash val="solid"/>
            <a:miter/>
          </a:ln>
        </p:spPr>
      </p:sp>
      <p:sp>
        <p:nvSpPr>
          <p:cNvPr id="3" name="Freeform 2"/>
          <p:cNvSpPr/>
          <p:nvPr/>
        </p:nvSpPr>
        <p:spPr>
          <a:xfrm rot="5400000">
            <a:off x="5655453" y="179237"/>
            <a:ext cx="272680" cy="431053"/>
          </a:xfrm>
          <a:custGeom>
            <a:avLst/>
            <a:gdLst/>
            <a:ahLst/>
            <a:cxnLst/>
            <a:rect l="l" t="t" r="r" b="b"/>
            <a:pathLst>
              <a:path w="272680" h="431053">
                <a:moveTo>
                  <a:pt x="136340" y="431052"/>
                </a:moveTo>
                <a:lnTo>
                  <a:pt x="0" y="431052"/>
                </a:lnTo>
                <a:lnTo>
                  <a:pt x="148735" y="215526"/>
                </a:lnTo>
                <a:lnTo>
                  <a:pt x="0" y="0"/>
                </a:lnTo>
                <a:lnTo>
                  <a:pt x="136340" y="0"/>
                </a:lnTo>
                <a:lnTo>
                  <a:pt x="272681" y="215526"/>
                </a:lnTo>
                <a:lnTo>
                  <a:pt x="136340" y="431052"/>
                </a:lnTo>
                <a:close/>
              </a:path>
            </a:pathLst>
          </a:custGeom>
          <a:solidFill>
            <a:srgbClr val="FEE830"/>
          </a:solidFill>
        </p:spPr>
      </p:sp>
      <p:sp>
        <p:nvSpPr>
          <p:cNvPr id="4" name="TextBox 3"/>
          <p:cNvSpPr txBox="1"/>
          <p:nvPr/>
        </p:nvSpPr>
        <p:spPr>
          <a:xfrm>
            <a:off x="4053575" y="564439"/>
            <a:ext cx="3492897" cy="5842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2600" b="1" spc="300">
                <a:solidFill>
                  <a:srgbClr val="FFFFFF"/>
                </a:solidFill>
                <a:latin typeface="Microsoft YaHei"/>
                <a:ea typeface="Microsoft YaHei"/>
              </a:rPr>
              <a:t>在此添加本页标题</a:t>
            </a:r>
            <a:endParaRPr lang="en-US" sz="1100"/>
          </a:p>
        </p:txBody>
      </p:sp>
      <p:sp>
        <p:nvSpPr>
          <p:cNvPr id="5" name="Freeform 4"/>
          <p:cNvSpPr/>
          <p:nvPr/>
        </p:nvSpPr>
        <p:spPr>
          <a:xfrm>
            <a:off x="3947917" y="2271466"/>
            <a:ext cx="475208" cy="523946"/>
          </a:xfrm>
          <a:custGeom>
            <a:avLst/>
            <a:gdLst/>
            <a:ahLst/>
            <a:cxnLst/>
            <a:rect l="l" t="t" r="r" b="b"/>
            <a:pathLst>
              <a:path w="475208" h="523946">
                <a:moveTo>
                  <a:pt x="475208" y="386413"/>
                </a:moveTo>
                <a:lnTo>
                  <a:pt x="237604" y="523946"/>
                </a:lnTo>
                <a:lnTo>
                  <a:pt x="0" y="386413"/>
                </a:lnTo>
                <a:lnTo>
                  <a:pt x="0" y="137533"/>
                </a:lnTo>
                <a:lnTo>
                  <a:pt x="237604" y="0"/>
                </a:lnTo>
                <a:lnTo>
                  <a:pt x="475208" y="137533"/>
                </a:lnTo>
                <a:lnTo>
                  <a:pt x="475208" y="386413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50800">
            <a:solidFill>
              <a:srgbClr val="FEE830"/>
            </a:solidFill>
            <a:prstDash val="solid"/>
            <a:miter/>
          </a:ln>
        </p:spPr>
      </p:sp>
      <p:sp>
        <p:nvSpPr>
          <p:cNvPr id="6" name="Freeform 5"/>
          <p:cNvSpPr/>
          <p:nvPr/>
        </p:nvSpPr>
        <p:spPr>
          <a:xfrm>
            <a:off x="3947362" y="4120425"/>
            <a:ext cx="475208" cy="523946"/>
          </a:xfrm>
          <a:custGeom>
            <a:avLst/>
            <a:gdLst/>
            <a:ahLst/>
            <a:cxnLst/>
            <a:rect l="l" t="t" r="r" b="b"/>
            <a:pathLst>
              <a:path w="475208" h="523946">
                <a:moveTo>
                  <a:pt x="475208" y="386412"/>
                </a:moveTo>
                <a:lnTo>
                  <a:pt x="237604" y="523946"/>
                </a:lnTo>
                <a:lnTo>
                  <a:pt x="0" y="386412"/>
                </a:lnTo>
                <a:lnTo>
                  <a:pt x="0" y="137533"/>
                </a:lnTo>
                <a:lnTo>
                  <a:pt x="237604" y="0"/>
                </a:lnTo>
                <a:lnTo>
                  <a:pt x="475208" y="137533"/>
                </a:lnTo>
                <a:lnTo>
                  <a:pt x="475208" y="386412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50800">
            <a:solidFill>
              <a:srgbClr val="FEE830"/>
            </a:solidFill>
            <a:prstDash val="solid"/>
            <a:miter/>
          </a:ln>
        </p:spPr>
      </p:sp>
      <p:sp>
        <p:nvSpPr>
          <p:cNvPr id="7" name="Freeform 6"/>
          <p:cNvSpPr/>
          <p:nvPr/>
        </p:nvSpPr>
        <p:spPr>
          <a:xfrm>
            <a:off x="7143048" y="2272550"/>
            <a:ext cx="475208" cy="523946"/>
          </a:xfrm>
          <a:custGeom>
            <a:avLst/>
            <a:gdLst/>
            <a:ahLst/>
            <a:cxnLst/>
            <a:rect l="l" t="t" r="r" b="b"/>
            <a:pathLst>
              <a:path w="475208" h="523946">
                <a:moveTo>
                  <a:pt x="475207" y="386412"/>
                </a:moveTo>
                <a:lnTo>
                  <a:pt x="237603" y="523946"/>
                </a:lnTo>
                <a:lnTo>
                  <a:pt x="0" y="386412"/>
                </a:lnTo>
                <a:lnTo>
                  <a:pt x="0" y="137533"/>
                </a:lnTo>
                <a:lnTo>
                  <a:pt x="237603" y="0"/>
                </a:lnTo>
                <a:lnTo>
                  <a:pt x="475207" y="137533"/>
                </a:lnTo>
                <a:lnTo>
                  <a:pt x="475207" y="386412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50800">
            <a:solidFill>
              <a:srgbClr val="FEE830"/>
            </a:solidFill>
            <a:prstDash val="solid"/>
            <a:miter/>
          </a:ln>
        </p:spPr>
      </p:sp>
      <p:sp>
        <p:nvSpPr>
          <p:cNvPr id="8" name="Freeform 7"/>
          <p:cNvSpPr/>
          <p:nvPr/>
        </p:nvSpPr>
        <p:spPr>
          <a:xfrm>
            <a:off x="7168434" y="4130994"/>
            <a:ext cx="475208" cy="523946"/>
          </a:xfrm>
          <a:custGeom>
            <a:avLst/>
            <a:gdLst/>
            <a:ahLst/>
            <a:cxnLst/>
            <a:rect l="l" t="t" r="r" b="b"/>
            <a:pathLst>
              <a:path w="475208" h="523946">
                <a:moveTo>
                  <a:pt x="475208" y="386412"/>
                </a:moveTo>
                <a:lnTo>
                  <a:pt x="237604" y="523946"/>
                </a:lnTo>
                <a:lnTo>
                  <a:pt x="0" y="386412"/>
                </a:lnTo>
                <a:lnTo>
                  <a:pt x="0" y="137533"/>
                </a:lnTo>
                <a:lnTo>
                  <a:pt x="237604" y="0"/>
                </a:lnTo>
                <a:lnTo>
                  <a:pt x="475208" y="137533"/>
                </a:lnTo>
                <a:lnTo>
                  <a:pt x="475208" y="386412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50800">
            <a:solidFill>
              <a:srgbClr val="FEE830"/>
            </a:solidFill>
            <a:prstDash val="solid"/>
            <a:miter/>
          </a:ln>
        </p:spPr>
      </p:sp>
      <p:sp>
        <p:nvSpPr>
          <p:cNvPr id="9" name="TextBox 8"/>
          <p:cNvSpPr txBox="1"/>
          <p:nvPr/>
        </p:nvSpPr>
        <p:spPr>
          <a:xfrm>
            <a:off x="531814" y="1945327"/>
            <a:ext cx="3022005" cy="6096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1400" spc="300">
                <a:solidFill>
                  <a:srgbClr val="FFFFFF"/>
                </a:solidFill>
                <a:latin typeface="Microsoft YaHei"/>
                <a:ea typeface="Microsoft YaHei"/>
              </a:rPr>
              <a:t>吾道是一种演示工具，可以是演示、演讲、报告等等。 </a:t>
            </a:r>
            <a:endParaRPr lang="en-US" sz="1100"/>
          </a:p>
        </p:txBody>
      </p:sp>
      <p:sp>
        <p:nvSpPr>
          <p:cNvPr id="10" name="TextBox 9"/>
          <p:cNvSpPr txBox="1"/>
          <p:nvPr/>
        </p:nvSpPr>
        <p:spPr>
          <a:xfrm>
            <a:off x="535177" y="1509563"/>
            <a:ext cx="2407245" cy="4445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1800" b="1" spc="200">
                <a:solidFill>
                  <a:srgbClr val="FEE830"/>
                </a:solidFill>
                <a:latin typeface="Microsoft YaHei"/>
                <a:ea typeface="Microsoft YaHei"/>
              </a:rPr>
              <a:t>在此添加标题文本</a:t>
            </a:r>
            <a:endParaRPr lang="en-US" sz="1100"/>
          </a:p>
        </p:txBody>
      </p:sp>
      <p:sp>
        <p:nvSpPr>
          <p:cNvPr id="11" name="Freeform 10"/>
          <p:cNvSpPr/>
          <p:nvPr/>
        </p:nvSpPr>
        <p:spPr>
          <a:xfrm>
            <a:off x="4420109" y="2669178"/>
            <a:ext cx="366547" cy="258739"/>
          </a:xfrm>
          <a:custGeom>
            <a:avLst/>
            <a:gdLst/>
            <a:ahLst/>
            <a:cxnLst/>
            <a:rect l="l" t="t" r="r" b="b"/>
            <a:pathLst>
              <a:path w="366547" h="258739">
                <a:moveTo>
                  <a:pt x="366547" y="258739"/>
                </a:moveTo>
                <a:lnTo>
                  <a:pt x="0" y="0"/>
                </a:lnTo>
              </a:path>
            </a:pathLst>
          </a:custGeom>
          <a:solidFill>
            <a:srgbClr val="FEE830"/>
          </a:solidFill>
          <a:ln w="19050">
            <a:solidFill>
              <a:srgbClr val="FEE830"/>
            </a:solidFill>
            <a:prstDash val="solid"/>
          </a:ln>
        </p:spPr>
      </p:sp>
      <p:sp>
        <p:nvSpPr>
          <p:cNvPr id="12" name="Freeform 11"/>
          <p:cNvSpPr/>
          <p:nvPr/>
        </p:nvSpPr>
        <p:spPr>
          <a:xfrm>
            <a:off x="6801652" y="2662433"/>
            <a:ext cx="355766" cy="226396"/>
          </a:xfrm>
          <a:custGeom>
            <a:avLst/>
            <a:gdLst/>
            <a:ahLst/>
            <a:cxnLst/>
            <a:rect l="l" t="t" r="r" b="b"/>
            <a:pathLst>
              <a:path w="355766" h="226396">
                <a:moveTo>
                  <a:pt x="355765" y="0"/>
                </a:moveTo>
                <a:lnTo>
                  <a:pt x="0" y="226397"/>
                </a:lnTo>
              </a:path>
            </a:pathLst>
          </a:custGeom>
          <a:solidFill>
            <a:srgbClr val="FEE830"/>
          </a:solidFill>
          <a:ln w="19050">
            <a:solidFill>
              <a:srgbClr val="FEE830"/>
            </a:solidFill>
            <a:prstDash val="solid"/>
          </a:ln>
        </p:spPr>
      </p:sp>
      <p:sp>
        <p:nvSpPr>
          <p:cNvPr id="13" name="Freeform 12"/>
          <p:cNvSpPr/>
          <p:nvPr/>
        </p:nvSpPr>
        <p:spPr>
          <a:xfrm>
            <a:off x="4396137" y="3972331"/>
            <a:ext cx="409670" cy="280300"/>
          </a:xfrm>
          <a:custGeom>
            <a:avLst/>
            <a:gdLst/>
            <a:ahLst/>
            <a:cxnLst/>
            <a:rect l="l" t="t" r="r" b="b"/>
            <a:pathLst>
              <a:path w="409670" h="280300">
                <a:moveTo>
                  <a:pt x="409669" y="0"/>
                </a:moveTo>
                <a:lnTo>
                  <a:pt x="0" y="280301"/>
                </a:lnTo>
              </a:path>
            </a:pathLst>
          </a:custGeom>
          <a:solidFill>
            <a:srgbClr val="FEE830"/>
          </a:solidFill>
          <a:ln w="19050">
            <a:solidFill>
              <a:srgbClr val="FEE830"/>
            </a:solidFill>
            <a:prstDash val="solid"/>
          </a:ln>
        </p:spPr>
      </p:sp>
      <p:sp>
        <p:nvSpPr>
          <p:cNvPr id="14" name="Freeform 13"/>
          <p:cNvSpPr/>
          <p:nvPr/>
        </p:nvSpPr>
        <p:spPr>
          <a:xfrm>
            <a:off x="6798309" y="3971372"/>
            <a:ext cx="377327" cy="291081"/>
          </a:xfrm>
          <a:custGeom>
            <a:avLst/>
            <a:gdLst/>
            <a:ahLst/>
            <a:cxnLst/>
            <a:rect l="l" t="t" r="r" b="b"/>
            <a:pathLst>
              <a:path w="377327" h="291081">
                <a:moveTo>
                  <a:pt x="377327" y="291081"/>
                </a:moveTo>
                <a:lnTo>
                  <a:pt x="0" y="0"/>
                </a:lnTo>
              </a:path>
            </a:pathLst>
          </a:custGeom>
          <a:solidFill>
            <a:srgbClr val="FEE830"/>
          </a:solidFill>
          <a:ln w="19050">
            <a:solidFill>
              <a:srgbClr val="FEE830"/>
            </a:solidFill>
            <a:prstDash val="solid"/>
          </a:ln>
        </p:spPr>
      </p:sp>
      <p:sp>
        <p:nvSpPr>
          <p:cNvPr id="15" name="TextBox 14"/>
          <p:cNvSpPr txBox="1"/>
          <p:nvPr/>
        </p:nvSpPr>
        <p:spPr>
          <a:xfrm>
            <a:off x="527412" y="4842312"/>
            <a:ext cx="3022005" cy="6096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1400" spc="300">
                <a:solidFill>
                  <a:srgbClr val="FFFFFF"/>
                </a:solidFill>
                <a:latin typeface="Microsoft YaHei"/>
                <a:ea typeface="Microsoft YaHei"/>
              </a:rPr>
              <a:t>吾道是一种演示工具，可以是演示、演讲、报告等等。 </a:t>
            </a:r>
            <a:endParaRPr lang="en-US" sz="1100"/>
          </a:p>
        </p:txBody>
      </p:sp>
      <p:sp>
        <p:nvSpPr>
          <p:cNvPr id="16" name="TextBox 15"/>
          <p:cNvSpPr txBox="1"/>
          <p:nvPr/>
        </p:nvSpPr>
        <p:spPr>
          <a:xfrm>
            <a:off x="530656" y="4406548"/>
            <a:ext cx="2407245" cy="4445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1800" b="1" spc="200">
                <a:solidFill>
                  <a:srgbClr val="FEE830"/>
                </a:solidFill>
                <a:latin typeface="Microsoft YaHei"/>
                <a:ea typeface="Microsoft YaHei"/>
              </a:rPr>
              <a:t>在此添加标题文本</a:t>
            </a:r>
            <a:endParaRPr lang="en-US" sz="1100"/>
          </a:p>
        </p:txBody>
      </p:sp>
      <p:sp>
        <p:nvSpPr>
          <p:cNvPr id="17" name="TextBox 16"/>
          <p:cNvSpPr txBox="1"/>
          <p:nvPr/>
        </p:nvSpPr>
        <p:spPr>
          <a:xfrm>
            <a:off x="8083579" y="1957022"/>
            <a:ext cx="3022005" cy="6096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1400" spc="300">
                <a:solidFill>
                  <a:srgbClr val="FFFFFF"/>
                </a:solidFill>
                <a:latin typeface="Microsoft YaHei"/>
                <a:ea typeface="Microsoft YaHei"/>
              </a:rPr>
              <a:t>吾道是一种演示工具，可以是演示、演讲、报告等等。 </a:t>
            </a:r>
            <a:endParaRPr lang="en-US" sz="1100"/>
          </a:p>
        </p:txBody>
      </p:sp>
      <p:sp>
        <p:nvSpPr>
          <p:cNvPr id="18" name="TextBox 17"/>
          <p:cNvSpPr txBox="1"/>
          <p:nvPr/>
        </p:nvSpPr>
        <p:spPr>
          <a:xfrm>
            <a:off x="8705432" y="1521257"/>
            <a:ext cx="2407245" cy="4445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1800" b="1" spc="200">
                <a:solidFill>
                  <a:srgbClr val="FEE830"/>
                </a:solidFill>
                <a:latin typeface="Microsoft YaHei"/>
                <a:ea typeface="Microsoft YaHei"/>
              </a:rPr>
              <a:t>在此添加标题文本</a:t>
            </a:r>
            <a:endParaRPr lang="en-US" sz="1100"/>
          </a:p>
        </p:txBody>
      </p:sp>
      <p:sp>
        <p:nvSpPr>
          <p:cNvPr id="19" name="TextBox 18"/>
          <p:cNvSpPr txBox="1"/>
          <p:nvPr/>
        </p:nvSpPr>
        <p:spPr>
          <a:xfrm>
            <a:off x="8079177" y="4854006"/>
            <a:ext cx="3022005" cy="6096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1400" spc="300">
                <a:solidFill>
                  <a:srgbClr val="FFFFFF"/>
                </a:solidFill>
                <a:latin typeface="Microsoft YaHei"/>
                <a:ea typeface="Microsoft YaHei"/>
              </a:rPr>
              <a:t>吾道是一种演示工具，可以是演示、演讲、报告等等。 </a:t>
            </a:r>
            <a:endParaRPr lang="en-US" sz="1100"/>
          </a:p>
        </p:txBody>
      </p:sp>
      <p:sp>
        <p:nvSpPr>
          <p:cNvPr id="20" name="TextBox 19"/>
          <p:cNvSpPr txBox="1"/>
          <p:nvPr/>
        </p:nvSpPr>
        <p:spPr>
          <a:xfrm>
            <a:off x="8702831" y="4418242"/>
            <a:ext cx="2407245" cy="4445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1800" b="1" spc="200">
                <a:solidFill>
                  <a:srgbClr val="FEE830"/>
                </a:solidFill>
                <a:latin typeface="Microsoft YaHei"/>
                <a:ea typeface="Microsoft YaHei"/>
              </a:rPr>
              <a:t>在此添加标题文本</a:t>
            </a:r>
            <a:endParaRPr lang="en-US" sz="1100"/>
          </a:p>
        </p:txBody>
      </p:sp>
      <p:sp>
        <p:nvSpPr>
          <p:cNvPr id="21" name="Freeform 20"/>
          <p:cNvSpPr/>
          <p:nvPr/>
        </p:nvSpPr>
        <p:spPr>
          <a:xfrm>
            <a:off x="5310888" y="2936632"/>
            <a:ext cx="983642" cy="962024"/>
          </a:xfrm>
          <a:custGeom>
            <a:avLst/>
            <a:gdLst/>
            <a:ahLst/>
            <a:cxnLst/>
            <a:rect l="l" t="t" r="r" b="b"/>
            <a:pathLst>
              <a:path w="983642" h="962024">
                <a:moveTo>
                  <a:pt x="983007" y="896306"/>
                </a:moveTo>
                <a:lnTo>
                  <a:pt x="981109" y="906112"/>
                </a:lnTo>
                <a:lnTo>
                  <a:pt x="977288" y="915324"/>
                </a:lnTo>
                <a:lnTo>
                  <a:pt x="972802" y="924262"/>
                </a:lnTo>
                <a:lnTo>
                  <a:pt x="967412" y="932606"/>
                </a:lnTo>
                <a:lnTo>
                  <a:pt x="960397" y="940110"/>
                </a:lnTo>
                <a:lnTo>
                  <a:pt x="951787" y="947317"/>
                </a:lnTo>
                <a:lnTo>
                  <a:pt x="942544" y="953385"/>
                </a:lnTo>
                <a:lnTo>
                  <a:pt x="932338" y="957690"/>
                </a:lnTo>
                <a:lnTo>
                  <a:pt x="921829" y="960863"/>
                </a:lnTo>
                <a:lnTo>
                  <a:pt x="911323" y="962024"/>
                </a:lnTo>
                <a:lnTo>
                  <a:pt x="900153" y="962024"/>
                </a:lnTo>
                <a:lnTo>
                  <a:pt x="889315" y="960863"/>
                </a:lnTo>
                <a:lnTo>
                  <a:pt x="878806" y="957690"/>
                </a:lnTo>
                <a:lnTo>
                  <a:pt x="868930" y="953385"/>
                </a:lnTo>
                <a:lnTo>
                  <a:pt x="859360" y="947317"/>
                </a:lnTo>
                <a:lnTo>
                  <a:pt x="850776" y="940110"/>
                </a:lnTo>
                <a:lnTo>
                  <a:pt x="763767" y="854777"/>
                </a:lnTo>
                <a:lnTo>
                  <a:pt x="747207" y="861415"/>
                </a:lnTo>
                <a:lnTo>
                  <a:pt x="729987" y="866887"/>
                </a:lnTo>
                <a:lnTo>
                  <a:pt x="712792" y="870652"/>
                </a:lnTo>
                <a:lnTo>
                  <a:pt x="695273" y="872955"/>
                </a:lnTo>
                <a:lnTo>
                  <a:pt x="677749" y="874391"/>
                </a:lnTo>
                <a:lnTo>
                  <a:pt x="659895" y="874090"/>
                </a:lnTo>
                <a:lnTo>
                  <a:pt x="642371" y="872658"/>
                </a:lnTo>
                <a:lnTo>
                  <a:pt x="624852" y="869785"/>
                </a:lnTo>
                <a:lnTo>
                  <a:pt x="607629" y="865154"/>
                </a:lnTo>
                <a:lnTo>
                  <a:pt x="590740" y="859680"/>
                </a:lnTo>
                <a:lnTo>
                  <a:pt x="574178" y="852773"/>
                </a:lnTo>
                <a:lnTo>
                  <a:pt x="558223" y="844131"/>
                </a:lnTo>
                <a:lnTo>
                  <a:pt x="542932" y="834623"/>
                </a:lnTo>
                <a:lnTo>
                  <a:pt x="528294" y="823380"/>
                </a:lnTo>
                <a:lnTo>
                  <a:pt x="514569" y="810973"/>
                </a:lnTo>
                <a:lnTo>
                  <a:pt x="501200" y="796859"/>
                </a:lnTo>
                <a:lnTo>
                  <a:pt x="489729" y="782420"/>
                </a:lnTo>
                <a:lnTo>
                  <a:pt x="479853" y="767167"/>
                </a:lnTo>
                <a:lnTo>
                  <a:pt x="471243" y="751296"/>
                </a:lnTo>
                <a:lnTo>
                  <a:pt x="463912" y="734579"/>
                </a:lnTo>
                <a:lnTo>
                  <a:pt x="458179" y="717866"/>
                </a:lnTo>
                <a:lnTo>
                  <a:pt x="453721" y="700556"/>
                </a:lnTo>
                <a:lnTo>
                  <a:pt x="450846" y="683271"/>
                </a:lnTo>
                <a:lnTo>
                  <a:pt x="449566" y="665691"/>
                </a:lnTo>
                <a:lnTo>
                  <a:pt x="449566" y="648107"/>
                </a:lnTo>
                <a:lnTo>
                  <a:pt x="450846" y="630527"/>
                </a:lnTo>
                <a:lnTo>
                  <a:pt x="453721" y="612949"/>
                </a:lnTo>
                <a:lnTo>
                  <a:pt x="458179" y="595935"/>
                </a:lnTo>
                <a:lnTo>
                  <a:pt x="463912" y="579219"/>
                </a:lnTo>
                <a:lnTo>
                  <a:pt x="470927" y="562478"/>
                </a:lnTo>
                <a:lnTo>
                  <a:pt x="479524" y="546929"/>
                </a:lnTo>
                <a:lnTo>
                  <a:pt x="489729" y="531355"/>
                </a:lnTo>
                <a:lnTo>
                  <a:pt x="501200" y="516643"/>
                </a:lnTo>
                <a:lnTo>
                  <a:pt x="514268" y="502827"/>
                </a:lnTo>
                <a:lnTo>
                  <a:pt x="528294" y="490121"/>
                </a:lnTo>
                <a:lnTo>
                  <a:pt x="543261" y="478892"/>
                </a:lnTo>
                <a:lnTo>
                  <a:pt x="558886" y="469086"/>
                </a:lnTo>
                <a:lnTo>
                  <a:pt x="575114" y="460731"/>
                </a:lnTo>
                <a:lnTo>
                  <a:pt x="592006" y="453523"/>
                </a:lnTo>
                <a:lnTo>
                  <a:pt x="609226" y="447769"/>
                </a:lnTo>
                <a:lnTo>
                  <a:pt x="626750" y="443731"/>
                </a:lnTo>
                <a:lnTo>
                  <a:pt x="644599" y="440848"/>
                </a:lnTo>
                <a:lnTo>
                  <a:pt x="662429" y="439397"/>
                </a:lnTo>
                <a:lnTo>
                  <a:pt x="680612" y="439397"/>
                </a:lnTo>
                <a:lnTo>
                  <a:pt x="698437" y="440848"/>
                </a:lnTo>
                <a:lnTo>
                  <a:pt x="716288" y="443731"/>
                </a:lnTo>
                <a:lnTo>
                  <a:pt x="733810" y="447769"/>
                </a:lnTo>
                <a:lnTo>
                  <a:pt x="751033" y="453523"/>
                </a:lnTo>
                <a:lnTo>
                  <a:pt x="767922" y="460731"/>
                </a:lnTo>
                <a:lnTo>
                  <a:pt x="784178" y="469086"/>
                </a:lnTo>
                <a:lnTo>
                  <a:pt x="799775" y="478892"/>
                </a:lnTo>
                <a:lnTo>
                  <a:pt x="814436" y="490121"/>
                </a:lnTo>
                <a:lnTo>
                  <a:pt x="828768" y="502528"/>
                </a:lnTo>
                <a:lnTo>
                  <a:pt x="841535" y="516372"/>
                </a:lnTo>
                <a:lnTo>
                  <a:pt x="853006" y="530783"/>
                </a:lnTo>
                <a:lnTo>
                  <a:pt x="862882" y="545765"/>
                </a:lnTo>
                <a:lnTo>
                  <a:pt x="871490" y="561613"/>
                </a:lnTo>
                <a:lnTo>
                  <a:pt x="878505" y="577486"/>
                </a:lnTo>
                <a:lnTo>
                  <a:pt x="884226" y="594201"/>
                </a:lnTo>
                <a:lnTo>
                  <a:pt x="888682" y="611215"/>
                </a:lnTo>
                <a:lnTo>
                  <a:pt x="891543" y="628225"/>
                </a:lnTo>
                <a:lnTo>
                  <a:pt x="893140" y="645509"/>
                </a:lnTo>
                <a:lnTo>
                  <a:pt x="893470" y="662791"/>
                </a:lnTo>
                <a:lnTo>
                  <a:pt x="892204" y="680104"/>
                </a:lnTo>
                <a:lnTo>
                  <a:pt x="889647" y="697386"/>
                </a:lnTo>
                <a:lnTo>
                  <a:pt x="885492" y="714127"/>
                </a:lnTo>
                <a:lnTo>
                  <a:pt x="880072" y="730842"/>
                </a:lnTo>
                <a:lnTo>
                  <a:pt x="873388" y="746988"/>
                </a:lnTo>
                <a:lnTo>
                  <a:pt x="960397" y="832293"/>
                </a:lnTo>
                <a:lnTo>
                  <a:pt x="967412" y="839797"/>
                </a:lnTo>
                <a:lnTo>
                  <a:pt x="972802" y="848437"/>
                </a:lnTo>
                <a:lnTo>
                  <a:pt x="977288" y="857107"/>
                </a:lnTo>
                <a:lnTo>
                  <a:pt x="981109" y="866615"/>
                </a:lnTo>
                <a:lnTo>
                  <a:pt x="983007" y="876125"/>
                </a:lnTo>
                <a:lnTo>
                  <a:pt x="983642" y="886201"/>
                </a:lnTo>
                <a:lnTo>
                  <a:pt x="983007" y="896306"/>
                </a:lnTo>
                <a:close/>
                <a:moveTo>
                  <a:pt x="815071" y="649544"/>
                </a:moveTo>
                <a:lnTo>
                  <a:pt x="813476" y="635134"/>
                </a:lnTo>
                <a:lnTo>
                  <a:pt x="810613" y="621019"/>
                </a:lnTo>
                <a:lnTo>
                  <a:pt x="806157" y="607178"/>
                </a:lnTo>
                <a:lnTo>
                  <a:pt x="800104" y="593903"/>
                </a:lnTo>
                <a:lnTo>
                  <a:pt x="792760" y="580929"/>
                </a:lnTo>
                <a:lnTo>
                  <a:pt x="783848" y="568844"/>
                </a:lnTo>
                <a:lnTo>
                  <a:pt x="773342" y="557305"/>
                </a:lnTo>
                <a:lnTo>
                  <a:pt x="761868" y="547200"/>
                </a:lnTo>
                <a:lnTo>
                  <a:pt x="749435" y="538289"/>
                </a:lnTo>
                <a:lnTo>
                  <a:pt x="735736" y="530783"/>
                </a:lnTo>
                <a:lnTo>
                  <a:pt x="722038" y="525313"/>
                </a:lnTo>
                <a:lnTo>
                  <a:pt x="708007" y="520681"/>
                </a:lnTo>
                <a:lnTo>
                  <a:pt x="693675" y="517809"/>
                </a:lnTo>
                <a:lnTo>
                  <a:pt x="679014" y="516372"/>
                </a:lnTo>
                <a:lnTo>
                  <a:pt x="664022" y="516372"/>
                </a:lnTo>
                <a:lnTo>
                  <a:pt x="649389" y="517809"/>
                </a:lnTo>
                <a:lnTo>
                  <a:pt x="635029" y="520681"/>
                </a:lnTo>
                <a:lnTo>
                  <a:pt x="621026" y="525313"/>
                </a:lnTo>
                <a:lnTo>
                  <a:pt x="607299" y="530783"/>
                </a:lnTo>
                <a:lnTo>
                  <a:pt x="593930" y="538289"/>
                </a:lnTo>
                <a:lnTo>
                  <a:pt x="581497" y="547200"/>
                </a:lnTo>
                <a:lnTo>
                  <a:pt x="569696" y="557305"/>
                </a:lnTo>
                <a:lnTo>
                  <a:pt x="559188" y="568844"/>
                </a:lnTo>
                <a:lnTo>
                  <a:pt x="550274" y="580929"/>
                </a:lnTo>
                <a:lnTo>
                  <a:pt x="542932" y="593903"/>
                </a:lnTo>
                <a:lnTo>
                  <a:pt x="536878" y="607178"/>
                </a:lnTo>
                <a:lnTo>
                  <a:pt x="532423" y="621019"/>
                </a:lnTo>
                <a:lnTo>
                  <a:pt x="529562" y="635134"/>
                </a:lnTo>
                <a:lnTo>
                  <a:pt x="527965" y="649544"/>
                </a:lnTo>
                <a:lnTo>
                  <a:pt x="527965" y="663957"/>
                </a:lnTo>
                <a:lnTo>
                  <a:pt x="529562" y="678370"/>
                </a:lnTo>
                <a:lnTo>
                  <a:pt x="532423" y="692480"/>
                </a:lnTo>
                <a:lnTo>
                  <a:pt x="536878" y="706623"/>
                </a:lnTo>
                <a:lnTo>
                  <a:pt x="542932" y="720168"/>
                </a:lnTo>
                <a:lnTo>
                  <a:pt x="550274" y="732845"/>
                </a:lnTo>
                <a:lnTo>
                  <a:pt x="559188" y="745253"/>
                </a:lnTo>
                <a:lnTo>
                  <a:pt x="569696" y="756496"/>
                </a:lnTo>
                <a:lnTo>
                  <a:pt x="581497" y="766871"/>
                </a:lnTo>
                <a:lnTo>
                  <a:pt x="593930" y="775513"/>
                </a:lnTo>
                <a:lnTo>
                  <a:pt x="607299" y="782719"/>
                </a:lnTo>
                <a:lnTo>
                  <a:pt x="621026" y="788786"/>
                </a:lnTo>
                <a:lnTo>
                  <a:pt x="635029" y="793094"/>
                </a:lnTo>
                <a:lnTo>
                  <a:pt x="649389" y="795993"/>
                </a:lnTo>
                <a:lnTo>
                  <a:pt x="664022" y="797430"/>
                </a:lnTo>
                <a:lnTo>
                  <a:pt x="679014" y="797430"/>
                </a:lnTo>
                <a:lnTo>
                  <a:pt x="693675" y="795993"/>
                </a:lnTo>
                <a:lnTo>
                  <a:pt x="708007" y="793094"/>
                </a:lnTo>
                <a:lnTo>
                  <a:pt x="722038" y="788786"/>
                </a:lnTo>
                <a:lnTo>
                  <a:pt x="735736" y="782719"/>
                </a:lnTo>
                <a:lnTo>
                  <a:pt x="749435" y="775513"/>
                </a:lnTo>
                <a:lnTo>
                  <a:pt x="761868" y="766871"/>
                </a:lnTo>
                <a:lnTo>
                  <a:pt x="773342" y="756496"/>
                </a:lnTo>
                <a:lnTo>
                  <a:pt x="783848" y="745253"/>
                </a:lnTo>
                <a:lnTo>
                  <a:pt x="792760" y="732845"/>
                </a:lnTo>
                <a:lnTo>
                  <a:pt x="800104" y="720168"/>
                </a:lnTo>
                <a:lnTo>
                  <a:pt x="806157" y="706623"/>
                </a:lnTo>
                <a:lnTo>
                  <a:pt x="810613" y="692480"/>
                </a:lnTo>
                <a:lnTo>
                  <a:pt x="813476" y="678370"/>
                </a:lnTo>
                <a:lnTo>
                  <a:pt x="815071" y="663957"/>
                </a:lnTo>
                <a:lnTo>
                  <a:pt x="815071" y="649544"/>
                </a:lnTo>
                <a:close/>
                <a:moveTo>
                  <a:pt x="973381" y="538830"/>
                </a:moveTo>
                <a:lnTo>
                  <a:pt x="968925" y="566730"/>
                </a:lnTo>
                <a:lnTo>
                  <a:pt x="962568" y="594634"/>
                </a:lnTo>
                <a:lnTo>
                  <a:pt x="954920" y="621969"/>
                </a:lnTo>
                <a:lnTo>
                  <a:pt x="945378" y="648409"/>
                </a:lnTo>
                <a:lnTo>
                  <a:pt x="934566" y="674034"/>
                </a:lnTo>
                <a:lnTo>
                  <a:pt x="922462" y="699039"/>
                </a:lnTo>
                <a:lnTo>
                  <a:pt x="924991" y="679480"/>
                </a:lnTo>
                <a:lnTo>
                  <a:pt x="926285" y="659351"/>
                </a:lnTo>
                <a:lnTo>
                  <a:pt x="925655" y="639792"/>
                </a:lnTo>
                <a:lnTo>
                  <a:pt x="923728" y="619935"/>
                </a:lnTo>
                <a:lnTo>
                  <a:pt x="919905" y="600675"/>
                </a:lnTo>
                <a:lnTo>
                  <a:pt x="914814" y="581686"/>
                </a:lnTo>
                <a:lnTo>
                  <a:pt x="908460" y="562993"/>
                </a:lnTo>
                <a:lnTo>
                  <a:pt x="899852" y="544872"/>
                </a:lnTo>
                <a:lnTo>
                  <a:pt x="890305" y="527314"/>
                </a:lnTo>
                <a:lnTo>
                  <a:pt x="879164" y="510926"/>
                </a:lnTo>
                <a:lnTo>
                  <a:pt x="866427" y="494811"/>
                </a:lnTo>
                <a:lnTo>
                  <a:pt x="852427" y="479854"/>
                </a:lnTo>
                <a:lnTo>
                  <a:pt x="837792" y="466906"/>
                </a:lnTo>
                <a:lnTo>
                  <a:pt x="821893" y="454539"/>
                </a:lnTo>
                <a:lnTo>
                  <a:pt x="805332" y="443609"/>
                </a:lnTo>
                <a:lnTo>
                  <a:pt x="788139" y="434115"/>
                </a:lnTo>
                <a:lnTo>
                  <a:pt x="770314" y="426068"/>
                </a:lnTo>
                <a:lnTo>
                  <a:pt x="751858" y="419446"/>
                </a:lnTo>
                <a:lnTo>
                  <a:pt x="732765" y="414272"/>
                </a:lnTo>
                <a:lnTo>
                  <a:pt x="713345" y="410533"/>
                </a:lnTo>
                <a:lnTo>
                  <a:pt x="693292" y="408231"/>
                </a:lnTo>
                <a:lnTo>
                  <a:pt x="673236" y="407361"/>
                </a:lnTo>
                <a:lnTo>
                  <a:pt x="650956" y="408231"/>
                </a:lnTo>
                <a:lnTo>
                  <a:pt x="629307" y="411102"/>
                </a:lnTo>
                <a:lnTo>
                  <a:pt x="607986" y="415707"/>
                </a:lnTo>
                <a:lnTo>
                  <a:pt x="586971" y="422030"/>
                </a:lnTo>
                <a:lnTo>
                  <a:pt x="566918" y="430092"/>
                </a:lnTo>
                <a:lnTo>
                  <a:pt x="547827" y="439870"/>
                </a:lnTo>
                <a:lnTo>
                  <a:pt x="604493" y="373717"/>
                </a:lnTo>
                <a:lnTo>
                  <a:pt x="685011" y="333436"/>
                </a:lnTo>
                <a:lnTo>
                  <a:pt x="731801" y="339477"/>
                </a:lnTo>
                <a:lnTo>
                  <a:pt x="735927" y="317047"/>
                </a:lnTo>
                <a:lnTo>
                  <a:pt x="678327" y="259804"/>
                </a:lnTo>
                <a:lnTo>
                  <a:pt x="656044" y="216937"/>
                </a:lnTo>
                <a:lnTo>
                  <a:pt x="624217" y="216937"/>
                </a:lnTo>
                <a:lnTo>
                  <a:pt x="604493" y="205435"/>
                </a:lnTo>
                <a:lnTo>
                  <a:pt x="561498" y="199109"/>
                </a:lnTo>
                <a:lnTo>
                  <a:pt x="552584" y="249159"/>
                </a:lnTo>
                <a:lnTo>
                  <a:pt x="500703" y="239094"/>
                </a:lnTo>
                <a:lnTo>
                  <a:pt x="496909" y="207737"/>
                </a:lnTo>
                <a:lnTo>
                  <a:pt x="536686" y="199109"/>
                </a:lnTo>
                <a:lnTo>
                  <a:pt x="549726" y="143305"/>
                </a:lnTo>
                <a:lnTo>
                  <a:pt x="589531" y="159412"/>
                </a:lnTo>
                <a:lnTo>
                  <a:pt x="588237" y="182991"/>
                </a:lnTo>
                <a:lnTo>
                  <a:pt x="618495" y="195370"/>
                </a:lnTo>
                <a:lnTo>
                  <a:pt x="638551" y="200831"/>
                </a:lnTo>
                <a:lnTo>
                  <a:pt x="663059" y="188463"/>
                </a:lnTo>
                <a:lnTo>
                  <a:pt x="641080" y="163148"/>
                </a:lnTo>
                <a:lnTo>
                  <a:pt x="596515" y="120293"/>
                </a:lnTo>
                <a:lnTo>
                  <a:pt x="597480" y="99869"/>
                </a:lnTo>
                <a:lnTo>
                  <a:pt x="643006" y="108495"/>
                </a:lnTo>
                <a:lnTo>
                  <a:pt x="682148" y="142722"/>
                </a:lnTo>
                <a:lnTo>
                  <a:pt x="693922" y="172929"/>
                </a:lnTo>
                <a:lnTo>
                  <a:pt x="702836" y="201115"/>
                </a:lnTo>
                <a:lnTo>
                  <a:pt x="764593" y="255769"/>
                </a:lnTo>
                <a:lnTo>
                  <a:pt x="780493" y="260660"/>
                </a:lnTo>
                <a:lnTo>
                  <a:pt x="802471" y="226715"/>
                </a:lnTo>
                <a:lnTo>
                  <a:pt x="880128" y="219820"/>
                </a:lnTo>
                <a:lnTo>
                  <a:pt x="894460" y="214931"/>
                </a:lnTo>
                <a:lnTo>
                  <a:pt x="909726" y="238228"/>
                </a:lnTo>
                <a:lnTo>
                  <a:pt x="923427" y="262107"/>
                </a:lnTo>
                <a:lnTo>
                  <a:pt x="935502" y="287125"/>
                </a:lnTo>
                <a:lnTo>
                  <a:pt x="946009" y="313021"/>
                </a:lnTo>
                <a:lnTo>
                  <a:pt x="955254" y="339190"/>
                </a:lnTo>
                <a:lnTo>
                  <a:pt x="962874" y="366525"/>
                </a:lnTo>
                <a:lnTo>
                  <a:pt x="968925" y="393844"/>
                </a:lnTo>
                <a:lnTo>
                  <a:pt x="973381" y="422331"/>
                </a:lnTo>
                <a:lnTo>
                  <a:pt x="975938" y="451085"/>
                </a:lnTo>
                <a:lnTo>
                  <a:pt x="976900" y="480155"/>
                </a:lnTo>
                <a:lnTo>
                  <a:pt x="975938" y="509762"/>
                </a:lnTo>
                <a:lnTo>
                  <a:pt x="973381" y="538830"/>
                </a:lnTo>
                <a:close/>
                <a:moveTo>
                  <a:pt x="630848" y="41624"/>
                </a:moveTo>
                <a:lnTo>
                  <a:pt x="597313" y="63445"/>
                </a:lnTo>
                <a:lnTo>
                  <a:pt x="573051" y="89275"/>
                </a:lnTo>
                <a:lnTo>
                  <a:pt x="485548" y="97021"/>
                </a:lnTo>
                <a:lnTo>
                  <a:pt x="449773" y="91577"/>
                </a:lnTo>
                <a:lnTo>
                  <a:pt x="424867" y="128895"/>
                </a:lnTo>
                <a:lnTo>
                  <a:pt x="353314" y="132916"/>
                </a:lnTo>
                <a:lnTo>
                  <a:pt x="308284" y="120565"/>
                </a:lnTo>
                <a:lnTo>
                  <a:pt x="268039" y="141803"/>
                </a:lnTo>
                <a:lnTo>
                  <a:pt x="181184" y="153573"/>
                </a:lnTo>
                <a:lnTo>
                  <a:pt x="111544" y="173105"/>
                </a:lnTo>
                <a:lnTo>
                  <a:pt x="130070" y="152434"/>
                </a:lnTo>
                <a:lnTo>
                  <a:pt x="149878" y="132916"/>
                </a:lnTo>
                <a:lnTo>
                  <a:pt x="170633" y="114536"/>
                </a:lnTo>
                <a:lnTo>
                  <a:pt x="192351" y="97021"/>
                </a:lnTo>
                <a:lnTo>
                  <a:pt x="215347" y="81244"/>
                </a:lnTo>
                <a:lnTo>
                  <a:pt x="239308" y="66601"/>
                </a:lnTo>
                <a:lnTo>
                  <a:pt x="263899" y="53109"/>
                </a:lnTo>
                <a:lnTo>
                  <a:pt x="289772" y="41339"/>
                </a:lnTo>
                <a:lnTo>
                  <a:pt x="315958" y="30720"/>
                </a:lnTo>
                <a:lnTo>
                  <a:pt x="343095" y="21537"/>
                </a:lnTo>
                <a:lnTo>
                  <a:pt x="371210" y="14075"/>
                </a:lnTo>
                <a:lnTo>
                  <a:pt x="399627" y="7749"/>
                </a:lnTo>
                <a:lnTo>
                  <a:pt x="428372" y="3737"/>
                </a:lnTo>
                <a:lnTo>
                  <a:pt x="458398" y="1153"/>
                </a:lnTo>
                <a:lnTo>
                  <a:pt x="488423" y="0"/>
                </a:lnTo>
                <a:lnTo>
                  <a:pt x="516190" y="1153"/>
                </a:lnTo>
                <a:lnTo>
                  <a:pt x="543343" y="3156"/>
                </a:lnTo>
                <a:lnTo>
                  <a:pt x="570165" y="6895"/>
                </a:lnTo>
                <a:lnTo>
                  <a:pt x="596682" y="12339"/>
                </a:lnTo>
                <a:lnTo>
                  <a:pt x="622567" y="18950"/>
                </a:lnTo>
                <a:lnTo>
                  <a:pt x="647791" y="26698"/>
                </a:lnTo>
                <a:lnTo>
                  <a:pt x="672385" y="35597"/>
                </a:lnTo>
                <a:lnTo>
                  <a:pt x="696345" y="45930"/>
                </a:lnTo>
                <a:lnTo>
                  <a:pt x="678765" y="48519"/>
                </a:lnTo>
                <a:lnTo>
                  <a:pt x="630848" y="41624"/>
                </a:lnTo>
                <a:close/>
                <a:moveTo>
                  <a:pt x="412086" y="51390"/>
                </a:moveTo>
                <a:lnTo>
                  <a:pt x="383340" y="60289"/>
                </a:lnTo>
                <a:lnTo>
                  <a:pt x="361306" y="51390"/>
                </a:lnTo>
                <a:lnTo>
                  <a:pt x="360344" y="53109"/>
                </a:lnTo>
                <a:lnTo>
                  <a:pt x="358434" y="55698"/>
                </a:lnTo>
                <a:lnTo>
                  <a:pt x="355241" y="58556"/>
                </a:lnTo>
                <a:lnTo>
                  <a:pt x="351087" y="61427"/>
                </a:lnTo>
                <a:lnTo>
                  <a:pt x="346934" y="64597"/>
                </a:lnTo>
                <a:lnTo>
                  <a:pt x="342780" y="67468"/>
                </a:lnTo>
                <a:lnTo>
                  <a:pt x="338625" y="70624"/>
                </a:lnTo>
                <a:lnTo>
                  <a:pt x="334802" y="72912"/>
                </a:lnTo>
                <a:lnTo>
                  <a:pt x="331927" y="74918"/>
                </a:lnTo>
                <a:lnTo>
                  <a:pt x="329688" y="76353"/>
                </a:lnTo>
                <a:lnTo>
                  <a:pt x="329053" y="76651"/>
                </a:lnTo>
                <a:lnTo>
                  <a:pt x="361306" y="95020"/>
                </a:lnTo>
                <a:lnTo>
                  <a:pt x="427739" y="77790"/>
                </a:lnTo>
                <a:lnTo>
                  <a:pt x="412086" y="51390"/>
                </a:lnTo>
                <a:close/>
                <a:moveTo>
                  <a:pt x="558997" y="20671"/>
                </a:moveTo>
                <a:lnTo>
                  <a:pt x="508848" y="47651"/>
                </a:lnTo>
                <a:lnTo>
                  <a:pt x="480432" y="64879"/>
                </a:lnTo>
                <a:lnTo>
                  <a:pt x="500235" y="77505"/>
                </a:lnTo>
                <a:lnTo>
                  <a:pt x="544635" y="73197"/>
                </a:lnTo>
                <a:lnTo>
                  <a:pt x="591262" y="38750"/>
                </a:lnTo>
                <a:lnTo>
                  <a:pt x="558997" y="20671"/>
                </a:lnTo>
                <a:close/>
                <a:moveTo>
                  <a:pt x="477792" y="452712"/>
                </a:moveTo>
                <a:lnTo>
                  <a:pt x="507034" y="466403"/>
                </a:lnTo>
                <a:lnTo>
                  <a:pt x="499878" y="472783"/>
                </a:lnTo>
                <a:lnTo>
                  <a:pt x="493060" y="479774"/>
                </a:lnTo>
                <a:lnTo>
                  <a:pt x="487212" y="485870"/>
                </a:lnTo>
                <a:lnTo>
                  <a:pt x="481681" y="492560"/>
                </a:lnTo>
                <a:lnTo>
                  <a:pt x="465756" y="492859"/>
                </a:lnTo>
                <a:lnTo>
                  <a:pt x="448851" y="512633"/>
                </a:lnTo>
                <a:lnTo>
                  <a:pt x="439429" y="471266"/>
                </a:lnTo>
                <a:lnTo>
                  <a:pt x="477792" y="452712"/>
                </a:lnTo>
                <a:close/>
                <a:moveTo>
                  <a:pt x="94655" y="275123"/>
                </a:moveTo>
                <a:lnTo>
                  <a:pt x="149657" y="275123"/>
                </a:lnTo>
                <a:lnTo>
                  <a:pt x="231523" y="260660"/>
                </a:lnTo>
                <a:lnTo>
                  <a:pt x="282689" y="342264"/>
                </a:lnTo>
                <a:lnTo>
                  <a:pt x="282689" y="419241"/>
                </a:lnTo>
                <a:lnTo>
                  <a:pt x="352724" y="512147"/>
                </a:lnTo>
                <a:lnTo>
                  <a:pt x="364870" y="512147"/>
                </a:lnTo>
                <a:lnTo>
                  <a:pt x="364870" y="479151"/>
                </a:lnTo>
                <a:lnTo>
                  <a:pt x="391731" y="534710"/>
                </a:lnTo>
                <a:lnTo>
                  <a:pt x="444174" y="546306"/>
                </a:lnTo>
                <a:lnTo>
                  <a:pt x="436500" y="563374"/>
                </a:lnTo>
                <a:lnTo>
                  <a:pt x="429791" y="580736"/>
                </a:lnTo>
                <a:lnTo>
                  <a:pt x="424672" y="599267"/>
                </a:lnTo>
                <a:lnTo>
                  <a:pt x="420835" y="617769"/>
                </a:lnTo>
                <a:lnTo>
                  <a:pt x="418593" y="636596"/>
                </a:lnTo>
                <a:lnTo>
                  <a:pt x="417960" y="655696"/>
                </a:lnTo>
                <a:lnTo>
                  <a:pt x="418593" y="675958"/>
                </a:lnTo>
                <a:lnTo>
                  <a:pt x="421150" y="695328"/>
                </a:lnTo>
                <a:lnTo>
                  <a:pt x="424989" y="714724"/>
                </a:lnTo>
                <a:lnTo>
                  <a:pt x="430421" y="733551"/>
                </a:lnTo>
                <a:lnTo>
                  <a:pt x="437462" y="751484"/>
                </a:lnTo>
                <a:lnTo>
                  <a:pt x="445769" y="769418"/>
                </a:lnTo>
                <a:lnTo>
                  <a:pt x="455372" y="786215"/>
                </a:lnTo>
                <a:lnTo>
                  <a:pt x="466552" y="802411"/>
                </a:lnTo>
                <a:lnTo>
                  <a:pt x="479027" y="817746"/>
                </a:lnTo>
                <a:lnTo>
                  <a:pt x="492782" y="832509"/>
                </a:lnTo>
                <a:lnTo>
                  <a:pt x="506208" y="844942"/>
                </a:lnTo>
                <a:lnTo>
                  <a:pt x="520594" y="856242"/>
                </a:lnTo>
                <a:lnTo>
                  <a:pt x="535641" y="866372"/>
                </a:lnTo>
                <a:lnTo>
                  <a:pt x="550991" y="875069"/>
                </a:lnTo>
                <a:lnTo>
                  <a:pt x="549396" y="881136"/>
                </a:lnTo>
                <a:lnTo>
                  <a:pt x="548102" y="886067"/>
                </a:lnTo>
                <a:lnTo>
                  <a:pt x="547140" y="890399"/>
                </a:lnTo>
                <a:lnTo>
                  <a:pt x="546176" y="893571"/>
                </a:lnTo>
                <a:lnTo>
                  <a:pt x="545543" y="895902"/>
                </a:lnTo>
                <a:lnTo>
                  <a:pt x="545543" y="896468"/>
                </a:lnTo>
                <a:lnTo>
                  <a:pt x="550662" y="954628"/>
                </a:lnTo>
                <a:lnTo>
                  <a:pt x="530524" y="956959"/>
                </a:lnTo>
                <a:lnTo>
                  <a:pt x="509730" y="958123"/>
                </a:lnTo>
                <a:lnTo>
                  <a:pt x="489263" y="958692"/>
                </a:lnTo>
                <a:lnTo>
                  <a:pt x="458245" y="957827"/>
                </a:lnTo>
                <a:lnTo>
                  <a:pt x="427864" y="954930"/>
                </a:lnTo>
                <a:lnTo>
                  <a:pt x="398126" y="950297"/>
                </a:lnTo>
                <a:lnTo>
                  <a:pt x="369022" y="943929"/>
                </a:lnTo>
                <a:lnTo>
                  <a:pt x="340251" y="936128"/>
                </a:lnTo>
                <a:lnTo>
                  <a:pt x="312425" y="926268"/>
                </a:lnTo>
                <a:lnTo>
                  <a:pt x="285561" y="915270"/>
                </a:lnTo>
                <a:lnTo>
                  <a:pt x="259017" y="902536"/>
                </a:lnTo>
                <a:lnTo>
                  <a:pt x="234081" y="888369"/>
                </a:lnTo>
                <a:lnTo>
                  <a:pt x="209776" y="872738"/>
                </a:lnTo>
                <a:lnTo>
                  <a:pt x="186437" y="855941"/>
                </a:lnTo>
                <a:lnTo>
                  <a:pt x="164375" y="837711"/>
                </a:lnTo>
                <a:lnTo>
                  <a:pt x="143263" y="818343"/>
                </a:lnTo>
                <a:lnTo>
                  <a:pt x="123758" y="797778"/>
                </a:lnTo>
                <a:lnTo>
                  <a:pt x="104888" y="776080"/>
                </a:lnTo>
                <a:lnTo>
                  <a:pt x="87628" y="753218"/>
                </a:lnTo>
                <a:lnTo>
                  <a:pt x="71960" y="729487"/>
                </a:lnTo>
                <a:lnTo>
                  <a:pt x="57560" y="704593"/>
                </a:lnTo>
                <a:lnTo>
                  <a:pt x="44452" y="679128"/>
                </a:lnTo>
                <a:lnTo>
                  <a:pt x="32941" y="652498"/>
                </a:lnTo>
                <a:lnTo>
                  <a:pt x="23022" y="625302"/>
                </a:lnTo>
                <a:lnTo>
                  <a:pt x="15031" y="597235"/>
                </a:lnTo>
                <a:lnTo>
                  <a:pt x="8637" y="568576"/>
                </a:lnTo>
                <a:lnTo>
                  <a:pt x="3837" y="539343"/>
                </a:lnTo>
                <a:lnTo>
                  <a:pt x="960" y="509844"/>
                </a:lnTo>
                <a:lnTo>
                  <a:pt x="0" y="479151"/>
                </a:lnTo>
                <a:lnTo>
                  <a:pt x="960" y="449921"/>
                </a:lnTo>
                <a:lnTo>
                  <a:pt x="3522" y="421273"/>
                </a:lnTo>
                <a:lnTo>
                  <a:pt x="8004" y="393195"/>
                </a:lnTo>
                <a:lnTo>
                  <a:pt x="14071" y="365714"/>
                </a:lnTo>
                <a:lnTo>
                  <a:pt x="21743" y="338501"/>
                </a:lnTo>
                <a:lnTo>
                  <a:pt x="30699" y="312170"/>
                </a:lnTo>
                <a:lnTo>
                  <a:pt x="41894" y="286704"/>
                </a:lnTo>
                <a:lnTo>
                  <a:pt x="53723" y="261810"/>
                </a:lnTo>
                <a:lnTo>
                  <a:pt x="67158" y="237497"/>
                </a:lnTo>
                <a:lnTo>
                  <a:pt x="102331" y="229683"/>
                </a:lnTo>
                <a:lnTo>
                  <a:pt x="67158" y="257178"/>
                </a:lnTo>
                <a:lnTo>
                  <a:pt x="94655" y="275123"/>
                </a:lnTo>
                <a:close/>
                <a:moveTo>
                  <a:pt x="630982" y="900290"/>
                </a:moveTo>
                <a:lnTo>
                  <a:pt x="651285" y="902724"/>
                </a:lnTo>
                <a:lnTo>
                  <a:pt x="672220" y="903648"/>
                </a:lnTo>
                <a:lnTo>
                  <a:pt x="688147" y="903053"/>
                </a:lnTo>
                <a:lnTo>
                  <a:pt x="704076" y="901508"/>
                </a:lnTo>
                <a:lnTo>
                  <a:pt x="720003" y="898773"/>
                </a:lnTo>
                <a:lnTo>
                  <a:pt x="698131" y="910338"/>
                </a:lnTo>
                <a:lnTo>
                  <a:pt x="675961" y="921010"/>
                </a:lnTo>
                <a:lnTo>
                  <a:pt x="652525" y="930764"/>
                </a:lnTo>
                <a:lnTo>
                  <a:pt x="629112" y="938673"/>
                </a:lnTo>
                <a:lnTo>
                  <a:pt x="605072" y="945365"/>
                </a:lnTo>
                <a:lnTo>
                  <a:pt x="613821" y="912182"/>
                </a:lnTo>
                <a:lnTo>
                  <a:pt x="630982" y="900290"/>
                </a:lnTo>
                <a:close/>
              </a:path>
            </a:pathLst>
          </a:custGeom>
          <a:solidFill>
            <a:srgbClr val="FEE830"/>
          </a:solidFill>
        </p:spPr>
      </p:sp>
      <p:sp>
        <p:nvSpPr>
          <p:cNvPr id="22" name="TextBox 21"/>
          <p:cNvSpPr txBox="1"/>
          <p:nvPr/>
        </p:nvSpPr>
        <p:spPr>
          <a:xfrm>
            <a:off x="3953090" y="2340542"/>
            <a:ext cx="467916" cy="3683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1400">
                <a:solidFill>
                  <a:srgbClr val="FFFFFF"/>
                </a:solidFill>
                <a:latin typeface="Microsoft YaHei"/>
                <a:ea typeface="Microsoft YaHei"/>
              </a:rPr>
              <a:t>01</a:t>
            </a:r>
            <a:endParaRPr lang="en-US" sz="1100"/>
          </a:p>
        </p:txBody>
      </p:sp>
      <p:sp>
        <p:nvSpPr>
          <p:cNvPr id="23" name="TextBox 22"/>
          <p:cNvSpPr txBox="1"/>
          <p:nvPr/>
        </p:nvSpPr>
        <p:spPr>
          <a:xfrm>
            <a:off x="3958128" y="4188691"/>
            <a:ext cx="467916" cy="3683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1400">
                <a:solidFill>
                  <a:srgbClr val="FFFFFF"/>
                </a:solidFill>
                <a:latin typeface="Microsoft YaHei"/>
                <a:ea typeface="Microsoft YaHei"/>
              </a:rPr>
              <a:t>03</a:t>
            </a:r>
            <a:endParaRPr lang="en-US" sz="1100"/>
          </a:p>
        </p:txBody>
      </p:sp>
      <p:sp>
        <p:nvSpPr>
          <p:cNvPr id="24" name="TextBox 23"/>
          <p:cNvSpPr txBox="1"/>
          <p:nvPr/>
        </p:nvSpPr>
        <p:spPr>
          <a:xfrm>
            <a:off x="7153242" y="2340797"/>
            <a:ext cx="467916" cy="3683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1400">
                <a:solidFill>
                  <a:srgbClr val="FFFFFF"/>
                </a:solidFill>
                <a:latin typeface="Microsoft YaHei"/>
                <a:ea typeface="Microsoft YaHei"/>
              </a:rPr>
              <a:t>02</a:t>
            </a:r>
            <a:endParaRPr lang="en-US" sz="1100"/>
          </a:p>
        </p:txBody>
      </p:sp>
      <p:sp>
        <p:nvSpPr>
          <p:cNvPr id="25" name="TextBox 24"/>
          <p:cNvSpPr txBox="1"/>
          <p:nvPr/>
        </p:nvSpPr>
        <p:spPr>
          <a:xfrm>
            <a:off x="7170979" y="4201647"/>
            <a:ext cx="467916" cy="3683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1400">
                <a:solidFill>
                  <a:srgbClr val="FFFFFF"/>
                </a:solidFill>
                <a:latin typeface="Microsoft YaHei"/>
                <a:ea typeface="Microsoft YaHei"/>
              </a:rPr>
              <a:t>04</a:t>
            </a:r>
            <a:endParaRPr lang="en-US" sz="1100"/>
          </a:p>
        </p:txBody>
      </p:sp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 rot="5400000">
            <a:off x="5655453" y="179237"/>
            <a:ext cx="272680" cy="431053"/>
          </a:xfrm>
          <a:custGeom>
            <a:avLst/>
            <a:gdLst/>
            <a:ahLst/>
            <a:cxnLst/>
            <a:rect l="l" t="t" r="r" b="b"/>
            <a:pathLst>
              <a:path w="272680" h="431053">
                <a:moveTo>
                  <a:pt x="136340" y="431052"/>
                </a:moveTo>
                <a:lnTo>
                  <a:pt x="0" y="431052"/>
                </a:lnTo>
                <a:lnTo>
                  <a:pt x="148735" y="215526"/>
                </a:lnTo>
                <a:lnTo>
                  <a:pt x="0" y="0"/>
                </a:lnTo>
                <a:lnTo>
                  <a:pt x="136340" y="0"/>
                </a:lnTo>
                <a:lnTo>
                  <a:pt x="272681" y="215526"/>
                </a:lnTo>
                <a:lnTo>
                  <a:pt x="136340" y="431052"/>
                </a:lnTo>
                <a:close/>
              </a:path>
            </a:pathLst>
          </a:custGeom>
          <a:solidFill>
            <a:srgbClr val="FEE830"/>
          </a:solidFill>
        </p:spPr>
      </p:sp>
      <p:sp>
        <p:nvSpPr>
          <p:cNvPr id="3" name="TextBox 2"/>
          <p:cNvSpPr txBox="1"/>
          <p:nvPr/>
        </p:nvSpPr>
        <p:spPr>
          <a:xfrm>
            <a:off x="4053575" y="564439"/>
            <a:ext cx="3492897" cy="5842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2600" b="1" spc="300">
                <a:solidFill>
                  <a:srgbClr val="FFFFFF"/>
                </a:solidFill>
                <a:latin typeface="Microsoft YaHei"/>
                <a:ea typeface="Microsoft YaHei"/>
              </a:rPr>
              <a:t>在此添加本页标题</a:t>
            </a:r>
            <a:endParaRPr lang="en-US" sz="1100"/>
          </a:p>
        </p:txBody>
      </p:sp>
      <p:sp>
        <p:nvSpPr>
          <p:cNvPr id="4" name="Freeform 3"/>
          <p:cNvSpPr/>
          <p:nvPr/>
        </p:nvSpPr>
        <p:spPr>
          <a:xfrm>
            <a:off x="2781442" y="3050962"/>
            <a:ext cx="1270000" cy="1270000"/>
          </a:xfrm>
          <a:custGeom>
            <a:avLst/>
            <a:gdLst/>
            <a:ahLst/>
            <a:cxnLst/>
            <a:rect l="l" t="t" r="r" b="b"/>
            <a:pathLst>
              <a:path w="1270000" h="1270000">
                <a:moveTo>
                  <a:pt x="635000" y="1270000"/>
                </a:moveTo>
                <a:lnTo>
                  <a:pt x="0" y="1270000"/>
                </a:lnTo>
                <a:lnTo>
                  <a:pt x="692728" y="635000"/>
                </a:lnTo>
                <a:lnTo>
                  <a:pt x="0" y="0"/>
                </a:lnTo>
                <a:lnTo>
                  <a:pt x="635000" y="0"/>
                </a:lnTo>
                <a:lnTo>
                  <a:pt x="1270000" y="635000"/>
                </a:lnTo>
                <a:lnTo>
                  <a:pt x="635000" y="1270000"/>
                </a:lnTo>
                <a:close/>
              </a:path>
            </a:pathLst>
          </a:custGeom>
          <a:solidFill>
            <a:srgbClr val="FEE830"/>
          </a:solidFill>
        </p:spPr>
      </p:sp>
      <p:sp>
        <p:nvSpPr>
          <p:cNvPr id="5" name="Freeform 4"/>
          <p:cNvSpPr/>
          <p:nvPr/>
        </p:nvSpPr>
        <p:spPr>
          <a:xfrm>
            <a:off x="4536341" y="3048592"/>
            <a:ext cx="1270000" cy="1270000"/>
          </a:xfrm>
          <a:custGeom>
            <a:avLst/>
            <a:gdLst/>
            <a:ahLst/>
            <a:cxnLst/>
            <a:rect l="l" t="t" r="r" b="b"/>
            <a:pathLst>
              <a:path w="1270000" h="1270000">
                <a:moveTo>
                  <a:pt x="635000" y="1270000"/>
                </a:moveTo>
                <a:lnTo>
                  <a:pt x="0" y="1270000"/>
                </a:lnTo>
                <a:lnTo>
                  <a:pt x="692727" y="635000"/>
                </a:lnTo>
                <a:lnTo>
                  <a:pt x="0" y="0"/>
                </a:lnTo>
                <a:lnTo>
                  <a:pt x="635000" y="0"/>
                </a:lnTo>
                <a:lnTo>
                  <a:pt x="1270000" y="635000"/>
                </a:lnTo>
                <a:lnTo>
                  <a:pt x="635000" y="1270000"/>
                </a:lnTo>
                <a:close/>
              </a:path>
            </a:pathLst>
          </a:custGeom>
          <a:solidFill>
            <a:srgbClr val="FEE830"/>
          </a:solidFill>
        </p:spPr>
      </p:sp>
      <p:sp>
        <p:nvSpPr>
          <p:cNvPr id="6" name="Freeform 5"/>
          <p:cNvSpPr/>
          <p:nvPr/>
        </p:nvSpPr>
        <p:spPr>
          <a:xfrm>
            <a:off x="6302022" y="3043868"/>
            <a:ext cx="1270000" cy="1270000"/>
          </a:xfrm>
          <a:custGeom>
            <a:avLst/>
            <a:gdLst/>
            <a:ahLst/>
            <a:cxnLst/>
            <a:rect l="l" t="t" r="r" b="b"/>
            <a:pathLst>
              <a:path w="1270000" h="1270000">
                <a:moveTo>
                  <a:pt x="635000" y="1270000"/>
                </a:moveTo>
                <a:lnTo>
                  <a:pt x="0" y="1270000"/>
                </a:lnTo>
                <a:lnTo>
                  <a:pt x="692727" y="635000"/>
                </a:lnTo>
                <a:lnTo>
                  <a:pt x="0" y="0"/>
                </a:lnTo>
                <a:lnTo>
                  <a:pt x="635000" y="0"/>
                </a:lnTo>
                <a:lnTo>
                  <a:pt x="1270000" y="635000"/>
                </a:lnTo>
                <a:lnTo>
                  <a:pt x="635000" y="1270000"/>
                </a:lnTo>
                <a:close/>
              </a:path>
            </a:pathLst>
          </a:custGeom>
          <a:solidFill>
            <a:srgbClr val="FEE830"/>
          </a:solidFill>
        </p:spPr>
      </p:sp>
      <p:sp>
        <p:nvSpPr>
          <p:cNvPr id="7" name="Freeform 6"/>
          <p:cNvSpPr/>
          <p:nvPr/>
        </p:nvSpPr>
        <p:spPr>
          <a:xfrm>
            <a:off x="8056918" y="3036758"/>
            <a:ext cx="1270000" cy="1270000"/>
          </a:xfrm>
          <a:custGeom>
            <a:avLst/>
            <a:gdLst/>
            <a:ahLst/>
            <a:cxnLst/>
            <a:rect l="l" t="t" r="r" b="b"/>
            <a:pathLst>
              <a:path w="1270000" h="1270000">
                <a:moveTo>
                  <a:pt x="635000" y="1270000"/>
                </a:moveTo>
                <a:lnTo>
                  <a:pt x="0" y="1270000"/>
                </a:lnTo>
                <a:lnTo>
                  <a:pt x="692728" y="635000"/>
                </a:lnTo>
                <a:lnTo>
                  <a:pt x="0" y="0"/>
                </a:lnTo>
                <a:lnTo>
                  <a:pt x="635000" y="0"/>
                </a:lnTo>
                <a:lnTo>
                  <a:pt x="1270000" y="635000"/>
                </a:lnTo>
                <a:lnTo>
                  <a:pt x="635000" y="1270000"/>
                </a:lnTo>
                <a:close/>
              </a:path>
            </a:pathLst>
          </a:custGeom>
          <a:solidFill>
            <a:srgbClr val="FEE830"/>
          </a:solidFill>
        </p:spPr>
      </p:sp>
      <p:sp>
        <p:nvSpPr>
          <p:cNvPr id="8" name="Freeform 7"/>
          <p:cNvSpPr/>
          <p:nvPr/>
        </p:nvSpPr>
        <p:spPr>
          <a:xfrm>
            <a:off x="3158770" y="2447243"/>
            <a:ext cx="0" cy="765436"/>
          </a:xfrm>
          <a:custGeom>
            <a:avLst/>
            <a:gdLst/>
            <a:ahLst/>
            <a:cxnLst/>
            <a:rect l="l" t="t" r="r" b="b"/>
            <a:pathLst>
              <a:path h="765436">
                <a:moveTo>
                  <a:pt x="0" y="0"/>
                </a:moveTo>
                <a:lnTo>
                  <a:pt x="0" y="765436"/>
                </a:lnTo>
              </a:path>
            </a:pathLst>
          </a:custGeom>
          <a:solidFill>
            <a:srgbClr val="FEE830"/>
          </a:solidFill>
          <a:ln w="25400">
            <a:solidFill>
              <a:srgbClr val="FEE83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9" name="Freeform 8"/>
          <p:cNvSpPr/>
          <p:nvPr/>
        </p:nvSpPr>
        <p:spPr>
          <a:xfrm>
            <a:off x="4935234" y="4180621"/>
            <a:ext cx="0" cy="884024"/>
          </a:xfrm>
          <a:custGeom>
            <a:avLst/>
            <a:gdLst/>
            <a:ahLst/>
            <a:cxnLst/>
            <a:rect l="l" t="t" r="r" b="b"/>
            <a:pathLst>
              <a:path h="884024">
                <a:moveTo>
                  <a:pt x="0" y="0"/>
                </a:moveTo>
                <a:lnTo>
                  <a:pt x="0" y="884024"/>
                </a:lnTo>
              </a:path>
            </a:pathLst>
          </a:custGeom>
          <a:solidFill>
            <a:srgbClr val="FEE830"/>
          </a:solidFill>
          <a:ln w="25400">
            <a:solidFill>
              <a:srgbClr val="FEE83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10" name="Freeform 9"/>
          <p:cNvSpPr/>
          <p:nvPr/>
        </p:nvSpPr>
        <p:spPr>
          <a:xfrm>
            <a:off x="6692499" y="2466629"/>
            <a:ext cx="0" cy="754655"/>
          </a:xfrm>
          <a:custGeom>
            <a:avLst/>
            <a:gdLst/>
            <a:ahLst/>
            <a:cxnLst/>
            <a:rect l="l" t="t" r="r" b="b"/>
            <a:pathLst>
              <a:path h="754655">
                <a:moveTo>
                  <a:pt x="0" y="0"/>
                </a:moveTo>
                <a:lnTo>
                  <a:pt x="0" y="754655"/>
                </a:lnTo>
              </a:path>
            </a:pathLst>
          </a:custGeom>
          <a:solidFill>
            <a:srgbClr val="FEE830"/>
          </a:solidFill>
          <a:ln w="25400">
            <a:solidFill>
              <a:srgbClr val="FEE83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11" name="Freeform 10"/>
          <p:cNvSpPr/>
          <p:nvPr/>
        </p:nvSpPr>
        <p:spPr>
          <a:xfrm>
            <a:off x="8444523" y="4163194"/>
            <a:ext cx="0" cy="884024"/>
          </a:xfrm>
          <a:custGeom>
            <a:avLst/>
            <a:gdLst/>
            <a:ahLst/>
            <a:cxnLst/>
            <a:rect l="l" t="t" r="r" b="b"/>
            <a:pathLst>
              <a:path h="884024">
                <a:moveTo>
                  <a:pt x="0" y="0"/>
                </a:moveTo>
                <a:lnTo>
                  <a:pt x="0" y="884024"/>
                </a:lnTo>
              </a:path>
            </a:pathLst>
          </a:custGeom>
          <a:solidFill>
            <a:srgbClr val="FEE830"/>
          </a:solidFill>
          <a:ln w="25400">
            <a:solidFill>
              <a:srgbClr val="FEE83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12" name="TextBox 11"/>
          <p:cNvSpPr txBox="1"/>
          <p:nvPr/>
        </p:nvSpPr>
        <p:spPr>
          <a:xfrm>
            <a:off x="1124608" y="1996215"/>
            <a:ext cx="1955998" cy="10922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r" latinLnBrk="1">
              <a:lnSpc>
                <a:spcPct val="116199"/>
              </a:lnSpc>
            </a:pPr>
            <a:r>
              <a:rPr lang="en-US" sz="1400" spc="300">
                <a:solidFill>
                  <a:srgbClr val="FFFFFF"/>
                </a:solidFill>
                <a:latin typeface="Microsoft YaHei"/>
                <a:ea typeface="Microsoft YaHei"/>
              </a:rPr>
              <a:t>吾道是一种演示工具，可以是演示、演讲、报告 </a:t>
            </a:r>
            <a:endParaRPr lang="en-US" sz="1100"/>
          </a:p>
        </p:txBody>
      </p:sp>
      <p:sp>
        <p:nvSpPr>
          <p:cNvPr id="13" name="TextBox 12"/>
          <p:cNvSpPr txBox="1"/>
          <p:nvPr/>
        </p:nvSpPr>
        <p:spPr>
          <a:xfrm>
            <a:off x="1770646" y="1610698"/>
            <a:ext cx="1325562" cy="4445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r" latinLnBrk="1">
              <a:lnSpc>
                <a:spcPct val="116199"/>
              </a:lnSpc>
            </a:pPr>
            <a:r>
              <a:rPr lang="en-US" sz="1800" b="1" spc="200">
                <a:solidFill>
                  <a:srgbClr val="FEE830"/>
                </a:solidFill>
                <a:latin typeface="Microsoft YaHei"/>
                <a:ea typeface="Microsoft YaHei"/>
              </a:rPr>
              <a:t>2016 </a:t>
            </a:r>
            <a:endParaRPr lang="en-US" sz="1100"/>
          </a:p>
        </p:txBody>
      </p:sp>
      <p:sp>
        <p:nvSpPr>
          <p:cNvPr id="14" name="TextBox 13"/>
          <p:cNvSpPr txBox="1"/>
          <p:nvPr/>
        </p:nvSpPr>
        <p:spPr>
          <a:xfrm>
            <a:off x="4658339" y="1996572"/>
            <a:ext cx="1955998" cy="10922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r" latinLnBrk="1">
              <a:lnSpc>
                <a:spcPct val="116199"/>
              </a:lnSpc>
            </a:pPr>
            <a:r>
              <a:rPr lang="en-US" sz="1400" spc="300">
                <a:solidFill>
                  <a:srgbClr val="FFFFFF"/>
                </a:solidFill>
                <a:latin typeface="Microsoft YaHei"/>
                <a:ea typeface="Microsoft YaHei"/>
              </a:rPr>
              <a:t>吾道是一种演示工具，可以是演示、演讲、报告 </a:t>
            </a:r>
            <a:endParaRPr lang="en-US" sz="1100"/>
          </a:p>
        </p:txBody>
      </p:sp>
      <p:sp>
        <p:nvSpPr>
          <p:cNvPr id="15" name="TextBox 14"/>
          <p:cNvSpPr txBox="1"/>
          <p:nvPr/>
        </p:nvSpPr>
        <p:spPr>
          <a:xfrm>
            <a:off x="5304376" y="1611056"/>
            <a:ext cx="1325562" cy="4445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r" latinLnBrk="1">
              <a:lnSpc>
                <a:spcPct val="116199"/>
              </a:lnSpc>
            </a:pPr>
            <a:r>
              <a:rPr lang="en-US" sz="1800" b="1" spc="200">
                <a:solidFill>
                  <a:srgbClr val="FEE830"/>
                </a:solidFill>
                <a:latin typeface="Microsoft YaHei"/>
                <a:ea typeface="Microsoft YaHei"/>
              </a:rPr>
              <a:t>2018 </a:t>
            </a:r>
            <a:endParaRPr lang="en-US" sz="1100"/>
          </a:p>
        </p:txBody>
      </p:sp>
      <p:sp>
        <p:nvSpPr>
          <p:cNvPr id="16" name="TextBox 15"/>
          <p:cNvSpPr txBox="1"/>
          <p:nvPr/>
        </p:nvSpPr>
        <p:spPr>
          <a:xfrm>
            <a:off x="8526415" y="5084256"/>
            <a:ext cx="1955998" cy="10922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1400" spc="300">
                <a:solidFill>
                  <a:srgbClr val="FFFFFF"/>
                </a:solidFill>
                <a:latin typeface="Microsoft YaHei"/>
                <a:ea typeface="Microsoft YaHei"/>
              </a:rPr>
              <a:t>吾道是一种演示工具，可以是演示、演讲、报告 </a:t>
            </a:r>
            <a:endParaRPr lang="en-US" sz="1100"/>
          </a:p>
        </p:txBody>
      </p:sp>
      <p:sp>
        <p:nvSpPr>
          <p:cNvPr id="17" name="TextBox 16"/>
          <p:cNvSpPr txBox="1"/>
          <p:nvPr/>
        </p:nvSpPr>
        <p:spPr>
          <a:xfrm>
            <a:off x="8524753" y="4647939"/>
            <a:ext cx="1325562" cy="4445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1800" b="1" spc="200">
                <a:solidFill>
                  <a:srgbClr val="FEE830"/>
                </a:solidFill>
                <a:latin typeface="Microsoft YaHei"/>
                <a:ea typeface="Microsoft YaHei"/>
              </a:rPr>
              <a:t>2019 </a:t>
            </a:r>
            <a:endParaRPr lang="en-US" sz="1100"/>
          </a:p>
        </p:txBody>
      </p:sp>
      <p:sp>
        <p:nvSpPr>
          <p:cNvPr id="18" name="TextBox 17"/>
          <p:cNvSpPr txBox="1"/>
          <p:nvPr/>
        </p:nvSpPr>
        <p:spPr>
          <a:xfrm>
            <a:off x="5077847" y="5084585"/>
            <a:ext cx="1955998" cy="10922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1400" spc="300">
                <a:solidFill>
                  <a:srgbClr val="FFFFFF"/>
                </a:solidFill>
                <a:latin typeface="Microsoft YaHei"/>
                <a:ea typeface="Microsoft YaHei"/>
              </a:rPr>
              <a:t>吾道是一种演示工具，可以是演示、演讲、报告 </a:t>
            </a:r>
            <a:endParaRPr lang="en-US" sz="1100"/>
          </a:p>
        </p:txBody>
      </p:sp>
      <p:sp>
        <p:nvSpPr>
          <p:cNvPr id="19" name="TextBox 18"/>
          <p:cNvSpPr txBox="1"/>
          <p:nvPr/>
        </p:nvSpPr>
        <p:spPr>
          <a:xfrm>
            <a:off x="5076185" y="4648268"/>
            <a:ext cx="1325562" cy="4445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1800" b="1" spc="200">
                <a:solidFill>
                  <a:srgbClr val="FEE830"/>
                </a:solidFill>
                <a:latin typeface="Microsoft YaHei"/>
                <a:ea typeface="Microsoft YaHei"/>
              </a:rPr>
              <a:t>2017 </a:t>
            </a:r>
            <a:endParaRPr lang="en-US" sz="1100"/>
          </a:p>
        </p:txBody>
      </p:sp>
      <p:sp>
        <p:nvSpPr>
          <p:cNvPr id="20" name="Freeform 19"/>
          <p:cNvSpPr/>
          <p:nvPr/>
        </p:nvSpPr>
        <p:spPr>
          <a:xfrm>
            <a:off x="3481901" y="3500238"/>
            <a:ext cx="335832" cy="335832"/>
          </a:xfrm>
          <a:custGeom>
            <a:avLst/>
            <a:gdLst/>
            <a:ahLst/>
            <a:cxnLst/>
            <a:rect l="l" t="t" r="r" b="b"/>
            <a:pathLst>
              <a:path w="335832" h="335832">
                <a:moveTo>
                  <a:pt x="167917" y="335833"/>
                </a:moveTo>
                <a:lnTo>
                  <a:pt x="0" y="335833"/>
                </a:lnTo>
                <a:lnTo>
                  <a:pt x="183182" y="167917"/>
                </a:lnTo>
                <a:lnTo>
                  <a:pt x="0" y="0"/>
                </a:lnTo>
                <a:lnTo>
                  <a:pt x="167917" y="0"/>
                </a:lnTo>
                <a:lnTo>
                  <a:pt x="335833" y="167917"/>
                </a:lnTo>
                <a:lnTo>
                  <a:pt x="167917" y="335833"/>
                </a:lnTo>
                <a:close/>
              </a:path>
            </a:pathLst>
          </a:custGeom>
          <a:solidFill>
            <a:srgbClr val="333333"/>
          </a:solidFill>
        </p:spPr>
      </p:sp>
      <p:sp>
        <p:nvSpPr>
          <p:cNvPr id="21" name="Freeform 20"/>
          <p:cNvSpPr/>
          <p:nvPr/>
        </p:nvSpPr>
        <p:spPr>
          <a:xfrm>
            <a:off x="5258365" y="3494332"/>
            <a:ext cx="335832" cy="335832"/>
          </a:xfrm>
          <a:custGeom>
            <a:avLst/>
            <a:gdLst/>
            <a:ahLst/>
            <a:cxnLst/>
            <a:rect l="l" t="t" r="r" b="b"/>
            <a:pathLst>
              <a:path w="335832" h="335832">
                <a:moveTo>
                  <a:pt x="167917" y="335833"/>
                </a:moveTo>
                <a:lnTo>
                  <a:pt x="0" y="335833"/>
                </a:lnTo>
                <a:lnTo>
                  <a:pt x="183182" y="167916"/>
                </a:lnTo>
                <a:lnTo>
                  <a:pt x="0" y="0"/>
                </a:lnTo>
                <a:lnTo>
                  <a:pt x="167917" y="0"/>
                </a:lnTo>
                <a:lnTo>
                  <a:pt x="335833" y="167916"/>
                </a:lnTo>
                <a:lnTo>
                  <a:pt x="167917" y="335833"/>
                </a:lnTo>
                <a:close/>
              </a:path>
            </a:pathLst>
          </a:custGeom>
          <a:solidFill>
            <a:srgbClr val="333333"/>
          </a:solidFill>
        </p:spPr>
      </p:sp>
      <p:sp>
        <p:nvSpPr>
          <p:cNvPr id="22" name="Freeform 21"/>
          <p:cNvSpPr/>
          <p:nvPr/>
        </p:nvSpPr>
        <p:spPr>
          <a:xfrm>
            <a:off x="6943824" y="3493314"/>
            <a:ext cx="335832" cy="335832"/>
          </a:xfrm>
          <a:custGeom>
            <a:avLst/>
            <a:gdLst/>
            <a:ahLst/>
            <a:cxnLst/>
            <a:rect l="l" t="t" r="r" b="b"/>
            <a:pathLst>
              <a:path w="335832" h="335832">
                <a:moveTo>
                  <a:pt x="167916" y="335833"/>
                </a:moveTo>
                <a:lnTo>
                  <a:pt x="0" y="335833"/>
                </a:lnTo>
                <a:lnTo>
                  <a:pt x="183182" y="167917"/>
                </a:lnTo>
                <a:lnTo>
                  <a:pt x="0" y="0"/>
                </a:lnTo>
                <a:lnTo>
                  <a:pt x="167916" y="0"/>
                </a:lnTo>
                <a:lnTo>
                  <a:pt x="335833" y="167917"/>
                </a:lnTo>
                <a:lnTo>
                  <a:pt x="167916" y="335833"/>
                </a:lnTo>
                <a:close/>
              </a:path>
            </a:pathLst>
          </a:custGeom>
          <a:solidFill>
            <a:srgbClr val="333333"/>
          </a:solidFill>
        </p:spPr>
      </p:sp>
      <p:sp>
        <p:nvSpPr>
          <p:cNvPr id="23" name="Freeform 22"/>
          <p:cNvSpPr/>
          <p:nvPr/>
        </p:nvSpPr>
        <p:spPr>
          <a:xfrm>
            <a:off x="8779218" y="3489821"/>
            <a:ext cx="335832" cy="335832"/>
          </a:xfrm>
          <a:custGeom>
            <a:avLst/>
            <a:gdLst/>
            <a:ahLst/>
            <a:cxnLst/>
            <a:rect l="l" t="t" r="r" b="b"/>
            <a:pathLst>
              <a:path w="335832" h="335832">
                <a:moveTo>
                  <a:pt x="167917" y="335833"/>
                </a:moveTo>
                <a:lnTo>
                  <a:pt x="0" y="335833"/>
                </a:lnTo>
                <a:lnTo>
                  <a:pt x="183182" y="167916"/>
                </a:lnTo>
                <a:lnTo>
                  <a:pt x="0" y="0"/>
                </a:lnTo>
                <a:lnTo>
                  <a:pt x="167917" y="0"/>
                </a:lnTo>
                <a:lnTo>
                  <a:pt x="335833" y="167916"/>
                </a:lnTo>
                <a:lnTo>
                  <a:pt x="167917" y="335833"/>
                </a:lnTo>
                <a:close/>
              </a:path>
            </a:pathLst>
          </a:custGeom>
          <a:solidFill>
            <a:srgbClr val="333333"/>
          </a:solidFill>
        </p:spPr>
      </p:sp>
      <p:sp>
        <p:nvSpPr>
          <p:cNvPr id="24" name="Freeform 23"/>
          <p:cNvSpPr/>
          <p:nvPr/>
        </p:nvSpPr>
        <p:spPr>
          <a:xfrm>
            <a:off x="1132197" y="3028151"/>
            <a:ext cx="1270000" cy="1270000"/>
          </a:xfrm>
          <a:custGeom>
            <a:avLst/>
            <a:gdLst/>
            <a:ahLst/>
            <a:cxnLst/>
            <a:rect l="l" t="t" r="r" b="b"/>
            <a:pathLst>
              <a:path w="1270000" h="1270000">
                <a:moveTo>
                  <a:pt x="635000" y="1270000"/>
                </a:moveTo>
                <a:lnTo>
                  <a:pt x="0" y="1270000"/>
                </a:lnTo>
                <a:lnTo>
                  <a:pt x="692727" y="635000"/>
                </a:lnTo>
                <a:lnTo>
                  <a:pt x="0" y="0"/>
                </a:lnTo>
                <a:lnTo>
                  <a:pt x="635000" y="0"/>
                </a:lnTo>
                <a:lnTo>
                  <a:pt x="1270000" y="635000"/>
                </a:lnTo>
                <a:lnTo>
                  <a:pt x="635000" y="1270000"/>
                </a:lnTo>
                <a:close/>
              </a:path>
            </a:pathLst>
          </a:custGeom>
          <a:solidFill>
            <a:srgbClr val="7F7F7F"/>
          </a:solidFill>
        </p:spPr>
      </p:sp>
      <p:sp>
        <p:nvSpPr>
          <p:cNvPr id="25" name="Freeform 24"/>
          <p:cNvSpPr/>
          <p:nvPr/>
        </p:nvSpPr>
        <p:spPr>
          <a:xfrm>
            <a:off x="9668939" y="3024230"/>
            <a:ext cx="1270000" cy="1270000"/>
          </a:xfrm>
          <a:custGeom>
            <a:avLst/>
            <a:gdLst/>
            <a:ahLst/>
            <a:cxnLst/>
            <a:rect l="l" t="t" r="r" b="b"/>
            <a:pathLst>
              <a:path w="1270000" h="1270000">
                <a:moveTo>
                  <a:pt x="634999" y="1270000"/>
                </a:moveTo>
                <a:lnTo>
                  <a:pt x="0" y="1270000"/>
                </a:lnTo>
                <a:lnTo>
                  <a:pt x="692727" y="635000"/>
                </a:lnTo>
                <a:lnTo>
                  <a:pt x="0" y="0"/>
                </a:lnTo>
                <a:lnTo>
                  <a:pt x="634999" y="0"/>
                </a:lnTo>
                <a:lnTo>
                  <a:pt x="1269999" y="635000"/>
                </a:lnTo>
                <a:lnTo>
                  <a:pt x="634999" y="1270000"/>
                </a:lnTo>
                <a:close/>
              </a:path>
            </a:pathLst>
          </a:custGeom>
          <a:solidFill>
            <a:srgbClr val="7F7F7F"/>
          </a:solidFill>
        </p:spPr>
      </p:sp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 rot="5400000">
            <a:off x="5655453" y="179237"/>
            <a:ext cx="272680" cy="431053"/>
          </a:xfrm>
          <a:custGeom>
            <a:avLst/>
            <a:gdLst/>
            <a:ahLst/>
            <a:cxnLst/>
            <a:rect l="l" t="t" r="r" b="b"/>
            <a:pathLst>
              <a:path w="272680" h="431053">
                <a:moveTo>
                  <a:pt x="136340" y="431052"/>
                </a:moveTo>
                <a:lnTo>
                  <a:pt x="0" y="431052"/>
                </a:lnTo>
                <a:lnTo>
                  <a:pt x="148735" y="215526"/>
                </a:lnTo>
                <a:lnTo>
                  <a:pt x="0" y="0"/>
                </a:lnTo>
                <a:lnTo>
                  <a:pt x="136340" y="0"/>
                </a:lnTo>
                <a:lnTo>
                  <a:pt x="272681" y="215526"/>
                </a:lnTo>
                <a:lnTo>
                  <a:pt x="136340" y="431052"/>
                </a:lnTo>
                <a:close/>
              </a:path>
            </a:pathLst>
          </a:custGeom>
          <a:solidFill>
            <a:srgbClr val="FEE830"/>
          </a:solidFill>
        </p:spPr>
      </p:sp>
      <p:sp>
        <p:nvSpPr>
          <p:cNvPr id="3" name="TextBox 2"/>
          <p:cNvSpPr txBox="1"/>
          <p:nvPr/>
        </p:nvSpPr>
        <p:spPr>
          <a:xfrm>
            <a:off x="4053575" y="564439"/>
            <a:ext cx="3492897" cy="5842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2600" b="1" spc="300">
                <a:solidFill>
                  <a:srgbClr val="FFFFFF"/>
                </a:solidFill>
                <a:latin typeface="Microsoft YaHei"/>
                <a:ea typeface="Microsoft YaHei"/>
              </a:rPr>
              <a:t>在此添加本页标题</a:t>
            </a:r>
            <a:endParaRPr lang="en-US" sz="1100"/>
          </a:p>
        </p:txBody>
      </p:sp>
      <p:sp>
        <p:nvSpPr>
          <p:cNvPr id="4" name="Freeform 3"/>
          <p:cNvSpPr/>
          <p:nvPr/>
        </p:nvSpPr>
        <p:spPr>
          <a:xfrm>
            <a:off x="1907940" y="4387924"/>
            <a:ext cx="607950" cy="607950"/>
          </a:xfrm>
          <a:custGeom>
            <a:avLst/>
            <a:gdLst/>
            <a:ahLst/>
            <a:cxnLst/>
            <a:rect l="l" t="t" r="r" b="b"/>
            <a:pathLst>
              <a:path w="607950" h="607950">
                <a:moveTo>
                  <a:pt x="607950" y="303975"/>
                </a:moveTo>
                <a:cubicBezTo>
                  <a:pt x="607950" y="471857"/>
                  <a:pt x="471858" y="607950"/>
                  <a:pt x="303975" y="607950"/>
                </a:cubicBezTo>
                <a:cubicBezTo>
                  <a:pt x="136093" y="607950"/>
                  <a:pt x="0" y="471857"/>
                  <a:pt x="0" y="303975"/>
                </a:cubicBezTo>
                <a:cubicBezTo>
                  <a:pt x="0" y="136092"/>
                  <a:pt x="136093" y="0"/>
                  <a:pt x="303975" y="0"/>
                </a:cubicBezTo>
                <a:cubicBezTo>
                  <a:pt x="471858" y="0"/>
                  <a:pt x="607950" y="136092"/>
                  <a:pt x="607950" y="303975"/>
                </a:cubicBezTo>
                <a:close/>
              </a:path>
            </a:pathLst>
          </a:custGeom>
          <a:solidFill>
            <a:srgbClr val="FEE830"/>
          </a:solidFill>
        </p:spPr>
      </p:sp>
      <p:sp>
        <p:nvSpPr>
          <p:cNvPr id="5" name="Freeform 4"/>
          <p:cNvSpPr/>
          <p:nvPr/>
        </p:nvSpPr>
        <p:spPr>
          <a:xfrm>
            <a:off x="3853307" y="3119593"/>
            <a:ext cx="733069" cy="733069"/>
          </a:xfrm>
          <a:custGeom>
            <a:avLst/>
            <a:gdLst/>
            <a:ahLst/>
            <a:cxnLst/>
            <a:rect l="l" t="t" r="r" b="b"/>
            <a:pathLst>
              <a:path w="733069" h="733069">
                <a:moveTo>
                  <a:pt x="733068" y="366534"/>
                </a:moveTo>
                <a:cubicBezTo>
                  <a:pt x="733068" y="568967"/>
                  <a:pt x="568967" y="733068"/>
                  <a:pt x="366534" y="733068"/>
                </a:cubicBezTo>
                <a:cubicBezTo>
                  <a:pt x="164101" y="733068"/>
                  <a:pt x="0" y="568967"/>
                  <a:pt x="0" y="366534"/>
                </a:cubicBezTo>
                <a:cubicBezTo>
                  <a:pt x="0" y="164101"/>
                  <a:pt x="164101" y="0"/>
                  <a:pt x="366534" y="0"/>
                </a:cubicBezTo>
                <a:cubicBezTo>
                  <a:pt x="568967" y="0"/>
                  <a:pt x="733068" y="164101"/>
                  <a:pt x="733068" y="366534"/>
                </a:cubicBezTo>
                <a:close/>
              </a:path>
            </a:pathLst>
          </a:custGeom>
          <a:solidFill>
            <a:srgbClr val="FEE830"/>
          </a:solidFill>
        </p:spPr>
      </p:sp>
      <p:sp>
        <p:nvSpPr>
          <p:cNvPr id="6" name="Freeform 5"/>
          <p:cNvSpPr/>
          <p:nvPr/>
        </p:nvSpPr>
        <p:spPr>
          <a:xfrm>
            <a:off x="6940199" y="4016684"/>
            <a:ext cx="607950" cy="607950"/>
          </a:xfrm>
          <a:custGeom>
            <a:avLst/>
            <a:gdLst/>
            <a:ahLst/>
            <a:cxnLst/>
            <a:rect l="l" t="t" r="r" b="b"/>
            <a:pathLst>
              <a:path w="607950" h="607950">
                <a:moveTo>
                  <a:pt x="607950" y="303975"/>
                </a:moveTo>
                <a:cubicBezTo>
                  <a:pt x="607950" y="471858"/>
                  <a:pt x="471858" y="607950"/>
                  <a:pt x="303975" y="607950"/>
                </a:cubicBezTo>
                <a:cubicBezTo>
                  <a:pt x="136093" y="607950"/>
                  <a:pt x="0" y="471858"/>
                  <a:pt x="0" y="303975"/>
                </a:cubicBezTo>
                <a:cubicBezTo>
                  <a:pt x="0" y="136093"/>
                  <a:pt x="136093" y="0"/>
                  <a:pt x="303975" y="0"/>
                </a:cubicBezTo>
                <a:cubicBezTo>
                  <a:pt x="471858" y="0"/>
                  <a:pt x="607950" y="136093"/>
                  <a:pt x="607950" y="303975"/>
                </a:cubicBezTo>
                <a:close/>
              </a:path>
            </a:pathLst>
          </a:custGeom>
          <a:solidFill>
            <a:srgbClr val="FEE830"/>
          </a:solidFill>
        </p:spPr>
      </p:sp>
      <p:sp>
        <p:nvSpPr>
          <p:cNvPr id="7" name="Freeform 6"/>
          <p:cNvSpPr/>
          <p:nvPr/>
        </p:nvSpPr>
        <p:spPr>
          <a:xfrm>
            <a:off x="9188874" y="2510646"/>
            <a:ext cx="607950" cy="607950"/>
          </a:xfrm>
          <a:custGeom>
            <a:avLst/>
            <a:gdLst/>
            <a:ahLst/>
            <a:cxnLst/>
            <a:rect l="l" t="t" r="r" b="b"/>
            <a:pathLst>
              <a:path w="607950" h="607950">
                <a:moveTo>
                  <a:pt x="607950" y="303975"/>
                </a:moveTo>
                <a:cubicBezTo>
                  <a:pt x="607950" y="471857"/>
                  <a:pt x="471858" y="607950"/>
                  <a:pt x="303975" y="607950"/>
                </a:cubicBezTo>
                <a:cubicBezTo>
                  <a:pt x="136093" y="607950"/>
                  <a:pt x="0" y="471857"/>
                  <a:pt x="0" y="303975"/>
                </a:cubicBezTo>
                <a:cubicBezTo>
                  <a:pt x="0" y="136093"/>
                  <a:pt x="136093" y="0"/>
                  <a:pt x="303975" y="0"/>
                </a:cubicBezTo>
                <a:cubicBezTo>
                  <a:pt x="471858" y="0"/>
                  <a:pt x="607950" y="136093"/>
                  <a:pt x="607950" y="303975"/>
                </a:cubicBezTo>
                <a:close/>
              </a:path>
            </a:pathLst>
          </a:custGeom>
          <a:solidFill>
            <a:srgbClr val="FEE830"/>
          </a:solidFill>
        </p:spPr>
      </p:sp>
      <p:sp>
        <p:nvSpPr>
          <p:cNvPr id="8" name="Freeform 7"/>
          <p:cNvSpPr/>
          <p:nvPr/>
        </p:nvSpPr>
        <p:spPr>
          <a:xfrm>
            <a:off x="2215192" y="3379977"/>
            <a:ext cx="2005226" cy="1326036"/>
          </a:xfrm>
          <a:custGeom>
            <a:avLst/>
            <a:gdLst/>
            <a:ahLst/>
            <a:cxnLst/>
            <a:rect l="l" t="t" r="r" b="b"/>
            <a:pathLst>
              <a:path w="2005226" h="1326036">
                <a:moveTo>
                  <a:pt x="0" y="1326036"/>
                </a:moveTo>
                <a:lnTo>
                  <a:pt x="2005226" y="0"/>
                </a:lnTo>
              </a:path>
            </a:pathLst>
          </a:custGeom>
          <a:solidFill>
            <a:srgbClr val="FEE830"/>
          </a:solidFill>
          <a:ln w="19050">
            <a:solidFill>
              <a:srgbClr val="FEE830"/>
            </a:solidFill>
            <a:prstDash val="solid"/>
          </a:ln>
        </p:spPr>
      </p:sp>
      <p:sp>
        <p:nvSpPr>
          <p:cNvPr id="9" name="Freeform 8"/>
          <p:cNvSpPr/>
          <p:nvPr/>
        </p:nvSpPr>
        <p:spPr>
          <a:xfrm>
            <a:off x="4174925" y="3399277"/>
            <a:ext cx="3104866" cy="894805"/>
          </a:xfrm>
          <a:custGeom>
            <a:avLst/>
            <a:gdLst/>
            <a:ahLst/>
            <a:cxnLst/>
            <a:rect l="l" t="t" r="r" b="b"/>
            <a:pathLst>
              <a:path w="3104866" h="894805">
                <a:moveTo>
                  <a:pt x="3104866" y="894805"/>
                </a:moveTo>
                <a:lnTo>
                  <a:pt x="0" y="0"/>
                </a:lnTo>
              </a:path>
            </a:pathLst>
          </a:custGeom>
          <a:solidFill>
            <a:srgbClr val="FEE830"/>
          </a:solidFill>
          <a:ln w="19050">
            <a:solidFill>
              <a:srgbClr val="FEE830"/>
            </a:solidFill>
            <a:prstDash val="solid"/>
          </a:ln>
        </p:spPr>
      </p:sp>
      <p:sp>
        <p:nvSpPr>
          <p:cNvPr id="10" name="Freeform 9"/>
          <p:cNvSpPr/>
          <p:nvPr/>
        </p:nvSpPr>
        <p:spPr>
          <a:xfrm>
            <a:off x="7228911" y="2764567"/>
            <a:ext cx="2296307" cy="1595556"/>
          </a:xfrm>
          <a:custGeom>
            <a:avLst/>
            <a:gdLst/>
            <a:ahLst/>
            <a:cxnLst/>
            <a:rect l="l" t="t" r="r" b="b"/>
            <a:pathLst>
              <a:path w="2296307" h="1595556">
                <a:moveTo>
                  <a:pt x="0" y="1595556"/>
                </a:moveTo>
                <a:lnTo>
                  <a:pt x="2296307" y="0"/>
                </a:lnTo>
              </a:path>
            </a:pathLst>
          </a:custGeom>
          <a:solidFill>
            <a:srgbClr val="FEE830"/>
          </a:solidFill>
          <a:ln w="19050">
            <a:solidFill>
              <a:srgbClr val="FEE830"/>
            </a:solidFill>
            <a:prstDash val="solid"/>
          </a:ln>
        </p:spPr>
      </p:sp>
      <p:sp>
        <p:nvSpPr>
          <p:cNvPr id="11" name="TextBox 10"/>
          <p:cNvSpPr txBox="1"/>
          <p:nvPr/>
        </p:nvSpPr>
        <p:spPr>
          <a:xfrm>
            <a:off x="714444" y="5660070"/>
            <a:ext cx="2993628" cy="6096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1400" spc="300">
                <a:solidFill>
                  <a:srgbClr val="FFFFFF"/>
                </a:solidFill>
                <a:latin typeface="Microsoft YaHei"/>
                <a:ea typeface="Microsoft YaHei"/>
              </a:rPr>
              <a:t>吾道是一种演示工具，可以是演示、演讲、报告等等。 </a:t>
            </a:r>
            <a:endParaRPr lang="en-US" sz="1100"/>
          </a:p>
        </p:txBody>
      </p:sp>
      <p:sp>
        <p:nvSpPr>
          <p:cNvPr id="12" name="TextBox 11"/>
          <p:cNvSpPr txBox="1"/>
          <p:nvPr/>
        </p:nvSpPr>
        <p:spPr>
          <a:xfrm>
            <a:off x="1006582" y="5230523"/>
            <a:ext cx="2407245" cy="4445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1800" b="1" spc="200">
                <a:solidFill>
                  <a:srgbClr val="FEE830"/>
                </a:solidFill>
                <a:latin typeface="Microsoft YaHei"/>
                <a:ea typeface="Microsoft YaHei"/>
              </a:rPr>
              <a:t>在此添加标题文本</a:t>
            </a:r>
            <a:endParaRPr lang="en-US" sz="1100"/>
          </a:p>
        </p:txBody>
      </p:sp>
      <p:sp>
        <p:nvSpPr>
          <p:cNvPr id="13" name="TextBox 12"/>
          <p:cNvSpPr txBox="1"/>
          <p:nvPr/>
        </p:nvSpPr>
        <p:spPr>
          <a:xfrm>
            <a:off x="2788033" y="2315609"/>
            <a:ext cx="2993628" cy="6096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1400" spc="300">
                <a:solidFill>
                  <a:srgbClr val="FFFFFF"/>
                </a:solidFill>
                <a:latin typeface="Microsoft YaHei"/>
                <a:ea typeface="Microsoft YaHei"/>
              </a:rPr>
              <a:t>吾道是一种演示工具，可以是演示、演讲、报告等等。 </a:t>
            </a:r>
            <a:endParaRPr lang="en-US" sz="1100"/>
          </a:p>
        </p:txBody>
      </p:sp>
      <p:sp>
        <p:nvSpPr>
          <p:cNvPr id="14" name="TextBox 13"/>
          <p:cNvSpPr txBox="1"/>
          <p:nvPr/>
        </p:nvSpPr>
        <p:spPr>
          <a:xfrm>
            <a:off x="3079153" y="1886062"/>
            <a:ext cx="2407245" cy="4445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1800" b="1" spc="200">
                <a:solidFill>
                  <a:srgbClr val="FEE830"/>
                </a:solidFill>
                <a:latin typeface="Microsoft YaHei"/>
                <a:ea typeface="Microsoft YaHei"/>
              </a:rPr>
              <a:t>在此添加标题文本</a:t>
            </a:r>
            <a:endParaRPr lang="en-US" sz="1100"/>
          </a:p>
        </p:txBody>
      </p:sp>
      <p:sp>
        <p:nvSpPr>
          <p:cNvPr id="15" name="TextBox 14"/>
          <p:cNvSpPr txBox="1"/>
          <p:nvPr/>
        </p:nvSpPr>
        <p:spPr>
          <a:xfrm>
            <a:off x="5756064" y="5143597"/>
            <a:ext cx="2993628" cy="6096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1400" spc="300">
                <a:solidFill>
                  <a:srgbClr val="FFFFFF"/>
                </a:solidFill>
                <a:latin typeface="Microsoft YaHei"/>
                <a:ea typeface="Microsoft YaHei"/>
              </a:rPr>
              <a:t>吾道是一种演示工具，可以是演示、演讲、报告等等。 </a:t>
            </a:r>
            <a:endParaRPr lang="en-US" sz="1100"/>
          </a:p>
        </p:txBody>
      </p:sp>
      <p:sp>
        <p:nvSpPr>
          <p:cNvPr id="16" name="TextBox 15"/>
          <p:cNvSpPr txBox="1"/>
          <p:nvPr/>
        </p:nvSpPr>
        <p:spPr>
          <a:xfrm>
            <a:off x="6047184" y="4714050"/>
            <a:ext cx="2407245" cy="4445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1800" b="1" spc="200">
                <a:solidFill>
                  <a:srgbClr val="FEE830"/>
                </a:solidFill>
                <a:latin typeface="Microsoft YaHei"/>
                <a:ea typeface="Microsoft YaHei"/>
              </a:rPr>
              <a:t>在此添加标题文本</a:t>
            </a:r>
            <a:endParaRPr lang="en-US" sz="1100"/>
          </a:p>
        </p:txBody>
      </p:sp>
      <p:sp>
        <p:nvSpPr>
          <p:cNvPr id="17" name="TextBox 16"/>
          <p:cNvSpPr txBox="1"/>
          <p:nvPr/>
        </p:nvSpPr>
        <p:spPr>
          <a:xfrm>
            <a:off x="8034738" y="1798786"/>
            <a:ext cx="2993628" cy="6096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1400" spc="300">
                <a:solidFill>
                  <a:srgbClr val="FFFFFF"/>
                </a:solidFill>
                <a:latin typeface="Microsoft YaHei"/>
                <a:ea typeface="Microsoft YaHei"/>
              </a:rPr>
              <a:t>吾道是一种演示工具，可以是演示、演讲、报告等等。 </a:t>
            </a:r>
            <a:endParaRPr lang="en-US" sz="1100"/>
          </a:p>
        </p:txBody>
      </p:sp>
      <p:sp>
        <p:nvSpPr>
          <p:cNvPr id="18" name="TextBox 17"/>
          <p:cNvSpPr txBox="1"/>
          <p:nvPr/>
        </p:nvSpPr>
        <p:spPr>
          <a:xfrm>
            <a:off x="8325858" y="1369239"/>
            <a:ext cx="2407245" cy="4445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1800" b="1" spc="200">
                <a:solidFill>
                  <a:srgbClr val="FEE830"/>
                </a:solidFill>
                <a:latin typeface="Microsoft YaHei"/>
                <a:ea typeface="Microsoft YaHei"/>
              </a:rPr>
              <a:t>在此添加标题文本</a:t>
            </a:r>
            <a:endParaRPr lang="en-US" sz="1100"/>
          </a:p>
        </p:txBody>
      </p:sp>
      <p:sp>
        <p:nvSpPr>
          <p:cNvPr id="19" name="Freeform 18"/>
          <p:cNvSpPr/>
          <p:nvPr/>
        </p:nvSpPr>
        <p:spPr>
          <a:xfrm>
            <a:off x="2038734" y="4532273"/>
            <a:ext cx="371274" cy="337461"/>
          </a:xfrm>
          <a:custGeom>
            <a:avLst/>
            <a:gdLst/>
            <a:ahLst/>
            <a:cxnLst/>
            <a:rect l="l" t="t" r="r" b="b"/>
            <a:pathLst>
              <a:path w="371274" h="337461">
                <a:moveTo>
                  <a:pt x="356120" y="330444"/>
                </a:moveTo>
                <a:lnTo>
                  <a:pt x="320761" y="294721"/>
                </a:lnTo>
                <a:lnTo>
                  <a:pt x="328969" y="291530"/>
                </a:lnTo>
                <a:cubicBezTo>
                  <a:pt x="332758" y="289617"/>
                  <a:pt x="335283" y="285789"/>
                  <a:pt x="335283" y="281324"/>
                </a:cubicBezTo>
                <a:lnTo>
                  <a:pt x="335915" y="279410"/>
                </a:lnTo>
                <a:lnTo>
                  <a:pt x="371274" y="315134"/>
                </a:lnTo>
                <a:lnTo>
                  <a:pt x="356120" y="330444"/>
                </a:lnTo>
                <a:close/>
                <a:moveTo>
                  <a:pt x="300555" y="175429"/>
                </a:moveTo>
                <a:cubicBezTo>
                  <a:pt x="300555" y="152464"/>
                  <a:pt x="291715" y="131412"/>
                  <a:pt x="275929" y="115464"/>
                </a:cubicBezTo>
                <a:cubicBezTo>
                  <a:pt x="262670" y="102068"/>
                  <a:pt x="244991" y="93775"/>
                  <a:pt x="226679" y="91223"/>
                </a:cubicBezTo>
                <a:lnTo>
                  <a:pt x="226679" y="47207"/>
                </a:lnTo>
                <a:lnTo>
                  <a:pt x="318235" y="1276"/>
                </a:lnTo>
                <a:cubicBezTo>
                  <a:pt x="321392" y="0"/>
                  <a:pt x="325181" y="0"/>
                  <a:pt x="328338" y="1914"/>
                </a:cubicBezTo>
                <a:cubicBezTo>
                  <a:pt x="331494" y="3828"/>
                  <a:pt x="333389" y="7018"/>
                  <a:pt x="333389" y="10845"/>
                </a:cubicBezTo>
                <a:lnTo>
                  <a:pt x="335283" y="280048"/>
                </a:lnTo>
                <a:lnTo>
                  <a:pt x="282876" y="227100"/>
                </a:lnTo>
                <a:cubicBezTo>
                  <a:pt x="294241" y="212428"/>
                  <a:pt x="300555" y="194566"/>
                  <a:pt x="300555" y="175429"/>
                </a:cubicBezTo>
                <a:close/>
                <a:moveTo>
                  <a:pt x="260775" y="130775"/>
                </a:moveTo>
                <a:cubicBezTo>
                  <a:pt x="272773" y="142895"/>
                  <a:pt x="279087" y="158843"/>
                  <a:pt x="279087" y="175429"/>
                </a:cubicBezTo>
                <a:cubicBezTo>
                  <a:pt x="279087" y="192015"/>
                  <a:pt x="272773" y="207963"/>
                  <a:pt x="260775" y="220083"/>
                </a:cubicBezTo>
                <a:cubicBezTo>
                  <a:pt x="236782" y="244963"/>
                  <a:pt x="197003" y="244963"/>
                  <a:pt x="172377" y="220083"/>
                </a:cubicBezTo>
                <a:cubicBezTo>
                  <a:pt x="160380" y="207963"/>
                  <a:pt x="154066" y="192015"/>
                  <a:pt x="154066" y="175429"/>
                </a:cubicBezTo>
                <a:cubicBezTo>
                  <a:pt x="154066" y="158843"/>
                  <a:pt x="160380" y="142895"/>
                  <a:pt x="172377" y="130775"/>
                </a:cubicBezTo>
                <a:cubicBezTo>
                  <a:pt x="184374" y="118654"/>
                  <a:pt x="200159" y="112275"/>
                  <a:pt x="216576" y="112275"/>
                </a:cubicBezTo>
                <a:cubicBezTo>
                  <a:pt x="232993" y="112275"/>
                  <a:pt x="248779" y="118654"/>
                  <a:pt x="260775" y="130775"/>
                </a:cubicBezTo>
                <a:close/>
                <a:moveTo>
                  <a:pt x="157223" y="115464"/>
                </a:moveTo>
                <a:cubicBezTo>
                  <a:pt x="141438" y="131412"/>
                  <a:pt x="132598" y="153101"/>
                  <a:pt x="132598" y="175429"/>
                </a:cubicBezTo>
                <a:cubicBezTo>
                  <a:pt x="132598" y="197756"/>
                  <a:pt x="140806" y="219446"/>
                  <a:pt x="157223" y="234756"/>
                </a:cubicBezTo>
                <a:cubicBezTo>
                  <a:pt x="170483" y="248790"/>
                  <a:pt x="187531" y="256445"/>
                  <a:pt x="205211" y="258997"/>
                </a:cubicBezTo>
                <a:lnTo>
                  <a:pt x="205211" y="332996"/>
                </a:lnTo>
                <a:lnTo>
                  <a:pt x="116812" y="289617"/>
                </a:lnTo>
                <a:lnTo>
                  <a:pt x="116812" y="3828"/>
                </a:lnTo>
                <a:lnTo>
                  <a:pt x="205211" y="47207"/>
                </a:lnTo>
                <a:lnTo>
                  <a:pt x="205211" y="91223"/>
                </a:lnTo>
                <a:cubicBezTo>
                  <a:pt x="187531" y="93775"/>
                  <a:pt x="170483" y="102068"/>
                  <a:pt x="157223" y="115464"/>
                </a:cubicBezTo>
                <a:close/>
                <a:moveTo>
                  <a:pt x="15785" y="335547"/>
                </a:moveTo>
                <a:cubicBezTo>
                  <a:pt x="12628" y="337461"/>
                  <a:pt x="8208" y="337461"/>
                  <a:pt x="5051" y="335547"/>
                </a:cubicBezTo>
                <a:cubicBezTo>
                  <a:pt x="1894" y="333634"/>
                  <a:pt x="0" y="329806"/>
                  <a:pt x="0" y="325979"/>
                </a:cubicBezTo>
                <a:lnTo>
                  <a:pt x="0" y="64430"/>
                </a:lnTo>
                <a:cubicBezTo>
                  <a:pt x="0" y="60603"/>
                  <a:pt x="2526" y="56776"/>
                  <a:pt x="5682" y="54861"/>
                </a:cubicBezTo>
                <a:lnTo>
                  <a:pt x="94712" y="4820"/>
                </a:lnTo>
                <a:lnTo>
                  <a:pt x="94712" y="290893"/>
                </a:lnTo>
                <a:lnTo>
                  <a:pt x="15785" y="335547"/>
                </a:lnTo>
                <a:close/>
                <a:moveTo>
                  <a:pt x="94712" y="4466"/>
                </a:moveTo>
                <a:lnTo>
                  <a:pt x="95344" y="4466"/>
                </a:lnTo>
                <a:lnTo>
                  <a:pt x="94712" y="4820"/>
                </a:lnTo>
                <a:lnTo>
                  <a:pt x="94712" y="4466"/>
                </a:lnTo>
                <a:close/>
                <a:moveTo>
                  <a:pt x="320129" y="294721"/>
                </a:moveTo>
                <a:lnTo>
                  <a:pt x="226679" y="332996"/>
                </a:lnTo>
                <a:lnTo>
                  <a:pt x="226679" y="258997"/>
                </a:lnTo>
                <a:cubicBezTo>
                  <a:pt x="241202" y="257721"/>
                  <a:pt x="255093" y="251980"/>
                  <a:pt x="267722" y="241773"/>
                </a:cubicBezTo>
                <a:lnTo>
                  <a:pt x="320129" y="294721"/>
                </a:lnTo>
                <a:close/>
              </a:path>
            </a:pathLst>
          </a:custGeom>
          <a:solidFill>
            <a:srgbClr val="333333"/>
          </a:solidFill>
        </p:spPr>
      </p:sp>
      <p:sp>
        <p:nvSpPr>
          <p:cNvPr id="20" name="Freeform 19"/>
          <p:cNvSpPr/>
          <p:nvPr/>
        </p:nvSpPr>
        <p:spPr>
          <a:xfrm>
            <a:off x="4155949" y="3289181"/>
            <a:ext cx="181421" cy="248885"/>
          </a:xfrm>
          <a:custGeom>
            <a:avLst/>
            <a:gdLst/>
            <a:ahLst/>
            <a:cxnLst/>
            <a:rect l="l" t="t" r="r" b="b"/>
            <a:pathLst>
              <a:path w="181421" h="248885">
                <a:moveTo>
                  <a:pt x="181421" y="248885"/>
                </a:moveTo>
                <a:lnTo>
                  <a:pt x="181421" y="27671"/>
                </a:lnTo>
                <a:cubicBezTo>
                  <a:pt x="181421" y="12396"/>
                  <a:pt x="169807" y="0"/>
                  <a:pt x="155489" y="0"/>
                </a:cubicBezTo>
                <a:lnTo>
                  <a:pt x="25931" y="0"/>
                </a:lnTo>
                <a:cubicBezTo>
                  <a:pt x="11616" y="0"/>
                  <a:pt x="143" y="12393"/>
                  <a:pt x="143" y="27671"/>
                </a:cubicBezTo>
                <a:lnTo>
                  <a:pt x="0" y="248885"/>
                </a:lnTo>
                <a:lnTo>
                  <a:pt x="90685" y="207403"/>
                </a:lnTo>
                <a:lnTo>
                  <a:pt x="181421" y="248885"/>
                </a:lnTo>
                <a:close/>
              </a:path>
            </a:pathLst>
          </a:custGeom>
          <a:solidFill>
            <a:srgbClr val="333333"/>
          </a:solidFill>
        </p:spPr>
      </p:sp>
      <p:sp>
        <p:nvSpPr>
          <p:cNvPr id="21" name="Freeform 20"/>
          <p:cNvSpPr/>
          <p:nvPr/>
        </p:nvSpPr>
        <p:spPr>
          <a:xfrm>
            <a:off x="4022505" y="3328282"/>
            <a:ext cx="401804" cy="362654"/>
          </a:xfrm>
          <a:custGeom>
            <a:avLst/>
            <a:gdLst/>
            <a:ahLst/>
            <a:cxnLst/>
            <a:rect l="l" t="t" r="r" b="b"/>
            <a:pathLst>
              <a:path w="401804" h="362654">
                <a:moveTo>
                  <a:pt x="338566" y="1873"/>
                </a:moveTo>
                <a:lnTo>
                  <a:pt x="338566" y="53269"/>
                </a:lnTo>
                <a:cubicBezTo>
                  <a:pt x="349090" y="59542"/>
                  <a:pt x="356247" y="71531"/>
                  <a:pt x="356247" y="85289"/>
                </a:cubicBezTo>
                <a:lnTo>
                  <a:pt x="356247" y="277417"/>
                </a:lnTo>
                <a:cubicBezTo>
                  <a:pt x="356247" y="297601"/>
                  <a:pt x="340840" y="314042"/>
                  <a:pt x="321925" y="314042"/>
                </a:cubicBezTo>
                <a:lnTo>
                  <a:pt x="79877" y="314042"/>
                </a:lnTo>
                <a:cubicBezTo>
                  <a:pt x="60963" y="314042"/>
                  <a:pt x="45555" y="297601"/>
                  <a:pt x="45555" y="277417"/>
                </a:cubicBezTo>
                <a:lnTo>
                  <a:pt x="45555" y="85289"/>
                </a:lnTo>
                <a:cubicBezTo>
                  <a:pt x="45555" y="65105"/>
                  <a:pt x="60963" y="48664"/>
                  <a:pt x="79877" y="48664"/>
                </a:cubicBezTo>
                <a:lnTo>
                  <a:pt x="109838" y="48664"/>
                </a:lnTo>
                <a:lnTo>
                  <a:pt x="109886" y="0"/>
                </a:lnTo>
                <a:lnTo>
                  <a:pt x="79926" y="0"/>
                </a:lnTo>
                <a:cubicBezTo>
                  <a:pt x="35839" y="0"/>
                  <a:pt x="0" y="38244"/>
                  <a:pt x="0" y="85289"/>
                </a:cubicBezTo>
                <a:lnTo>
                  <a:pt x="0" y="277417"/>
                </a:lnTo>
                <a:cubicBezTo>
                  <a:pt x="0" y="324413"/>
                  <a:pt x="35839" y="362654"/>
                  <a:pt x="79877" y="362654"/>
                </a:cubicBezTo>
                <a:lnTo>
                  <a:pt x="321879" y="362654"/>
                </a:lnTo>
                <a:cubicBezTo>
                  <a:pt x="365919" y="362654"/>
                  <a:pt x="401756" y="324410"/>
                  <a:pt x="401756" y="277417"/>
                </a:cubicBezTo>
                <a:lnTo>
                  <a:pt x="401756" y="85289"/>
                </a:lnTo>
                <a:cubicBezTo>
                  <a:pt x="401804" y="44365"/>
                  <a:pt x="374642" y="10068"/>
                  <a:pt x="338566" y="1873"/>
                </a:cubicBezTo>
                <a:close/>
              </a:path>
            </a:pathLst>
          </a:custGeom>
          <a:solidFill>
            <a:srgbClr val="333333"/>
          </a:solidFill>
        </p:spPr>
      </p:sp>
      <p:sp>
        <p:nvSpPr>
          <p:cNvPr id="22" name="Freeform 21"/>
          <p:cNvSpPr/>
          <p:nvPr/>
        </p:nvSpPr>
        <p:spPr>
          <a:xfrm>
            <a:off x="7061334" y="4141068"/>
            <a:ext cx="373966" cy="373966"/>
          </a:xfrm>
          <a:custGeom>
            <a:avLst/>
            <a:gdLst/>
            <a:ahLst/>
            <a:cxnLst/>
            <a:rect l="l" t="t" r="r" b="b"/>
            <a:pathLst>
              <a:path w="373966" h="373966">
                <a:moveTo>
                  <a:pt x="373777" y="211803"/>
                </a:moveTo>
                <a:lnTo>
                  <a:pt x="372904" y="213746"/>
                </a:lnTo>
                <a:lnTo>
                  <a:pt x="371736" y="215699"/>
                </a:lnTo>
                <a:lnTo>
                  <a:pt x="370286" y="217060"/>
                </a:lnTo>
                <a:lnTo>
                  <a:pt x="368446" y="218234"/>
                </a:lnTo>
                <a:lnTo>
                  <a:pt x="366511" y="218825"/>
                </a:lnTo>
                <a:lnTo>
                  <a:pt x="321344" y="227400"/>
                </a:lnTo>
                <a:lnTo>
                  <a:pt x="318348" y="236565"/>
                </a:lnTo>
                <a:lnTo>
                  <a:pt x="314668" y="245447"/>
                </a:lnTo>
                <a:lnTo>
                  <a:pt x="310492" y="254020"/>
                </a:lnTo>
                <a:lnTo>
                  <a:pt x="336278" y="291760"/>
                </a:lnTo>
                <a:lnTo>
                  <a:pt x="337245" y="293619"/>
                </a:lnTo>
                <a:lnTo>
                  <a:pt x="337635" y="295561"/>
                </a:lnTo>
                <a:lnTo>
                  <a:pt x="337635" y="297810"/>
                </a:lnTo>
                <a:lnTo>
                  <a:pt x="337340" y="299753"/>
                </a:lnTo>
                <a:lnTo>
                  <a:pt x="336372" y="301801"/>
                </a:lnTo>
                <a:lnTo>
                  <a:pt x="335110" y="303459"/>
                </a:lnTo>
                <a:lnTo>
                  <a:pt x="302931" y="335645"/>
                </a:lnTo>
                <a:lnTo>
                  <a:pt x="301292" y="336912"/>
                </a:lnTo>
                <a:lnTo>
                  <a:pt x="299345" y="337789"/>
                </a:lnTo>
                <a:lnTo>
                  <a:pt x="297222" y="338275"/>
                </a:lnTo>
                <a:lnTo>
                  <a:pt x="295087" y="338085"/>
                </a:lnTo>
                <a:lnTo>
                  <a:pt x="293046" y="337694"/>
                </a:lnTo>
                <a:lnTo>
                  <a:pt x="291111" y="336711"/>
                </a:lnTo>
                <a:lnTo>
                  <a:pt x="253129" y="310777"/>
                </a:lnTo>
                <a:lnTo>
                  <a:pt x="244600" y="314971"/>
                </a:lnTo>
                <a:lnTo>
                  <a:pt x="235777" y="318581"/>
                </a:lnTo>
                <a:lnTo>
                  <a:pt x="226671" y="321601"/>
                </a:lnTo>
                <a:lnTo>
                  <a:pt x="218237" y="366457"/>
                </a:lnTo>
                <a:lnTo>
                  <a:pt x="217563" y="368507"/>
                </a:lnTo>
                <a:lnTo>
                  <a:pt x="216397" y="370259"/>
                </a:lnTo>
                <a:lnTo>
                  <a:pt x="214945" y="371728"/>
                </a:lnTo>
                <a:lnTo>
                  <a:pt x="213105" y="373089"/>
                </a:lnTo>
                <a:lnTo>
                  <a:pt x="211065" y="373776"/>
                </a:lnTo>
                <a:lnTo>
                  <a:pt x="208941" y="373966"/>
                </a:lnTo>
                <a:lnTo>
                  <a:pt x="163586" y="373966"/>
                </a:lnTo>
                <a:lnTo>
                  <a:pt x="161450" y="373776"/>
                </a:lnTo>
                <a:lnTo>
                  <a:pt x="159511" y="373089"/>
                </a:lnTo>
                <a:lnTo>
                  <a:pt x="157670" y="371728"/>
                </a:lnTo>
                <a:lnTo>
                  <a:pt x="156219" y="370259"/>
                </a:lnTo>
                <a:lnTo>
                  <a:pt x="155056" y="368507"/>
                </a:lnTo>
                <a:lnTo>
                  <a:pt x="154379" y="366457"/>
                </a:lnTo>
                <a:lnTo>
                  <a:pt x="145944" y="321116"/>
                </a:lnTo>
                <a:lnTo>
                  <a:pt x="137128" y="318191"/>
                </a:lnTo>
                <a:lnTo>
                  <a:pt x="128599" y="314674"/>
                </a:lnTo>
                <a:lnTo>
                  <a:pt x="120360" y="310576"/>
                </a:lnTo>
                <a:lnTo>
                  <a:pt x="82955" y="336132"/>
                </a:lnTo>
                <a:lnTo>
                  <a:pt x="81115" y="337208"/>
                </a:lnTo>
                <a:lnTo>
                  <a:pt x="78986" y="337694"/>
                </a:lnTo>
                <a:lnTo>
                  <a:pt x="76850" y="337694"/>
                </a:lnTo>
                <a:lnTo>
                  <a:pt x="74722" y="337208"/>
                </a:lnTo>
                <a:lnTo>
                  <a:pt x="72781" y="336321"/>
                </a:lnTo>
                <a:lnTo>
                  <a:pt x="71135" y="335053"/>
                </a:lnTo>
                <a:lnTo>
                  <a:pt x="38862" y="302974"/>
                </a:lnTo>
                <a:lnTo>
                  <a:pt x="37606" y="301222"/>
                </a:lnTo>
                <a:lnTo>
                  <a:pt x="36827" y="299374"/>
                </a:lnTo>
                <a:lnTo>
                  <a:pt x="36343" y="297219"/>
                </a:lnTo>
                <a:lnTo>
                  <a:pt x="36437" y="294980"/>
                </a:lnTo>
                <a:lnTo>
                  <a:pt x="36928" y="293027"/>
                </a:lnTo>
                <a:lnTo>
                  <a:pt x="37794" y="291179"/>
                </a:lnTo>
                <a:lnTo>
                  <a:pt x="63480" y="253630"/>
                </a:lnTo>
                <a:lnTo>
                  <a:pt x="59311" y="245149"/>
                </a:lnTo>
                <a:lnTo>
                  <a:pt x="55630" y="236375"/>
                </a:lnTo>
                <a:lnTo>
                  <a:pt x="52622" y="227400"/>
                </a:lnTo>
                <a:lnTo>
                  <a:pt x="7561" y="218825"/>
                </a:lnTo>
                <a:lnTo>
                  <a:pt x="5626" y="218234"/>
                </a:lnTo>
                <a:lnTo>
                  <a:pt x="3687" y="217060"/>
                </a:lnTo>
                <a:lnTo>
                  <a:pt x="2230" y="215699"/>
                </a:lnTo>
                <a:lnTo>
                  <a:pt x="1068" y="213746"/>
                </a:lnTo>
                <a:lnTo>
                  <a:pt x="295" y="211803"/>
                </a:lnTo>
                <a:lnTo>
                  <a:pt x="0" y="209660"/>
                </a:lnTo>
                <a:lnTo>
                  <a:pt x="0" y="164211"/>
                </a:lnTo>
                <a:lnTo>
                  <a:pt x="295" y="162264"/>
                </a:lnTo>
                <a:lnTo>
                  <a:pt x="1068" y="160214"/>
                </a:lnTo>
                <a:lnTo>
                  <a:pt x="2230" y="158361"/>
                </a:lnTo>
                <a:lnTo>
                  <a:pt x="3687" y="156898"/>
                </a:lnTo>
                <a:lnTo>
                  <a:pt x="5626" y="155732"/>
                </a:lnTo>
                <a:lnTo>
                  <a:pt x="7561" y="155046"/>
                </a:lnTo>
                <a:lnTo>
                  <a:pt x="52622" y="146662"/>
                </a:lnTo>
                <a:lnTo>
                  <a:pt x="55630" y="137886"/>
                </a:lnTo>
                <a:lnTo>
                  <a:pt x="59216" y="129206"/>
                </a:lnTo>
                <a:lnTo>
                  <a:pt x="63286" y="120823"/>
                </a:lnTo>
                <a:lnTo>
                  <a:pt x="37411" y="82982"/>
                </a:lnTo>
                <a:lnTo>
                  <a:pt x="36437" y="81129"/>
                </a:lnTo>
                <a:lnTo>
                  <a:pt x="35860" y="78985"/>
                </a:lnTo>
                <a:lnTo>
                  <a:pt x="35860" y="76937"/>
                </a:lnTo>
                <a:lnTo>
                  <a:pt x="36343" y="74793"/>
                </a:lnTo>
                <a:lnTo>
                  <a:pt x="37116" y="72839"/>
                </a:lnTo>
                <a:lnTo>
                  <a:pt x="38479" y="71187"/>
                </a:lnTo>
                <a:lnTo>
                  <a:pt x="70646" y="39007"/>
                </a:lnTo>
                <a:lnTo>
                  <a:pt x="72297" y="37740"/>
                </a:lnTo>
                <a:lnTo>
                  <a:pt x="74332" y="36858"/>
                </a:lnTo>
                <a:lnTo>
                  <a:pt x="76267" y="36467"/>
                </a:lnTo>
                <a:lnTo>
                  <a:pt x="78496" y="36467"/>
                </a:lnTo>
                <a:lnTo>
                  <a:pt x="80631" y="36958"/>
                </a:lnTo>
                <a:lnTo>
                  <a:pt x="82471" y="37835"/>
                </a:lnTo>
                <a:lnTo>
                  <a:pt x="120172" y="63674"/>
                </a:lnTo>
                <a:lnTo>
                  <a:pt x="128404" y="59582"/>
                </a:lnTo>
                <a:lnTo>
                  <a:pt x="137034" y="55971"/>
                </a:lnTo>
                <a:lnTo>
                  <a:pt x="145944" y="52850"/>
                </a:lnTo>
                <a:lnTo>
                  <a:pt x="154379" y="7603"/>
                </a:lnTo>
                <a:lnTo>
                  <a:pt x="155056" y="5655"/>
                </a:lnTo>
                <a:lnTo>
                  <a:pt x="156119" y="3801"/>
                </a:lnTo>
                <a:lnTo>
                  <a:pt x="157670" y="2244"/>
                </a:lnTo>
                <a:lnTo>
                  <a:pt x="159416" y="1072"/>
                </a:lnTo>
                <a:lnTo>
                  <a:pt x="161356" y="392"/>
                </a:lnTo>
                <a:lnTo>
                  <a:pt x="163486" y="0"/>
                </a:lnTo>
                <a:lnTo>
                  <a:pt x="208941" y="0"/>
                </a:lnTo>
                <a:lnTo>
                  <a:pt x="211065" y="392"/>
                </a:lnTo>
                <a:lnTo>
                  <a:pt x="213105" y="1072"/>
                </a:lnTo>
                <a:lnTo>
                  <a:pt x="214945" y="2244"/>
                </a:lnTo>
                <a:lnTo>
                  <a:pt x="216397" y="3801"/>
                </a:lnTo>
                <a:lnTo>
                  <a:pt x="217563" y="5655"/>
                </a:lnTo>
                <a:lnTo>
                  <a:pt x="218237" y="7603"/>
                </a:lnTo>
                <a:lnTo>
                  <a:pt x="226575" y="52560"/>
                </a:lnTo>
                <a:lnTo>
                  <a:pt x="233548" y="54704"/>
                </a:lnTo>
                <a:lnTo>
                  <a:pt x="240330" y="57339"/>
                </a:lnTo>
                <a:lnTo>
                  <a:pt x="246924" y="60264"/>
                </a:lnTo>
                <a:lnTo>
                  <a:pt x="253411" y="63384"/>
                </a:lnTo>
                <a:lnTo>
                  <a:pt x="291595" y="37443"/>
                </a:lnTo>
                <a:lnTo>
                  <a:pt x="293435" y="36373"/>
                </a:lnTo>
                <a:lnTo>
                  <a:pt x="295571" y="35886"/>
                </a:lnTo>
                <a:lnTo>
                  <a:pt x="297705" y="35886"/>
                </a:lnTo>
                <a:lnTo>
                  <a:pt x="299841" y="36373"/>
                </a:lnTo>
                <a:lnTo>
                  <a:pt x="301680" y="37154"/>
                </a:lnTo>
                <a:lnTo>
                  <a:pt x="303415" y="38421"/>
                </a:lnTo>
                <a:lnTo>
                  <a:pt x="335593" y="70696"/>
                </a:lnTo>
                <a:lnTo>
                  <a:pt x="336856" y="72353"/>
                </a:lnTo>
                <a:lnTo>
                  <a:pt x="337635" y="74207"/>
                </a:lnTo>
                <a:lnTo>
                  <a:pt x="338118" y="76350"/>
                </a:lnTo>
                <a:lnTo>
                  <a:pt x="338118" y="78500"/>
                </a:lnTo>
                <a:lnTo>
                  <a:pt x="337635" y="80549"/>
                </a:lnTo>
                <a:lnTo>
                  <a:pt x="336762" y="82396"/>
                </a:lnTo>
                <a:lnTo>
                  <a:pt x="310586" y="120627"/>
                </a:lnTo>
                <a:lnTo>
                  <a:pt x="314857" y="128910"/>
                </a:lnTo>
                <a:lnTo>
                  <a:pt x="318348" y="137691"/>
                </a:lnTo>
                <a:lnTo>
                  <a:pt x="321344" y="146662"/>
                </a:lnTo>
                <a:lnTo>
                  <a:pt x="366511" y="155046"/>
                </a:lnTo>
                <a:lnTo>
                  <a:pt x="368446" y="155732"/>
                </a:lnTo>
                <a:lnTo>
                  <a:pt x="370286" y="156898"/>
                </a:lnTo>
                <a:lnTo>
                  <a:pt x="371736" y="158361"/>
                </a:lnTo>
                <a:lnTo>
                  <a:pt x="372904" y="160214"/>
                </a:lnTo>
                <a:lnTo>
                  <a:pt x="373777" y="162264"/>
                </a:lnTo>
                <a:lnTo>
                  <a:pt x="373966" y="164211"/>
                </a:lnTo>
                <a:lnTo>
                  <a:pt x="373966" y="209660"/>
                </a:lnTo>
                <a:lnTo>
                  <a:pt x="373777" y="211803"/>
                </a:lnTo>
                <a:close/>
                <a:moveTo>
                  <a:pt x="264653" y="179522"/>
                </a:moveTo>
                <a:lnTo>
                  <a:pt x="263592" y="172210"/>
                </a:lnTo>
                <a:lnTo>
                  <a:pt x="261940" y="165188"/>
                </a:lnTo>
                <a:lnTo>
                  <a:pt x="259617" y="158361"/>
                </a:lnTo>
                <a:lnTo>
                  <a:pt x="256715" y="151830"/>
                </a:lnTo>
                <a:lnTo>
                  <a:pt x="253129" y="145685"/>
                </a:lnTo>
                <a:lnTo>
                  <a:pt x="249154" y="139835"/>
                </a:lnTo>
                <a:lnTo>
                  <a:pt x="244600" y="134470"/>
                </a:lnTo>
                <a:lnTo>
                  <a:pt x="239657" y="129496"/>
                </a:lnTo>
                <a:lnTo>
                  <a:pt x="234325" y="124914"/>
                </a:lnTo>
                <a:lnTo>
                  <a:pt x="228416" y="121012"/>
                </a:lnTo>
                <a:lnTo>
                  <a:pt x="222212" y="117407"/>
                </a:lnTo>
                <a:lnTo>
                  <a:pt x="215818" y="114481"/>
                </a:lnTo>
                <a:lnTo>
                  <a:pt x="208941" y="112143"/>
                </a:lnTo>
                <a:lnTo>
                  <a:pt x="201863" y="110385"/>
                </a:lnTo>
                <a:lnTo>
                  <a:pt x="194597" y="109413"/>
                </a:lnTo>
                <a:lnTo>
                  <a:pt x="187036" y="109023"/>
                </a:lnTo>
                <a:lnTo>
                  <a:pt x="179575" y="109413"/>
                </a:lnTo>
                <a:lnTo>
                  <a:pt x="172209" y="110385"/>
                </a:lnTo>
                <a:lnTo>
                  <a:pt x="165131" y="112143"/>
                </a:lnTo>
                <a:lnTo>
                  <a:pt x="158348" y="114481"/>
                </a:lnTo>
                <a:lnTo>
                  <a:pt x="151761" y="117407"/>
                </a:lnTo>
                <a:lnTo>
                  <a:pt x="145656" y="121012"/>
                </a:lnTo>
                <a:lnTo>
                  <a:pt x="139841" y="124914"/>
                </a:lnTo>
                <a:lnTo>
                  <a:pt x="134415" y="129496"/>
                </a:lnTo>
                <a:lnTo>
                  <a:pt x="129378" y="134470"/>
                </a:lnTo>
                <a:lnTo>
                  <a:pt x="124919" y="139835"/>
                </a:lnTo>
                <a:lnTo>
                  <a:pt x="120943" y="145685"/>
                </a:lnTo>
                <a:lnTo>
                  <a:pt x="117452" y="151830"/>
                </a:lnTo>
                <a:lnTo>
                  <a:pt x="114450" y="158361"/>
                </a:lnTo>
                <a:lnTo>
                  <a:pt x="112126" y="165188"/>
                </a:lnTo>
                <a:lnTo>
                  <a:pt x="110380" y="172210"/>
                </a:lnTo>
                <a:lnTo>
                  <a:pt x="109313" y="179522"/>
                </a:lnTo>
                <a:lnTo>
                  <a:pt x="109024" y="187031"/>
                </a:lnTo>
                <a:lnTo>
                  <a:pt x="109313" y="194538"/>
                </a:lnTo>
                <a:lnTo>
                  <a:pt x="110380" y="201856"/>
                </a:lnTo>
                <a:lnTo>
                  <a:pt x="112126" y="208973"/>
                </a:lnTo>
                <a:lnTo>
                  <a:pt x="114450" y="215794"/>
                </a:lnTo>
                <a:lnTo>
                  <a:pt x="117452" y="222236"/>
                </a:lnTo>
                <a:lnTo>
                  <a:pt x="120943" y="228476"/>
                </a:lnTo>
                <a:lnTo>
                  <a:pt x="124919" y="234327"/>
                </a:lnTo>
                <a:lnTo>
                  <a:pt x="129378" y="239691"/>
                </a:lnTo>
                <a:lnTo>
                  <a:pt x="134415" y="244570"/>
                </a:lnTo>
                <a:lnTo>
                  <a:pt x="139841" y="249153"/>
                </a:lnTo>
                <a:lnTo>
                  <a:pt x="145656" y="253144"/>
                </a:lnTo>
                <a:lnTo>
                  <a:pt x="151761" y="256661"/>
                </a:lnTo>
                <a:lnTo>
                  <a:pt x="158348" y="259586"/>
                </a:lnTo>
                <a:lnTo>
                  <a:pt x="165131" y="261919"/>
                </a:lnTo>
                <a:lnTo>
                  <a:pt x="172209" y="263683"/>
                </a:lnTo>
                <a:lnTo>
                  <a:pt x="179575" y="264749"/>
                </a:lnTo>
                <a:lnTo>
                  <a:pt x="187036" y="265140"/>
                </a:lnTo>
                <a:lnTo>
                  <a:pt x="194597" y="264749"/>
                </a:lnTo>
                <a:lnTo>
                  <a:pt x="201863" y="263683"/>
                </a:lnTo>
                <a:lnTo>
                  <a:pt x="208941" y="261919"/>
                </a:lnTo>
                <a:lnTo>
                  <a:pt x="215818" y="259586"/>
                </a:lnTo>
                <a:lnTo>
                  <a:pt x="222212" y="256661"/>
                </a:lnTo>
                <a:lnTo>
                  <a:pt x="228416" y="253144"/>
                </a:lnTo>
                <a:lnTo>
                  <a:pt x="234137" y="249153"/>
                </a:lnTo>
                <a:lnTo>
                  <a:pt x="239657" y="244570"/>
                </a:lnTo>
                <a:lnTo>
                  <a:pt x="244600" y="239691"/>
                </a:lnTo>
                <a:lnTo>
                  <a:pt x="249154" y="234327"/>
                </a:lnTo>
                <a:lnTo>
                  <a:pt x="253129" y="228476"/>
                </a:lnTo>
                <a:lnTo>
                  <a:pt x="256715" y="222236"/>
                </a:lnTo>
                <a:lnTo>
                  <a:pt x="259617" y="215794"/>
                </a:lnTo>
                <a:lnTo>
                  <a:pt x="261940" y="208973"/>
                </a:lnTo>
                <a:lnTo>
                  <a:pt x="263592" y="201856"/>
                </a:lnTo>
                <a:lnTo>
                  <a:pt x="264653" y="194538"/>
                </a:lnTo>
                <a:lnTo>
                  <a:pt x="264948" y="187031"/>
                </a:lnTo>
                <a:lnTo>
                  <a:pt x="264653" y="179522"/>
                </a:lnTo>
                <a:close/>
                <a:moveTo>
                  <a:pt x="218850" y="196859"/>
                </a:moveTo>
                <a:lnTo>
                  <a:pt x="217187" y="201229"/>
                </a:lnTo>
                <a:lnTo>
                  <a:pt x="214934" y="205196"/>
                </a:lnTo>
                <a:lnTo>
                  <a:pt x="212279" y="208677"/>
                </a:lnTo>
                <a:lnTo>
                  <a:pt x="209047" y="211875"/>
                </a:lnTo>
                <a:lnTo>
                  <a:pt x="205320" y="214586"/>
                </a:lnTo>
                <a:lnTo>
                  <a:pt x="201392" y="216717"/>
                </a:lnTo>
                <a:lnTo>
                  <a:pt x="197075" y="218268"/>
                </a:lnTo>
                <a:lnTo>
                  <a:pt x="192462" y="219335"/>
                </a:lnTo>
                <a:lnTo>
                  <a:pt x="187662" y="219726"/>
                </a:lnTo>
                <a:lnTo>
                  <a:pt x="182854" y="219335"/>
                </a:lnTo>
                <a:lnTo>
                  <a:pt x="178148" y="218268"/>
                </a:lnTo>
                <a:lnTo>
                  <a:pt x="173931" y="216717"/>
                </a:lnTo>
                <a:lnTo>
                  <a:pt x="169908" y="214586"/>
                </a:lnTo>
                <a:lnTo>
                  <a:pt x="166181" y="211875"/>
                </a:lnTo>
                <a:lnTo>
                  <a:pt x="163044" y="208677"/>
                </a:lnTo>
                <a:lnTo>
                  <a:pt x="160294" y="205196"/>
                </a:lnTo>
                <a:lnTo>
                  <a:pt x="158041" y="201229"/>
                </a:lnTo>
                <a:lnTo>
                  <a:pt x="156373" y="196859"/>
                </a:lnTo>
                <a:lnTo>
                  <a:pt x="155394" y="192312"/>
                </a:lnTo>
                <a:lnTo>
                  <a:pt x="155099" y="187658"/>
                </a:lnTo>
                <a:lnTo>
                  <a:pt x="155394" y="182915"/>
                </a:lnTo>
                <a:lnTo>
                  <a:pt x="156373" y="178362"/>
                </a:lnTo>
                <a:lnTo>
                  <a:pt x="158041" y="174200"/>
                </a:lnTo>
                <a:lnTo>
                  <a:pt x="160294" y="170226"/>
                </a:lnTo>
                <a:lnTo>
                  <a:pt x="163044" y="166645"/>
                </a:lnTo>
                <a:lnTo>
                  <a:pt x="166181" y="163447"/>
                </a:lnTo>
                <a:lnTo>
                  <a:pt x="169908" y="160829"/>
                </a:lnTo>
                <a:lnTo>
                  <a:pt x="173931" y="158603"/>
                </a:lnTo>
                <a:lnTo>
                  <a:pt x="178148" y="157052"/>
                </a:lnTo>
                <a:lnTo>
                  <a:pt x="182854" y="155987"/>
                </a:lnTo>
                <a:lnTo>
                  <a:pt x="187662" y="155697"/>
                </a:lnTo>
                <a:lnTo>
                  <a:pt x="192462" y="155987"/>
                </a:lnTo>
                <a:lnTo>
                  <a:pt x="197075" y="157052"/>
                </a:lnTo>
                <a:lnTo>
                  <a:pt x="201392" y="158603"/>
                </a:lnTo>
                <a:lnTo>
                  <a:pt x="205320" y="160829"/>
                </a:lnTo>
                <a:lnTo>
                  <a:pt x="209047" y="163447"/>
                </a:lnTo>
                <a:lnTo>
                  <a:pt x="212279" y="166645"/>
                </a:lnTo>
                <a:lnTo>
                  <a:pt x="214934" y="170226"/>
                </a:lnTo>
                <a:lnTo>
                  <a:pt x="217187" y="174200"/>
                </a:lnTo>
                <a:lnTo>
                  <a:pt x="218850" y="178362"/>
                </a:lnTo>
                <a:lnTo>
                  <a:pt x="219934" y="182915"/>
                </a:lnTo>
                <a:lnTo>
                  <a:pt x="220325" y="187658"/>
                </a:lnTo>
                <a:lnTo>
                  <a:pt x="219934" y="192312"/>
                </a:lnTo>
                <a:lnTo>
                  <a:pt x="218850" y="196859"/>
                </a:lnTo>
                <a:close/>
              </a:path>
            </a:pathLst>
          </a:custGeom>
          <a:solidFill>
            <a:srgbClr val="333333"/>
          </a:solidFill>
        </p:spPr>
      </p:sp>
      <p:sp>
        <p:nvSpPr>
          <p:cNvPr id="23" name="Freeform 22"/>
          <p:cNvSpPr/>
          <p:nvPr/>
        </p:nvSpPr>
        <p:spPr>
          <a:xfrm>
            <a:off x="9308206" y="2620276"/>
            <a:ext cx="400717" cy="398516"/>
          </a:xfrm>
          <a:custGeom>
            <a:avLst/>
            <a:gdLst/>
            <a:ahLst/>
            <a:cxnLst/>
            <a:rect l="l" t="t" r="r" b="b"/>
            <a:pathLst>
              <a:path w="400717" h="398516">
                <a:moveTo>
                  <a:pt x="200475" y="90104"/>
                </a:moveTo>
                <a:lnTo>
                  <a:pt x="197579" y="90459"/>
                </a:lnTo>
                <a:lnTo>
                  <a:pt x="195038" y="91524"/>
                </a:lnTo>
                <a:lnTo>
                  <a:pt x="192862" y="93070"/>
                </a:lnTo>
                <a:lnTo>
                  <a:pt x="191295" y="95211"/>
                </a:lnTo>
                <a:lnTo>
                  <a:pt x="190203" y="97700"/>
                </a:lnTo>
                <a:lnTo>
                  <a:pt x="167852" y="165247"/>
                </a:lnTo>
                <a:lnTo>
                  <a:pt x="96072" y="165247"/>
                </a:lnTo>
                <a:lnTo>
                  <a:pt x="93170" y="165721"/>
                </a:lnTo>
                <a:lnTo>
                  <a:pt x="90634" y="166787"/>
                </a:lnTo>
                <a:lnTo>
                  <a:pt x="88336" y="168452"/>
                </a:lnTo>
                <a:lnTo>
                  <a:pt x="86763" y="170707"/>
                </a:lnTo>
                <a:lnTo>
                  <a:pt x="85556" y="173203"/>
                </a:lnTo>
                <a:lnTo>
                  <a:pt x="85197" y="176046"/>
                </a:lnTo>
                <a:lnTo>
                  <a:pt x="85556" y="178663"/>
                </a:lnTo>
                <a:lnTo>
                  <a:pt x="86526" y="181032"/>
                </a:lnTo>
                <a:lnTo>
                  <a:pt x="87856" y="183174"/>
                </a:lnTo>
                <a:lnTo>
                  <a:pt x="89786" y="184712"/>
                </a:lnTo>
                <a:lnTo>
                  <a:pt x="147791" y="226505"/>
                </a:lnTo>
                <a:lnTo>
                  <a:pt x="125311" y="294281"/>
                </a:lnTo>
                <a:lnTo>
                  <a:pt x="124951" y="296066"/>
                </a:lnTo>
                <a:lnTo>
                  <a:pt x="124830" y="297840"/>
                </a:lnTo>
                <a:lnTo>
                  <a:pt x="125189" y="300578"/>
                </a:lnTo>
                <a:lnTo>
                  <a:pt x="126403" y="303186"/>
                </a:lnTo>
                <a:lnTo>
                  <a:pt x="127968" y="305328"/>
                </a:lnTo>
                <a:lnTo>
                  <a:pt x="130266" y="306987"/>
                </a:lnTo>
                <a:lnTo>
                  <a:pt x="132687" y="308178"/>
                </a:lnTo>
                <a:lnTo>
                  <a:pt x="135582" y="308532"/>
                </a:lnTo>
                <a:lnTo>
                  <a:pt x="137880" y="308291"/>
                </a:lnTo>
                <a:lnTo>
                  <a:pt x="140056" y="307455"/>
                </a:lnTo>
                <a:lnTo>
                  <a:pt x="141867" y="306391"/>
                </a:lnTo>
                <a:lnTo>
                  <a:pt x="200475" y="264370"/>
                </a:lnTo>
                <a:lnTo>
                  <a:pt x="258838" y="306391"/>
                </a:lnTo>
                <a:lnTo>
                  <a:pt x="260777" y="307455"/>
                </a:lnTo>
                <a:lnTo>
                  <a:pt x="262831" y="308291"/>
                </a:lnTo>
                <a:lnTo>
                  <a:pt x="265244" y="308532"/>
                </a:lnTo>
                <a:lnTo>
                  <a:pt x="267658" y="308178"/>
                </a:lnTo>
                <a:lnTo>
                  <a:pt x="269956" y="307341"/>
                </a:lnTo>
                <a:lnTo>
                  <a:pt x="272011" y="306151"/>
                </a:lnTo>
                <a:lnTo>
                  <a:pt x="273590" y="304377"/>
                </a:lnTo>
                <a:lnTo>
                  <a:pt x="274912" y="302363"/>
                </a:lnTo>
                <a:lnTo>
                  <a:pt x="275643" y="300222"/>
                </a:lnTo>
                <a:lnTo>
                  <a:pt x="276004" y="297840"/>
                </a:lnTo>
                <a:lnTo>
                  <a:pt x="275888" y="296066"/>
                </a:lnTo>
                <a:lnTo>
                  <a:pt x="275516" y="294281"/>
                </a:lnTo>
                <a:lnTo>
                  <a:pt x="253049" y="226505"/>
                </a:lnTo>
                <a:lnTo>
                  <a:pt x="311053" y="184712"/>
                </a:lnTo>
                <a:lnTo>
                  <a:pt x="312979" y="183174"/>
                </a:lnTo>
                <a:lnTo>
                  <a:pt x="314313" y="181032"/>
                </a:lnTo>
                <a:lnTo>
                  <a:pt x="315277" y="178663"/>
                </a:lnTo>
                <a:lnTo>
                  <a:pt x="315636" y="176046"/>
                </a:lnTo>
                <a:lnTo>
                  <a:pt x="315277" y="173203"/>
                </a:lnTo>
                <a:lnTo>
                  <a:pt x="314070" y="170707"/>
                </a:lnTo>
                <a:lnTo>
                  <a:pt x="312375" y="168452"/>
                </a:lnTo>
                <a:lnTo>
                  <a:pt x="310205" y="166787"/>
                </a:lnTo>
                <a:lnTo>
                  <a:pt x="307548" y="165721"/>
                </a:lnTo>
                <a:lnTo>
                  <a:pt x="304878" y="165247"/>
                </a:lnTo>
                <a:lnTo>
                  <a:pt x="232981" y="165247"/>
                </a:lnTo>
                <a:lnTo>
                  <a:pt x="210745" y="97700"/>
                </a:lnTo>
                <a:lnTo>
                  <a:pt x="209538" y="95211"/>
                </a:lnTo>
                <a:lnTo>
                  <a:pt x="207973" y="93070"/>
                </a:lnTo>
                <a:lnTo>
                  <a:pt x="205790" y="91524"/>
                </a:lnTo>
                <a:lnTo>
                  <a:pt x="203132" y="90459"/>
                </a:lnTo>
                <a:lnTo>
                  <a:pt x="200475" y="90104"/>
                </a:lnTo>
                <a:lnTo>
                  <a:pt x="200475" y="90104"/>
                </a:lnTo>
                <a:lnTo>
                  <a:pt x="200475" y="90104"/>
                </a:lnTo>
                <a:close/>
                <a:moveTo>
                  <a:pt x="200475" y="0"/>
                </a:moveTo>
                <a:lnTo>
                  <a:pt x="213044" y="356"/>
                </a:lnTo>
                <a:lnTo>
                  <a:pt x="225497" y="1662"/>
                </a:lnTo>
                <a:lnTo>
                  <a:pt x="237693" y="3562"/>
                </a:lnTo>
                <a:lnTo>
                  <a:pt x="249659" y="6177"/>
                </a:lnTo>
                <a:lnTo>
                  <a:pt x="261381" y="9496"/>
                </a:lnTo>
                <a:lnTo>
                  <a:pt x="272742" y="13537"/>
                </a:lnTo>
                <a:lnTo>
                  <a:pt x="283733" y="18048"/>
                </a:lnTo>
                <a:lnTo>
                  <a:pt x="294606" y="23508"/>
                </a:lnTo>
                <a:lnTo>
                  <a:pt x="304878" y="29323"/>
                </a:lnTo>
                <a:lnTo>
                  <a:pt x="314789" y="35732"/>
                </a:lnTo>
                <a:lnTo>
                  <a:pt x="324212" y="42859"/>
                </a:lnTo>
                <a:lnTo>
                  <a:pt x="333405" y="50332"/>
                </a:lnTo>
                <a:lnTo>
                  <a:pt x="342109" y="58523"/>
                </a:lnTo>
                <a:lnTo>
                  <a:pt x="350082" y="67075"/>
                </a:lnTo>
                <a:lnTo>
                  <a:pt x="357694" y="76094"/>
                </a:lnTo>
                <a:lnTo>
                  <a:pt x="364820" y="85475"/>
                </a:lnTo>
                <a:lnTo>
                  <a:pt x="371342" y="95325"/>
                </a:lnTo>
                <a:lnTo>
                  <a:pt x="377261" y="105776"/>
                </a:lnTo>
                <a:lnTo>
                  <a:pt x="382589" y="116335"/>
                </a:lnTo>
                <a:lnTo>
                  <a:pt x="387301" y="127375"/>
                </a:lnTo>
                <a:lnTo>
                  <a:pt x="391280" y="138656"/>
                </a:lnTo>
                <a:lnTo>
                  <a:pt x="394670" y="150286"/>
                </a:lnTo>
                <a:lnTo>
                  <a:pt x="397328" y="162162"/>
                </a:lnTo>
                <a:lnTo>
                  <a:pt x="399267" y="174266"/>
                </a:lnTo>
                <a:lnTo>
                  <a:pt x="400345" y="186733"/>
                </a:lnTo>
                <a:lnTo>
                  <a:pt x="400717" y="199319"/>
                </a:lnTo>
                <a:lnTo>
                  <a:pt x="400345" y="211898"/>
                </a:lnTo>
                <a:lnTo>
                  <a:pt x="399267" y="224251"/>
                </a:lnTo>
                <a:lnTo>
                  <a:pt x="397328" y="236348"/>
                </a:lnTo>
                <a:lnTo>
                  <a:pt x="394670" y="248346"/>
                </a:lnTo>
                <a:lnTo>
                  <a:pt x="391280" y="259861"/>
                </a:lnTo>
                <a:lnTo>
                  <a:pt x="387301" y="271249"/>
                </a:lnTo>
                <a:lnTo>
                  <a:pt x="382589" y="282182"/>
                </a:lnTo>
                <a:lnTo>
                  <a:pt x="377261" y="292975"/>
                </a:lnTo>
                <a:lnTo>
                  <a:pt x="371342" y="303186"/>
                </a:lnTo>
                <a:lnTo>
                  <a:pt x="364820" y="313043"/>
                </a:lnTo>
                <a:lnTo>
                  <a:pt x="357694" y="322417"/>
                </a:lnTo>
                <a:lnTo>
                  <a:pt x="350082" y="331563"/>
                </a:lnTo>
                <a:lnTo>
                  <a:pt x="342109" y="340229"/>
                </a:lnTo>
                <a:lnTo>
                  <a:pt x="333405" y="348184"/>
                </a:lnTo>
                <a:lnTo>
                  <a:pt x="324212" y="355772"/>
                </a:lnTo>
                <a:lnTo>
                  <a:pt x="314789" y="362904"/>
                </a:lnTo>
                <a:lnTo>
                  <a:pt x="304878" y="369315"/>
                </a:lnTo>
                <a:lnTo>
                  <a:pt x="294606" y="375244"/>
                </a:lnTo>
                <a:lnTo>
                  <a:pt x="283733" y="380463"/>
                </a:lnTo>
                <a:lnTo>
                  <a:pt x="272742" y="385215"/>
                </a:lnTo>
                <a:lnTo>
                  <a:pt x="261381" y="389128"/>
                </a:lnTo>
                <a:lnTo>
                  <a:pt x="249659" y="392575"/>
                </a:lnTo>
                <a:lnTo>
                  <a:pt x="237693" y="395183"/>
                </a:lnTo>
                <a:lnTo>
                  <a:pt x="225497" y="396970"/>
                </a:lnTo>
                <a:lnTo>
                  <a:pt x="213044" y="398161"/>
                </a:lnTo>
                <a:lnTo>
                  <a:pt x="200475" y="398516"/>
                </a:lnTo>
                <a:lnTo>
                  <a:pt x="187789" y="398161"/>
                </a:lnTo>
                <a:lnTo>
                  <a:pt x="175222" y="396970"/>
                </a:lnTo>
                <a:lnTo>
                  <a:pt x="163017" y="395183"/>
                </a:lnTo>
                <a:lnTo>
                  <a:pt x="151175" y="392575"/>
                </a:lnTo>
                <a:lnTo>
                  <a:pt x="139331" y="389128"/>
                </a:lnTo>
                <a:lnTo>
                  <a:pt x="128091" y="385215"/>
                </a:lnTo>
                <a:lnTo>
                  <a:pt x="116972" y="380463"/>
                </a:lnTo>
                <a:lnTo>
                  <a:pt x="106342" y="375244"/>
                </a:lnTo>
                <a:lnTo>
                  <a:pt x="95827" y="369315"/>
                </a:lnTo>
                <a:lnTo>
                  <a:pt x="86039" y="362904"/>
                </a:lnTo>
                <a:lnTo>
                  <a:pt x="76492" y="355772"/>
                </a:lnTo>
                <a:lnTo>
                  <a:pt x="67428" y="348184"/>
                </a:lnTo>
                <a:lnTo>
                  <a:pt x="58730" y="340229"/>
                </a:lnTo>
                <a:lnTo>
                  <a:pt x="50635" y="331563"/>
                </a:lnTo>
                <a:lnTo>
                  <a:pt x="43023" y="322417"/>
                </a:lnTo>
                <a:lnTo>
                  <a:pt x="36013" y="313043"/>
                </a:lnTo>
                <a:lnTo>
                  <a:pt x="29484" y="303186"/>
                </a:lnTo>
                <a:lnTo>
                  <a:pt x="23565" y="292975"/>
                </a:lnTo>
                <a:lnTo>
                  <a:pt x="18128" y="282182"/>
                </a:lnTo>
                <a:lnTo>
                  <a:pt x="13532" y="271249"/>
                </a:lnTo>
                <a:lnTo>
                  <a:pt x="9545" y="259861"/>
                </a:lnTo>
                <a:lnTo>
                  <a:pt x="6163" y="248346"/>
                </a:lnTo>
                <a:lnTo>
                  <a:pt x="3504" y="236348"/>
                </a:lnTo>
                <a:lnTo>
                  <a:pt x="1574" y="224251"/>
                </a:lnTo>
                <a:lnTo>
                  <a:pt x="361" y="211898"/>
                </a:lnTo>
                <a:lnTo>
                  <a:pt x="0" y="199319"/>
                </a:lnTo>
                <a:lnTo>
                  <a:pt x="361" y="186733"/>
                </a:lnTo>
                <a:lnTo>
                  <a:pt x="1574" y="174266"/>
                </a:lnTo>
                <a:lnTo>
                  <a:pt x="3504" y="162162"/>
                </a:lnTo>
                <a:lnTo>
                  <a:pt x="6163" y="150286"/>
                </a:lnTo>
                <a:lnTo>
                  <a:pt x="9545" y="138656"/>
                </a:lnTo>
                <a:lnTo>
                  <a:pt x="13532" y="127375"/>
                </a:lnTo>
                <a:lnTo>
                  <a:pt x="18128" y="116335"/>
                </a:lnTo>
                <a:lnTo>
                  <a:pt x="23565" y="105776"/>
                </a:lnTo>
                <a:lnTo>
                  <a:pt x="29484" y="95325"/>
                </a:lnTo>
                <a:lnTo>
                  <a:pt x="36013" y="85475"/>
                </a:lnTo>
                <a:lnTo>
                  <a:pt x="43023" y="76094"/>
                </a:lnTo>
                <a:lnTo>
                  <a:pt x="50635" y="67075"/>
                </a:lnTo>
                <a:lnTo>
                  <a:pt x="58730" y="58523"/>
                </a:lnTo>
                <a:lnTo>
                  <a:pt x="67428" y="50332"/>
                </a:lnTo>
                <a:lnTo>
                  <a:pt x="76492" y="42859"/>
                </a:lnTo>
                <a:lnTo>
                  <a:pt x="86039" y="35732"/>
                </a:lnTo>
                <a:lnTo>
                  <a:pt x="95827" y="29323"/>
                </a:lnTo>
                <a:lnTo>
                  <a:pt x="106342" y="23508"/>
                </a:lnTo>
                <a:lnTo>
                  <a:pt x="116972" y="18048"/>
                </a:lnTo>
                <a:lnTo>
                  <a:pt x="128091" y="13537"/>
                </a:lnTo>
                <a:lnTo>
                  <a:pt x="139331" y="9496"/>
                </a:lnTo>
                <a:lnTo>
                  <a:pt x="151175" y="6177"/>
                </a:lnTo>
                <a:lnTo>
                  <a:pt x="163017" y="3562"/>
                </a:lnTo>
                <a:lnTo>
                  <a:pt x="175222" y="1662"/>
                </a:lnTo>
                <a:lnTo>
                  <a:pt x="187789" y="356"/>
                </a:lnTo>
                <a:lnTo>
                  <a:pt x="200475" y="0"/>
                </a:lnTo>
                <a:lnTo>
                  <a:pt x="200475" y="0"/>
                </a:lnTo>
                <a:lnTo>
                  <a:pt x="200475" y="0"/>
                </a:lnTo>
                <a:close/>
              </a:path>
            </a:pathLst>
          </a:custGeom>
          <a:solidFill>
            <a:srgbClr val="333333"/>
          </a:solidFill>
        </p:spPr>
      </p:sp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2197029" y="-38100"/>
            <a:ext cx="7147430" cy="6527797"/>
          </a:xfrm>
          <a:custGeom>
            <a:avLst/>
            <a:gdLst/>
            <a:ahLst/>
            <a:cxnLst/>
            <a:rect l="l" t="t" r="r" b="b"/>
            <a:pathLst>
              <a:path w="7147430" h="6527797">
                <a:moveTo>
                  <a:pt x="1649412" y="0"/>
                </a:moveTo>
                <a:lnTo>
                  <a:pt x="7147430" y="0"/>
                </a:lnTo>
                <a:lnTo>
                  <a:pt x="5498017" y="6527797"/>
                </a:lnTo>
                <a:lnTo>
                  <a:pt x="0" y="6527797"/>
                </a:lnTo>
                <a:lnTo>
                  <a:pt x="1649412" y="0"/>
                </a:lnTo>
                <a:close/>
              </a:path>
            </a:pathLst>
          </a:custGeom>
          <a:solidFill>
            <a:srgbClr val="FEE830">
              <a:alpha val="18039"/>
            </a:srgbClr>
          </a:solidFill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3" name="Freeform 2"/>
          <p:cNvSpPr/>
          <p:nvPr/>
        </p:nvSpPr>
        <p:spPr>
          <a:xfrm>
            <a:off x="1752529" y="0"/>
            <a:ext cx="7147430" cy="6527797"/>
          </a:xfrm>
          <a:custGeom>
            <a:avLst/>
            <a:gdLst/>
            <a:ahLst/>
            <a:cxnLst/>
            <a:rect l="l" t="t" r="r" b="b"/>
            <a:pathLst>
              <a:path w="7147430" h="6527797">
                <a:moveTo>
                  <a:pt x="1649412" y="0"/>
                </a:moveTo>
                <a:lnTo>
                  <a:pt x="7147430" y="0"/>
                </a:lnTo>
                <a:lnTo>
                  <a:pt x="5498017" y="6527797"/>
                </a:lnTo>
                <a:lnTo>
                  <a:pt x="0" y="6527797"/>
                </a:lnTo>
                <a:lnTo>
                  <a:pt x="1649412" y="0"/>
                </a:lnTo>
                <a:close/>
              </a:path>
            </a:pathLst>
          </a:custGeom>
          <a:solidFill>
            <a:srgbClr val="FEE830">
              <a:alpha val="18039"/>
            </a:srgbClr>
          </a:solidFill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4" name="Freeform 3"/>
          <p:cNvSpPr/>
          <p:nvPr/>
        </p:nvSpPr>
        <p:spPr>
          <a:xfrm>
            <a:off x="1993829" y="-12700"/>
            <a:ext cx="7147430" cy="6527797"/>
          </a:xfrm>
          <a:custGeom>
            <a:avLst/>
            <a:gdLst/>
            <a:ahLst/>
            <a:cxnLst/>
            <a:rect l="l" t="t" r="r" b="b"/>
            <a:pathLst>
              <a:path w="7147430" h="6527797">
                <a:moveTo>
                  <a:pt x="1649412" y="0"/>
                </a:moveTo>
                <a:lnTo>
                  <a:pt x="7147430" y="0"/>
                </a:lnTo>
                <a:lnTo>
                  <a:pt x="5498017" y="6527797"/>
                </a:lnTo>
                <a:lnTo>
                  <a:pt x="0" y="6527797"/>
                </a:lnTo>
                <a:lnTo>
                  <a:pt x="1649412" y="0"/>
                </a:lnTo>
                <a:close/>
              </a:path>
            </a:pathLst>
          </a:custGeom>
          <a:solidFill>
            <a:srgbClr val="FEE830"/>
          </a:solidFill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5" name="TextBox 4"/>
          <p:cNvSpPr txBox="1"/>
          <p:nvPr/>
        </p:nvSpPr>
        <p:spPr>
          <a:xfrm>
            <a:off x="3530092" y="2769616"/>
            <a:ext cx="4110482" cy="10795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5400" spc="600">
                <a:solidFill>
                  <a:srgbClr val="42464B"/>
                </a:solidFill>
                <a:latin typeface="Microsoft YaHei"/>
                <a:ea typeface="Microsoft YaHei"/>
              </a:rPr>
              <a:t>感谢观看</a:t>
            </a:r>
            <a:endParaRPr lang="en-US" sz="1100"/>
          </a:p>
        </p:txBody>
      </p:sp>
      <p:sp>
        <p:nvSpPr>
          <p:cNvPr id="6" name="Freeform 5"/>
          <p:cNvSpPr/>
          <p:nvPr/>
        </p:nvSpPr>
        <p:spPr>
          <a:xfrm>
            <a:off x="7223125" y="2479675"/>
            <a:ext cx="959490" cy="0"/>
          </a:xfrm>
          <a:custGeom>
            <a:avLst/>
            <a:gdLst/>
            <a:ahLst/>
            <a:cxnLst/>
            <a:rect l="l" t="t" r="r" b="b"/>
            <a:pathLst>
              <a:path w="959490">
                <a:moveTo>
                  <a:pt x="0" y="0"/>
                </a:moveTo>
                <a:lnTo>
                  <a:pt x="959490" y="0"/>
                </a:lnTo>
              </a:path>
            </a:pathLst>
          </a:custGeom>
          <a:solidFill>
            <a:srgbClr val="333333"/>
          </a:solidFill>
          <a:ln w="6350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" name="Freeform 6"/>
          <p:cNvSpPr/>
          <p:nvPr/>
        </p:nvSpPr>
        <p:spPr>
          <a:xfrm>
            <a:off x="3393567" y="3891661"/>
            <a:ext cx="959490" cy="0"/>
          </a:xfrm>
          <a:custGeom>
            <a:avLst/>
            <a:gdLst/>
            <a:ahLst/>
            <a:cxnLst/>
            <a:rect l="l" t="t" r="r" b="b"/>
            <a:pathLst>
              <a:path w="959490">
                <a:moveTo>
                  <a:pt x="0" y="0"/>
                </a:moveTo>
                <a:lnTo>
                  <a:pt x="959490" y="0"/>
                </a:lnTo>
              </a:path>
            </a:pathLst>
          </a:custGeom>
          <a:solidFill>
            <a:srgbClr val="333333"/>
          </a:solidFill>
          <a:ln w="6350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" name="TextBox 7"/>
          <p:cNvSpPr txBox="1"/>
          <p:nvPr/>
        </p:nvSpPr>
        <p:spPr>
          <a:xfrm>
            <a:off x="3973449" y="2552573"/>
            <a:ext cx="3589909" cy="413512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1400" spc="600">
                <a:solidFill>
                  <a:srgbClr val="42464B">
                    <a:alpha val="29020"/>
                  </a:srgbClr>
                </a:solidFill>
                <a:latin typeface="Microsoft YaHei"/>
                <a:ea typeface="Microsoft YaHei"/>
              </a:rPr>
              <a:t>THANKS FOR WATCHING </a:t>
            </a:r>
            <a:endParaRPr lang="en-US" sz="1100"/>
          </a:p>
        </p:txBody>
      </p:sp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12" r="-12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05429" y="3900772"/>
            <a:ext cx="1334591" cy="315218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 latinLnBrk="1">
              <a:lnSpc>
                <a:spcPct val="91300"/>
              </a:lnSpc>
            </a:pPr>
            <a:r>
              <a:rPr lang="en-US" sz="1200">
                <a:solidFill>
                  <a:srgbClr val="3F3F3F"/>
                </a:solidFill>
                <a:latin typeface="Microsoft YaHei"/>
                <a:ea typeface="Microsoft YaHei"/>
              </a:rPr>
              <a:t>电脑端请访问</a:t>
            </a:r>
            <a:endParaRPr lang="en-US" sz="1100"/>
          </a:p>
          <a:p>
            <a:pPr algn="ctr" latinLnBrk="1">
              <a:lnSpc>
                <a:spcPct val="91300"/>
              </a:lnSpc>
            </a:pP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5110140" y="4082285"/>
            <a:ext cx="1334591" cy="325338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1200">
                <a:solidFill>
                  <a:srgbClr val="169BD5"/>
                </a:solidFill>
                <a:latin typeface="Microsoft YaHei"/>
                <a:ea typeface="Microsoft YaHei"/>
                <a:hlinkClick r:id="rId3" tooltip="http%3A%2F%2Fwww.woodo.cn"/>
              </a:rPr>
              <a:t>www.woodo.cn</a:t>
            </a:r>
            <a:endParaRPr lang="en-US" sz="1100"/>
          </a:p>
          <a:p>
            <a:pPr algn="ctr" latinLnBrk="1">
              <a:lnSpc>
                <a:spcPct val="116199"/>
              </a:lnSpc>
            </a:pPr>
            <a:endParaRPr lang="en-US" sz="1100"/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3835400" y="1701800"/>
            <a:ext cx="603523" cy="697445"/>
          </a:xfrm>
          <a:custGeom>
            <a:avLst/>
            <a:gdLst/>
            <a:ahLst/>
            <a:cxnLst/>
            <a:rect l="l" t="t" r="r" b="b"/>
            <a:pathLst>
              <a:path w="603523" h="697445">
                <a:moveTo>
                  <a:pt x="301762" y="697445"/>
                </a:moveTo>
                <a:lnTo>
                  <a:pt x="0" y="697445"/>
                </a:lnTo>
                <a:lnTo>
                  <a:pt x="329194" y="348722"/>
                </a:lnTo>
                <a:lnTo>
                  <a:pt x="0" y="0"/>
                </a:lnTo>
                <a:lnTo>
                  <a:pt x="301762" y="0"/>
                </a:lnTo>
                <a:lnTo>
                  <a:pt x="603523" y="348722"/>
                </a:lnTo>
                <a:lnTo>
                  <a:pt x="301762" y="697445"/>
                </a:lnTo>
                <a:close/>
              </a:path>
            </a:pathLst>
          </a:custGeom>
          <a:solidFill>
            <a:srgbClr val="FEE830"/>
          </a:solidFill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4926838" y="1587754"/>
            <a:ext cx="1714119" cy="9779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4800" b="1">
                <a:solidFill>
                  <a:srgbClr val="FFFFFF"/>
                </a:solidFill>
                <a:latin typeface="Microsoft YaHei"/>
                <a:ea typeface="Microsoft YaHei"/>
              </a:rPr>
              <a:t>目录</a:t>
            </a:r>
            <a:endParaRPr lang="en-US" sz="1100"/>
          </a:p>
        </p:txBody>
      </p:sp>
      <p:sp>
        <p:nvSpPr>
          <p:cNvPr id="4" name="TextBox 3"/>
          <p:cNvSpPr txBox="1"/>
          <p:nvPr/>
        </p:nvSpPr>
        <p:spPr>
          <a:xfrm>
            <a:off x="1606550" y="3251962"/>
            <a:ext cx="1264285" cy="9017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4400">
                <a:solidFill>
                  <a:srgbClr val="FFFFFF"/>
                </a:solidFill>
                <a:latin typeface="Microsoft YaHei"/>
                <a:ea typeface="Microsoft YaHei"/>
              </a:rPr>
              <a:t>01</a:t>
            </a:r>
            <a:endParaRPr lang="en-US" sz="1100"/>
          </a:p>
        </p:txBody>
      </p:sp>
      <p:sp>
        <p:nvSpPr>
          <p:cNvPr id="5" name="TextBox 4"/>
          <p:cNvSpPr txBox="1"/>
          <p:nvPr/>
        </p:nvSpPr>
        <p:spPr>
          <a:xfrm>
            <a:off x="4711192" y="1444244"/>
            <a:ext cx="2145284" cy="528193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1400">
                <a:solidFill>
                  <a:srgbClr val="FFFFFF">
                    <a:alpha val="65882"/>
                  </a:srgbClr>
                </a:solidFill>
                <a:latin typeface="Microsoft YaHei"/>
                <a:ea typeface="Microsoft YaHei"/>
              </a:rPr>
              <a:t>CONTENT</a:t>
            </a:r>
            <a:endParaRPr lang="en-US" sz="1100"/>
          </a:p>
        </p:txBody>
      </p:sp>
      <p:sp>
        <p:nvSpPr>
          <p:cNvPr id="6" name="Freeform 5"/>
          <p:cNvSpPr/>
          <p:nvPr/>
        </p:nvSpPr>
        <p:spPr>
          <a:xfrm rot="10800000">
            <a:off x="7112000" y="1701800"/>
            <a:ext cx="603523" cy="697445"/>
          </a:xfrm>
          <a:custGeom>
            <a:avLst/>
            <a:gdLst/>
            <a:ahLst/>
            <a:cxnLst/>
            <a:rect l="l" t="t" r="r" b="b"/>
            <a:pathLst>
              <a:path w="603523" h="697445">
                <a:moveTo>
                  <a:pt x="301762" y="697445"/>
                </a:moveTo>
                <a:lnTo>
                  <a:pt x="0" y="697445"/>
                </a:lnTo>
                <a:lnTo>
                  <a:pt x="329194" y="348722"/>
                </a:lnTo>
                <a:lnTo>
                  <a:pt x="0" y="0"/>
                </a:lnTo>
                <a:lnTo>
                  <a:pt x="301762" y="0"/>
                </a:lnTo>
                <a:lnTo>
                  <a:pt x="603523" y="348722"/>
                </a:lnTo>
                <a:lnTo>
                  <a:pt x="301762" y="697445"/>
                </a:lnTo>
                <a:close/>
              </a:path>
            </a:pathLst>
          </a:custGeom>
          <a:solidFill>
            <a:srgbClr val="FEE830"/>
          </a:solidFill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7" name="TextBox 6"/>
          <p:cNvSpPr txBox="1"/>
          <p:nvPr/>
        </p:nvSpPr>
        <p:spPr>
          <a:xfrm>
            <a:off x="1439037" y="4067937"/>
            <a:ext cx="1595501" cy="5461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2400">
                <a:solidFill>
                  <a:srgbClr val="FEE830"/>
                </a:solidFill>
                <a:latin typeface="Microsoft YaHei"/>
                <a:ea typeface="Microsoft YaHei"/>
              </a:rPr>
              <a:t>问题描述</a:t>
            </a:r>
            <a:endParaRPr lang="en-US" sz="1100"/>
          </a:p>
        </p:txBody>
      </p:sp>
      <p:sp>
        <p:nvSpPr>
          <p:cNvPr id="8" name="TextBox 7"/>
          <p:cNvSpPr txBox="1"/>
          <p:nvPr/>
        </p:nvSpPr>
        <p:spPr>
          <a:xfrm>
            <a:off x="3981196" y="3241675"/>
            <a:ext cx="1264285" cy="9017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4400">
                <a:solidFill>
                  <a:srgbClr val="FFFFFF"/>
                </a:solidFill>
                <a:latin typeface="Microsoft YaHei"/>
                <a:ea typeface="Microsoft YaHei"/>
              </a:rPr>
              <a:t>02</a:t>
            </a:r>
            <a:endParaRPr lang="en-US" sz="1100"/>
          </a:p>
        </p:txBody>
      </p:sp>
      <p:sp>
        <p:nvSpPr>
          <p:cNvPr id="9" name="TextBox 8"/>
          <p:cNvSpPr txBox="1"/>
          <p:nvPr/>
        </p:nvSpPr>
        <p:spPr>
          <a:xfrm>
            <a:off x="3813683" y="4057523"/>
            <a:ext cx="1595501" cy="5461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2400">
                <a:solidFill>
                  <a:srgbClr val="FEE830"/>
                </a:solidFill>
                <a:latin typeface="Microsoft YaHei"/>
                <a:ea typeface="Microsoft YaHei"/>
              </a:rPr>
              <a:t>算法原理</a:t>
            </a:r>
            <a:endParaRPr lang="en-US" sz="1100"/>
          </a:p>
        </p:txBody>
      </p:sp>
      <p:sp>
        <p:nvSpPr>
          <p:cNvPr id="10" name="TextBox 9"/>
          <p:cNvSpPr txBox="1"/>
          <p:nvPr/>
        </p:nvSpPr>
        <p:spPr>
          <a:xfrm>
            <a:off x="6436741" y="3243453"/>
            <a:ext cx="1264285" cy="9017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4400">
                <a:solidFill>
                  <a:srgbClr val="FFFFFF"/>
                </a:solidFill>
                <a:latin typeface="Microsoft YaHei"/>
                <a:ea typeface="Microsoft YaHei"/>
              </a:rPr>
              <a:t>03</a:t>
            </a:r>
            <a:endParaRPr lang="en-US" sz="1100"/>
          </a:p>
        </p:txBody>
      </p:sp>
      <p:sp>
        <p:nvSpPr>
          <p:cNvPr id="11" name="TextBox 10"/>
          <p:cNvSpPr txBox="1"/>
          <p:nvPr/>
        </p:nvSpPr>
        <p:spPr>
          <a:xfrm>
            <a:off x="6269355" y="4057650"/>
            <a:ext cx="1595501" cy="5461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2400">
                <a:solidFill>
                  <a:srgbClr val="FEE830"/>
                </a:solidFill>
                <a:latin typeface="Microsoft YaHei"/>
                <a:ea typeface="Microsoft YaHei"/>
              </a:rPr>
              <a:t>算法实现</a:t>
            </a:r>
            <a:endParaRPr lang="en-US" sz="1100"/>
          </a:p>
        </p:txBody>
      </p:sp>
      <p:sp>
        <p:nvSpPr>
          <p:cNvPr id="12" name="TextBox 11"/>
          <p:cNvSpPr txBox="1"/>
          <p:nvPr/>
        </p:nvSpPr>
        <p:spPr>
          <a:xfrm>
            <a:off x="8697595" y="3240786"/>
            <a:ext cx="1264285" cy="9017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4400">
                <a:solidFill>
                  <a:srgbClr val="FFFFFF"/>
                </a:solidFill>
                <a:latin typeface="Microsoft YaHei"/>
                <a:ea typeface="Microsoft YaHei"/>
              </a:rPr>
              <a:t>04</a:t>
            </a:r>
            <a:endParaRPr lang="en-US" sz="1100"/>
          </a:p>
        </p:txBody>
      </p:sp>
      <p:sp>
        <p:nvSpPr>
          <p:cNvPr id="13" name="TextBox 12"/>
          <p:cNvSpPr txBox="1"/>
          <p:nvPr/>
        </p:nvSpPr>
        <p:spPr>
          <a:xfrm>
            <a:off x="8530082" y="4059936"/>
            <a:ext cx="1595501" cy="5461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2400">
                <a:solidFill>
                  <a:srgbClr val="FEE830"/>
                </a:solidFill>
                <a:latin typeface="Microsoft YaHei"/>
                <a:ea typeface="Microsoft YaHei"/>
              </a:rPr>
              <a:t>总结</a:t>
            </a:r>
            <a:endParaRPr lang="en-US" sz="1100"/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5029200" y="2336800"/>
            <a:ext cx="1485905" cy="299302"/>
          </a:xfrm>
          <a:custGeom>
            <a:avLst/>
            <a:gdLst/>
            <a:ahLst/>
            <a:cxnLst/>
            <a:rect l="l" t="t" r="r" b="b"/>
            <a:pathLst>
              <a:path w="1485905" h="299302">
                <a:moveTo>
                  <a:pt x="1485905" y="299302"/>
                </a:moveTo>
                <a:lnTo>
                  <a:pt x="0" y="299302"/>
                </a:lnTo>
                <a:lnTo>
                  <a:pt x="0" y="0"/>
                </a:lnTo>
                <a:lnTo>
                  <a:pt x="1485905" y="0"/>
                </a:lnTo>
                <a:lnTo>
                  <a:pt x="1485905" y="299302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FFFFFF"/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3" name="Freeform 2"/>
          <p:cNvSpPr/>
          <p:nvPr/>
        </p:nvSpPr>
        <p:spPr>
          <a:xfrm rot="10800000">
            <a:off x="7937500" y="2438400"/>
            <a:ext cx="906013" cy="1038139"/>
          </a:xfrm>
          <a:custGeom>
            <a:avLst/>
            <a:gdLst/>
            <a:ahLst/>
            <a:cxnLst/>
            <a:rect l="l" t="t" r="r" b="b"/>
            <a:pathLst>
              <a:path w="906013" h="1038139">
                <a:moveTo>
                  <a:pt x="453006" y="1038139"/>
                </a:moveTo>
                <a:lnTo>
                  <a:pt x="0" y="1038139"/>
                </a:lnTo>
                <a:lnTo>
                  <a:pt x="494189" y="519069"/>
                </a:lnTo>
                <a:lnTo>
                  <a:pt x="0" y="0"/>
                </a:lnTo>
                <a:lnTo>
                  <a:pt x="453006" y="0"/>
                </a:lnTo>
                <a:lnTo>
                  <a:pt x="906013" y="519069"/>
                </a:lnTo>
                <a:lnTo>
                  <a:pt x="453006" y="1038139"/>
                </a:lnTo>
                <a:close/>
              </a:path>
            </a:pathLst>
          </a:custGeom>
          <a:solidFill>
            <a:srgbClr val="FEE830"/>
          </a:solidFill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4" name="Freeform 3"/>
          <p:cNvSpPr/>
          <p:nvPr/>
        </p:nvSpPr>
        <p:spPr>
          <a:xfrm>
            <a:off x="2717800" y="2438400"/>
            <a:ext cx="906013" cy="1038139"/>
          </a:xfrm>
          <a:custGeom>
            <a:avLst/>
            <a:gdLst/>
            <a:ahLst/>
            <a:cxnLst/>
            <a:rect l="l" t="t" r="r" b="b"/>
            <a:pathLst>
              <a:path w="906013" h="1038139">
                <a:moveTo>
                  <a:pt x="453006" y="1038139"/>
                </a:moveTo>
                <a:lnTo>
                  <a:pt x="0" y="1038139"/>
                </a:lnTo>
                <a:lnTo>
                  <a:pt x="494189" y="519069"/>
                </a:lnTo>
                <a:lnTo>
                  <a:pt x="0" y="0"/>
                </a:lnTo>
                <a:lnTo>
                  <a:pt x="453006" y="0"/>
                </a:lnTo>
                <a:lnTo>
                  <a:pt x="906013" y="519069"/>
                </a:lnTo>
                <a:lnTo>
                  <a:pt x="453006" y="1038139"/>
                </a:lnTo>
                <a:close/>
              </a:path>
            </a:pathLst>
          </a:custGeom>
          <a:solidFill>
            <a:srgbClr val="FEE830"/>
          </a:solidFill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5" name="TextBox 4"/>
          <p:cNvSpPr txBox="1"/>
          <p:nvPr/>
        </p:nvSpPr>
        <p:spPr>
          <a:xfrm>
            <a:off x="3535045" y="2582037"/>
            <a:ext cx="4415663" cy="10795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5400" b="1" spc="400">
                <a:solidFill>
                  <a:srgbClr val="FFFFFF"/>
                </a:solidFill>
                <a:latin typeface="Microsoft YaHei"/>
                <a:ea typeface="Microsoft YaHei"/>
              </a:rPr>
              <a:t>问题描述</a:t>
            </a:r>
            <a:endParaRPr lang="en-US" sz="1100"/>
          </a:p>
        </p:txBody>
      </p:sp>
      <p:sp>
        <p:nvSpPr>
          <p:cNvPr id="6" name="TextBox 5"/>
          <p:cNvSpPr txBox="1"/>
          <p:nvPr/>
        </p:nvSpPr>
        <p:spPr>
          <a:xfrm>
            <a:off x="4931029" y="2320417"/>
            <a:ext cx="1782953" cy="3302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1200" spc="100">
                <a:solidFill>
                  <a:srgbClr val="FFFFFF"/>
                </a:solidFill>
                <a:latin typeface="Microsoft YaHei"/>
                <a:ea typeface="Microsoft YaHei"/>
              </a:rPr>
              <a:t>PART ONE</a:t>
            </a:r>
            <a:endParaRPr lang="en-US" sz="1100"/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 rot="5400000">
            <a:off x="5651500" y="177800"/>
            <a:ext cx="272680" cy="431053"/>
          </a:xfrm>
          <a:custGeom>
            <a:avLst/>
            <a:gdLst/>
            <a:ahLst/>
            <a:cxnLst/>
            <a:rect l="l" t="t" r="r" b="b"/>
            <a:pathLst>
              <a:path w="272680" h="431053">
                <a:moveTo>
                  <a:pt x="136340" y="431053"/>
                </a:moveTo>
                <a:lnTo>
                  <a:pt x="0" y="431053"/>
                </a:lnTo>
                <a:lnTo>
                  <a:pt x="148735" y="215526"/>
                </a:lnTo>
                <a:lnTo>
                  <a:pt x="0" y="0"/>
                </a:lnTo>
                <a:lnTo>
                  <a:pt x="136340" y="0"/>
                </a:lnTo>
                <a:lnTo>
                  <a:pt x="272680" y="215526"/>
                </a:lnTo>
                <a:lnTo>
                  <a:pt x="136340" y="431053"/>
                </a:lnTo>
                <a:close/>
              </a:path>
            </a:pathLst>
          </a:custGeom>
          <a:solidFill>
            <a:srgbClr val="FEE830"/>
          </a:solidFill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4053586" y="564388"/>
            <a:ext cx="3492881" cy="5842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2600" b="1" spc="300">
                <a:solidFill>
                  <a:srgbClr val="FFFFFF"/>
                </a:solidFill>
                <a:latin typeface="Microsoft YaHei"/>
                <a:ea typeface="Microsoft YaHei"/>
              </a:rPr>
              <a:t>绿幕抠图问题</a:t>
            </a:r>
            <a:endParaRPr lang="en-US" sz="1100"/>
          </a:p>
        </p:txBody>
      </p:sp>
      <p:sp>
        <p:nvSpPr>
          <p:cNvPr id="4" name="Freeform 3"/>
          <p:cNvSpPr/>
          <p:nvPr/>
        </p:nvSpPr>
        <p:spPr>
          <a:xfrm>
            <a:off x="5473700" y="2171700"/>
            <a:ext cx="299325" cy="330200"/>
          </a:xfrm>
          <a:custGeom>
            <a:avLst/>
            <a:gdLst/>
            <a:ahLst/>
            <a:cxnLst/>
            <a:rect l="l" t="t" r="r" b="b"/>
            <a:pathLst>
              <a:path w="299325" h="330200">
                <a:moveTo>
                  <a:pt x="149662" y="330200"/>
                </a:moveTo>
                <a:lnTo>
                  <a:pt x="0" y="330200"/>
                </a:lnTo>
                <a:lnTo>
                  <a:pt x="163268" y="165100"/>
                </a:lnTo>
                <a:lnTo>
                  <a:pt x="0" y="0"/>
                </a:lnTo>
                <a:lnTo>
                  <a:pt x="149662" y="0"/>
                </a:lnTo>
                <a:lnTo>
                  <a:pt x="299325" y="165100"/>
                </a:lnTo>
                <a:lnTo>
                  <a:pt x="149662" y="330200"/>
                </a:lnTo>
                <a:close/>
              </a:path>
            </a:pathLst>
          </a:custGeom>
          <a:solidFill>
            <a:srgbClr val="FEE830"/>
          </a:solidFill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270000"/>
            <a:ext cx="3790808" cy="21330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600" y="1270000"/>
            <a:ext cx="3790808" cy="2133037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 rot="5400000">
            <a:off x="5651500" y="177800"/>
            <a:ext cx="272680" cy="431053"/>
          </a:xfrm>
          <a:custGeom>
            <a:avLst/>
            <a:gdLst/>
            <a:ahLst/>
            <a:cxnLst/>
            <a:rect l="l" t="t" r="r" b="b"/>
            <a:pathLst>
              <a:path w="272680" h="431053">
                <a:moveTo>
                  <a:pt x="136340" y="431053"/>
                </a:moveTo>
                <a:lnTo>
                  <a:pt x="0" y="431053"/>
                </a:lnTo>
                <a:lnTo>
                  <a:pt x="148735" y="215526"/>
                </a:lnTo>
                <a:lnTo>
                  <a:pt x="0" y="0"/>
                </a:lnTo>
                <a:lnTo>
                  <a:pt x="136340" y="0"/>
                </a:lnTo>
                <a:lnTo>
                  <a:pt x="272680" y="215526"/>
                </a:lnTo>
                <a:lnTo>
                  <a:pt x="136340" y="431053"/>
                </a:lnTo>
                <a:close/>
              </a:path>
            </a:pathLst>
          </a:custGeom>
          <a:solidFill>
            <a:srgbClr val="FEE830"/>
          </a:solidFill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4053586" y="564388"/>
            <a:ext cx="3492881" cy="5842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2600" b="1" spc="300">
                <a:solidFill>
                  <a:srgbClr val="FFFFFF"/>
                </a:solidFill>
                <a:latin typeface="Microsoft YaHei"/>
                <a:ea typeface="Microsoft YaHei"/>
              </a:rPr>
              <a:t>公式</a:t>
            </a:r>
            <a:endParaRPr lang="en-US" sz="1100"/>
          </a:p>
        </p:txBody>
      </p:sp>
      <p:sp>
        <p:nvSpPr>
          <p:cNvPr id="4" name="Freeform 3"/>
          <p:cNvSpPr/>
          <p:nvPr/>
        </p:nvSpPr>
        <p:spPr>
          <a:xfrm>
            <a:off x="991748" y="2426885"/>
            <a:ext cx="600770" cy="482972"/>
          </a:xfrm>
          <a:custGeom>
            <a:avLst/>
            <a:gdLst/>
            <a:ahLst/>
            <a:cxnLst/>
            <a:rect l="l" t="t" r="r" b="b"/>
            <a:pathLst>
              <a:path w="600770" h="482972">
                <a:moveTo>
                  <a:pt x="563222" y="482972"/>
                </a:moveTo>
                <a:lnTo>
                  <a:pt x="563222" y="167183"/>
                </a:lnTo>
                <a:lnTo>
                  <a:pt x="300384" y="297213"/>
                </a:lnTo>
                <a:lnTo>
                  <a:pt x="0" y="148607"/>
                </a:lnTo>
                <a:lnTo>
                  <a:pt x="300384" y="0"/>
                </a:lnTo>
                <a:lnTo>
                  <a:pt x="600770" y="148607"/>
                </a:lnTo>
                <a:lnTo>
                  <a:pt x="600770" y="482972"/>
                </a:lnTo>
                <a:lnTo>
                  <a:pt x="563222" y="482972"/>
                </a:lnTo>
                <a:close/>
                <a:moveTo>
                  <a:pt x="488126" y="225103"/>
                </a:moveTo>
                <a:lnTo>
                  <a:pt x="488126" y="390092"/>
                </a:lnTo>
                <a:lnTo>
                  <a:pt x="300384" y="482972"/>
                </a:lnTo>
                <a:lnTo>
                  <a:pt x="112644" y="390092"/>
                </a:lnTo>
                <a:lnTo>
                  <a:pt x="112644" y="225103"/>
                </a:lnTo>
                <a:lnTo>
                  <a:pt x="300384" y="317982"/>
                </a:lnTo>
                <a:lnTo>
                  <a:pt x="488126" y="225103"/>
                </a:lnTo>
                <a:close/>
              </a:path>
            </a:pathLst>
          </a:custGeom>
          <a:solidFill>
            <a:srgbClr val="333333"/>
          </a:solidFill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300" y="1282700"/>
            <a:ext cx="5154883" cy="5603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0" y="2184400"/>
            <a:ext cx="4568789" cy="37543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1900" y="2247900"/>
            <a:ext cx="4330840" cy="3633428"/>
          </a:xfrm>
          <a:prstGeom prst="rect">
            <a:avLst/>
          </a:prstGeom>
        </p:spPr>
      </p:pic>
      <p:sp>
        <p:nvSpPr>
          <p:cNvPr id="8" name="Freeform 1">
            <a:extLst>
              <a:ext uri="{FF2B5EF4-FFF2-40B4-BE49-F238E27FC236}">
                <a16:creationId xmlns:a16="http://schemas.microsoft.com/office/drawing/2014/main" id="{44E24A49-4387-43AE-8B9B-F149C223578F}"/>
              </a:ext>
            </a:extLst>
          </p:cNvPr>
          <p:cNvSpPr/>
          <p:nvPr/>
        </p:nvSpPr>
        <p:spPr>
          <a:xfrm rot="1756435">
            <a:off x="7433196" y="1104093"/>
            <a:ext cx="1485905" cy="299302"/>
          </a:xfrm>
          <a:custGeom>
            <a:avLst/>
            <a:gdLst/>
            <a:ahLst/>
            <a:cxnLst/>
            <a:rect l="l" t="t" r="r" b="b"/>
            <a:pathLst>
              <a:path w="1485905" h="299302">
                <a:moveTo>
                  <a:pt x="1485905" y="299302"/>
                </a:moveTo>
                <a:lnTo>
                  <a:pt x="0" y="299302"/>
                </a:lnTo>
                <a:lnTo>
                  <a:pt x="0" y="0"/>
                </a:lnTo>
                <a:lnTo>
                  <a:pt x="1485905" y="0"/>
                </a:lnTo>
                <a:lnTo>
                  <a:pt x="1485905" y="299302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FFFFFF"/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不可解！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5029200" y="2336800"/>
            <a:ext cx="1485905" cy="299302"/>
          </a:xfrm>
          <a:custGeom>
            <a:avLst/>
            <a:gdLst/>
            <a:ahLst/>
            <a:cxnLst/>
            <a:rect l="l" t="t" r="r" b="b"/>
            <a:pathLst>
              <a:path w="1485905" h="299302">
                <a:moveTo>
                  <a:pt x="1485905" y="299302"/>
                </a:moveTo>
                <a:lnTo>
                  <a:pt x="0" y="299302"/>
                </a:lnTo>
                <a:lnTo>
                  <a:pt x="0" y="0"/>
                </a:lnTo>
                <a:lnTo>
                  <a:pt x="1485905" y="0"/>
                </a:lnTo>
                <a:lnTo>
                  <a:pt x="1485905" y="299302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FFFFFF"/>
            </a:solidFill>
            <a:prstDash val="solid"/>
            <a:miter/>
          </a:ln>
        </p:spPr>
        <p:txBody>
          <a:bodyPr lIns="127000" rIns="127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Freeform 2"/>
          <p:cNvSpPr/>
          <p:nvPr/>
        </p:nvSpPr>
        <p:spPr>
          <a:xfrm rot="10800000">
            <a:off x="7937500" y="2438400"/>
            <a:ext cx="906013" cy="1038139"/>
          </a:xfrm>
          <a:custGeom>
            <a:avLst/>
            <a:gdLst/>
            <a:ahLst/>
            <a:cxnLst/>
            <a:rect l="l" t="t" r="r" b="b"/>
            <a:pathLst>
              <a:path w="906013" h="1038139">
                <a:moveTo>
                  <a:pt x="453006" y="1038139"/>
                </a:moveTo>
                <a:lnTo>
                  <a:pt x="0" y="1038139"/>
                </a:lnTo>
                <a:lnTo>
                  <a:pt x="494189" y="519069"/>
                </a:lnTo>
                <a:lnTo>
                  <a:pt x="0" y="0"/>
                </a:lnTo>
                <a:lnTo>
                  <a:pt x="453006" y="0"/>
                </a:lnTo>
                <a:lnTo>
                  <a:pt x="906013" y="519069"/>
                </a:lnTo>
                <a:lnTo>
                  <a:pt x="453006" y="1038139"/>
                </a:lnTo>
                <a:close/>
              </a:path>
            </a:pathLst>
          </a:custGeom>
          <a:solidFill>
            <a:srgbClr val="FEE830"/>
          </a:solidFill>
        </p:spPr>
        <p:txBody>
          <a:bodyPr lIns="127000" rIns="127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2717800" y="2438400"/>
            <a:ext cx="906013" cy="1038139"/>
          </a:xfrm>
          <a:custGeom>
            <a:avLst/>
            <a:gdLst/>
            <a:ahLst/>
            <a:cxnLst/>
            <a:rect l="l" t="t" r="r" b="b"/>
            <a:pathLst>
              <a:path w="906013" h="1038139">
                <a:moveTo>
                  <a:pt x="453006" y="1038139"/>
                </a:moveTo>
                <a:lnTo>
                  <a:pt x="0" y="1038139"/>
                </a:lnTo>
                <a:lnTo>
                  <a:pt x="494189" y="519069"/>
                </a:lnTo>
                <a:lnTo>
                  <a:pt x="0" y="0"/>
                </a:lnTo>
                <a:lnTo>
                  <a:pt x="453006" y="0"/>
                </a:lnTo>
                <a:lnTo>
                  <a:pt x="906013" y="519069"/>
                </a:lnTo>
                <a:lnTo>
                  <a:pt x="453006" y="1038139"/>
                </a:lnTo>
                <a:close/>
              </a:path>
            </a:pathLst>
          </a:custGeom>
          <a:solidFill>
            <a:srgbClr val="FEE830"/>
          </a:solidFill>
        </p:spPr>
        <p:txBody>
          <a:bodyPr lIns="127000" rIns="127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35045" y="2582037"/>
            <a:ext cx="4415663" cy="1030154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5400" b="1" spc="400" dirty="0">
                <a:solidFill>
                  <a:srgbClr val="FFFFFF"/>
                </a:solidFill>
                <a:latin typeface="Microsoft YaHei"/>
                <a:ea typeface="Microsoft YaHei"/>
              </a:rPr>
              <a:t>算法原理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31029" y="2320417"/>
            <a:ext cx="1782953" cy="3302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PART TWO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1F0C37A-B907-4494-A68B-FADBAD5C6156}"/>
              </a:ext>
            </a:extLst>
          </p:cNvPr>
          <p:cNvSpPr/>
          <p:nvPr/>
        </p:nvSpPr>
        <p:spPr>
          <a:xfrm>
            <a:off x="2349500" y="4241800"/>
            <a:ext cx="7391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F18"/>
              </a:rPr>
              <a:t>Robust Chroma Keying System based on Human Visual Perception and Statistical Color Models.2016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426518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 rot="5400000">
            <a:off x="5651500" y="177800"/>
            <a:ext cx="272680" cy="431053"/>
          </a:xfrm>
          <a:custGeom>
            <a:avLst/>
            <a:gdLst/>
            <a:ahLst/>
            <a:cxnLst/>
            <a:rect l="l" t="t" r="r" b="b"/>
            <a:pathLst>
              <a:path w="272680" h="431053">
                <a:moveTo>
                  <a:pt x="136340" y="431053"/>
                </a:moveTo>
                <a:lnTo>
                  <a:pt x="0" y="431053"/>
                </a:lnTo>
                <a:lnTo>
                  <a:pt x="148735" y="215526"/>
                </a:lnTo>
                <a:lnTo>
                  <a:pt x="0" y="0"/>
                </a:lnTo>
                <a:lnTo>
                  <a:pt x="136340" y="0"/>
                </a:lnTo>
                <a:lnTo>
                  <a:pt x="272680" y="215526"/>
                </a:lnTo>
                <a:lnTo>
                  <a:pt x="136340" y="431053"/>
                </a:lnTo>
                <a:close/>
              </a:path>
            </a:pathLst>
          </a:custGeom>
          <a:solidFill>
            <a:srgbClr val="FEE830"/>
          </a:solidFill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7" name="TextBox 6"/>
          <p:cNvSpPr txBox="1"/>
          <p:nvPr/>
        </p:nvSpPr>
        <p:spPr>
          <a:xfrm>
            <a:off x="901700" y="1441450"/>
            <a:ext cx="2407285" cy="4289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zh-CN" altLang="en-US" b="1" spc="300" dirty="0">
                <a:solidFill>
                  <a:srgbClr val="FEE830"/>
                </a:solidFill>
                <a:latin typeface="Microsoft YaHei"/>
                <a:ea typeface="Microsoft YaHei"/>
              </a:rPr>
              <a:t>原因</a:t>
            </a:r>
            <a:endParaRPr lang="en-US" sz="1100" dirty="0"/>
          </a:p>
        </p:txBody>
      </p:sp>
      <p:sp>
        <p:nvSpPr>
          <p:cNvPr id="8" name="Freeform 7"/>
          <p:cNvSpPr/>
          <p:nvPr/>
        </p:nvSpPr>
        <p:spPr>
          <a:xfrm>
            <a:off x="378262" y="1498600"/>
            <a:ext cx="299325" cy="330200"/>
          </a:xfrm>
          <a:custGeom>
            <a:avLst/>
            <a:gdLst/>
            <a:ahLst/>
            <a:cxnLst/>
            <a:rect l="l" t="t" r="r" b="b"/>
            <a:pathLst>
              <a:path w="299325" h="330200">
                <a:moveTo>
                  <a:pt x="149662" y="330200"/>
                </a:moveTo>
                <a:lnTo>
                  <a:pt x="0" y="330200"/>
                </a:lnTo>
                <a:lnTo>
                  <a:pt x="163268" y="165100"/>
                </a:lnTo>
                <a:lnTo>
                  <a:pt x="0" y="0"/>
                </a:lnTo>
                <a:lnTo>
                  <a:pt x="149662" y="0"/>
                </a:lnTo>
                <a:lnTo>
                  <a:pt x="299325" y="165100"/>
                </a:lnTo>
                <a:lnTo>
                  <a:pt x="149662" y="330200"/>
                </a:lnTo>
                <a:close/>
              </a:path>
            </a:pathLst>
          </a:custGeom>
          <a:solidFill>
            <a:srgbClr val="FEE830"/>
          </a:solidFill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9" name="Freeform 8"/>
          <p:cNvSpPr/>
          <p:nvPr/>
        </p:nvSpPr>
        <p:spPr>
          <a:xfrm>
            <a:off x="991748" y="2426885"/>
            <a:ext cx="600770" cy="482972"/>
          </a:xfrm>
          <a:custGeom>
            <a:avLst/>
            <a:gdLst/>
            <a:ahLst/>
            <a:cxnLst/>
            <a:rect l="l" t="t" r="r" b="b"/>
            <a:pathLst>
              <a:path w="600770" h="482972">
                <a:moveTo>
                  <a:pt x="563222" y="482972"/>
                </a:moveTo>
                <a:lnTo>
                  <a:pt x="563222" y="167183"/>
                </a:lnTo>
                <a:lnTo>
                  <a:pt x="300384" y="297213"/>
                </a:lnTo>
                <a:lnTo>
                  <a:pt x="0" y="148607"/>
                </a:lnTo>
                <a:lnTo>
                  <a:pt x="300384" y="0"/>
                </a:lnTo>
                <a:lnTo>
                  <a:pt x="600770" y="148607"/>
                </a:lnTo>
                <a:lnTo>
                  <a:pt x="600770" y="482972"/>
                </a:lnTo>
                <a:lnTo>
                  <a:pt x="563222" y="482972"/>
                </a:lnTo>
                <a:close/>
                <a:moveTo>
                  <a:pt x="488126" y="225103"/>
                </a:moveTo>
                <a:lnTo>
                  <a:pt x="488126" y="390092"/>
                </a:lnTo>
                <a:lnTo>
                  <a:pt x="300384" y="482972"/>
                </a:lnTo>
                <a:lnTo>
                  <a:pt x="112644" y="390092"/>
                </a:lnTo>
                <a:lnTo>
                  <a:pt x="112644" y="225103"/>
                </a:lnTo>
                <a:lnTo>
                  <a:pt x="300384" y="317982"/>
                </a:lnTo>
                <a:lnTo>
                  <a:pt x="488126" y="225103"/>
                </a:lnTo>
                <a:close/>
              </a:path>
            </a:pathLst>
          </a:custGeom>
          <a:solidFill>
            <a:srgbClr val="333333"/>
          </a:solidFill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7925B9AD-733B-400D-A391-4B0829CF607C}"/>
              </a:ext>
            </a:extLst>
          </p:cNvPr>
          <p:cNvSpPr txBox="1"/>
          <p:nvPr/>
        </p:nvSpPr>
        <p:spPr>
          <a:xfrm>
            <a:off x="4896519" y="538134"/>
            <a:ext cx="1967161" cy="362087"/>
          </a:xfrm>
          <a:prstGeom prst="rect">
            <a:avLst/>
          </a:prstGeom>
        </p:spPr>
        <p:txBody>
          <a:bodyPr wrap="square" lIns="127000" tIns="63500" rIns="127000" bIns="6350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1400" spc="300" dirty="0">
                <a:solidFill>
                  <a:srgbClr val="FFFFFF"/>
                </a:solidFill>
                <a:latin typeface="Microsoft YaHei"/>
                <a:ea typeface="Microsoft YaHei"/>
              </a:rPr>
              <a:t>H</a:t>
            </a:r>
            <a:r>
              <a:rPr lang="en-US" altLang="zh-CN" sz="1400" spc="300" dirty="0">
                <a:solidFill>
                  <a:srgbClr val="FFFFFF"/>
                </a:solidFill>
                <a:latin typeface="Microsoft YaHei"/>
                <a:ea typeface="Microsoft YaHei"/>
              </a:rPr>
              <a:t>SV</a:t>
            </a:r>
            <a:r>
              <a:rPr lang="zh-CN" altLang="en-US" sz="1400" spc="300" dirty="0">
                <a:solidFill>
                  <a:srgbClr val="FFFFFF"/>
                </a:solidFill>
                <a:latin typeface="Microsoft YaHei"/>
                <a:ea typeface="Microsoft YaHei"/>
              </a:rPr>
              <a:t>色彩空间</a:t>
            </a:r>
            <a:endParaRPr lang="en-US" sz="11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2DAB415-1DF4-40A0-A3BB-A1D38E3CBD94}"/>
              </a:ext>
            </a:extLst>
          </p:cNvPr>
          <p:cNvSpPr/>
          <p:nvPr/>
        </p:nvSpPr>
        <p:spPr>
          <a:xfrm>
            <a:off x="365562" y="2032000"/>
            <a:ext cx="57785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Roboto"/>
              </a:rPr>
              <a:t>我们平时使用得最多的颜色空间是</a:t>
            </a:r>
            <a:r>
              <a:rPr lang="en-US" altLang="zh-CN" dirty="0">
                <a:solidFill>
                  <a:schemeClr val="bg1"/>
                </a:solidFill>
                <a:latin typeface="Roboto"/>
              </a:rPr>
              <a:t>RGB</a:t>
            </a:r>
            <a:r>
              <a:rPr lang="zh-CN" altLang="en-US" dirty="0">
                <a:solidFill>
                  <a:schemeClr val="bg1"/>
                </a:solidFill>
                <a:latin typeface="Roboto"/>
              </a:rPr>
              <a:t>颜色空间，三个分量分别表示红，绿，蓝。但这种表示和我们人对颜色的直觉感受是不相符合的，比如浅黄色和黄色，对我们来说是相似的颜色，但从</a:t>
            </a:r>
            <a:r>
              <a:rPr lang="en-US" altLang="zh-CN" dirty="0" err="1">
                <a:solidFill>
                  <a:schemeClr val="bg1"/>
                </a:solidFill>
                <a:latin typeface="Roboto"/>
              </a:rPr>
              <a:t>rgb</a:t>
            </a:r>
            <a:r>
              <a:rPr lang="zh-CN" altLang="en-US" dirty="0">
                <a:solidFill>
                  <a:schemeClr val="bg1"/>
                </a:solidFill>
                <a:latin typeface="Roboto"/>
              </a:rPr>
              <a:t>值中并不能看出来。同时，自然环境下获取的图像容易受自然光照、遮挡和阴影等情况的影响，即对亮度比较敏感。而 </a:t>
            </a:r>
            <a:r>
              <a:rPr lang="en-US" altLang="zh-CN" dirty="0">
                <a:solidFill>
                  <a:schemeClr val="bg1"/>
                </a:solidFill>
                <a:latin typeface="Roboto"/>
              </a:rPr>
              <a:t>RGB </a:t>
            </a:r>
            <a:r>
              <a:rPr lang="zh-CN" altLang="en-US" dirty="0">
                <a:solidFill>
                  <a:schemeClr val="bg1"/>
                </a:solidFill>
                <a:latin typeface="Roboto"/>
              </a:rPr>
              <a:t>颜色空间的三个分量都与亮度密切相关，即只要亮度改变，三个分量都会随之相应地改变，而没有一种更直观的方式来表达。</a:t>
            </a:r>
          </a:p>
          <a:p>
            <a:r>
              <a:rPr lang="zh-CN" altLang="en-US" dirty="0">
                <a:solidFill>
                  <a:schemeClr val="bg1"/>
                </a:solidFill>
                <a:latin typeface="Roboto"/>
              </a:rPr>
              <a:t>基于上述理由，在图像处理中使用较多的是 </a:t>
            </a:r>
            <a:r>
              <a:rPr lang="en-US" altLang="zh-CN" dirty="0">
                <a:solidFill>
                  <a:schemeClr val="bg1"/>
                </a:solidFill>
                <a:latin typeface="Roboto"/>
              </a:rPr>
              <a:t>HSV </a:t>
            </a:r>
            <a:r>
              <a:rPr lang="zh-CN" altLang="en-US" dirty="0">
                <a:solidFill>
                  <a:schemeClr val="bg1"/>
                </a:solidFill>
                <a:latin typeface="Roboto"/>
              </a:rPr>
              <a:t>颜色空间，它比 </a:t>
            </a:r>
            <a:r>
              <a:rPr lang="en-US" altLang="zh-CN" dirty="0">
                <a:solidFill>
                  <a:schemeClr val="bg1"/>
                </a:solidFill>
                <a:latin typeface="Roboto"/>
              </a:rPr>
              <a:t>RGB </a:t>
            </a:r>
            <a:r>
              <a:rPr lang="zh-CN" altLang="en-US" dirty="0">
                <a:solidFill>
                  <a:schemeClr val="bg1"/>
                </a:solidFill>
                <a:latin typeface="Roboto"/>
              </a:rPr>
              <a:t>更接近人们对彩色的感知经验。非常直观地表达颜色的色调、鲜艳程度和明暗程度，方便进行颜色的对比。</a:t>
            </a:r>
            <a:endParaRPr lang="zh-CN" altLang="en-US" b="0" i="0" dirty="0">
              <a:solidFill>
                <a:schemeClr val="bg1"/>
              </a:solidFill>
              <a:effectLst/>
              <a:latin typeface="Roboto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BEC98FD-4AC1-4A25-8224-891E473BB578}"/>
              </a:ext>
            </a:extLst>
          </p:cNvPr>
          <p:cNvSpPr/>
          <p:nvPr/>
        </p:nvSpPr>
        <p:spPr>
          <a:xfrm>
            <a:off x="6464300" y="2032000"/>
            <a:ext cx="457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Roboto"/>
              </a:rPr>
              <a:t>HSV </a:t>
            </a:r>
            <a:r>
              <a:rPr lang="zh-CN" altLang="en-US" dirty="0">
                <a:solidFill>
                  <a:schemeClr val="bg1"/>
                </a:solidFill>
                <a:latin typeface="Roboto"/>
              </a:rPr>
              <a:t>表达彩色图像的方式由三个部分组成：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Roboto"/>
              </a:rPr>
              <a:t>Hue</a:t>
            </a:r>
            <a:r>
              <a:rPr lang="zh-CN" altLang="en-US" dirty="0">
                <a:solidFill>
                  <a:schemeClr val="bg1"/>
                </a:solidFill>
                <a:latin typeface="Roboto"/>
              </a:rPr>
              <a:t>（色调、色相）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Roboto"/>
              </a:rPr>
              <a:t>Saturation</a:t>
            </a:r>
            <a:r>
              <a:rPr lang="zh-CN" altLang="en-US" dirty="0">
                <a:solidFill>
                  <a:schemeClr val="bg1"/>
                </a:solidFill>
                <a:latin typeface="Roboto"/>
              </a:rPr>
              <a:t>（饱和度、色彩纯净度）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Roboto"/>
              </a:rPr>
              <a:t>Value</a:t>
            </a:r>
            <a:r>
              <a:rPr lang="zh-CN" altLang="en-US" dirty="0">
                <a:solidFill>
                  <a:schemeClr val="bg1"/>
                </a:solidFill>
                <a:latin typeface="Roboto"/>
              </a:rPr>
              <a:t>（明度，亮度）</a:t>
            </a:r>
            <a:endParaRPr lang="zh-CN" altLang="en-US" b="0" i="0" dirty="0">
              <a:solidFill>
                <a:schemeClr val="bg1"/>
              </a:solidFill>
              <a:effectLst/>
              <a:latin typeface="Roboto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E25B85C-0E9E-4829-B236-7E5F98965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700" y="3270072"/>
            <a:ext cx="3128590" cy="2332677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 rot="5400000">
            <a:off x="5651500" y="177800"/>
            <a:ext cx="272680" cy="431053"/>
          </a:xfrm>
          <a:custGeom>
            <a:avLst/>
            <a:gdLst/>
            <a:ahLst/>
            <a:cxnLst/>
            <a:rect l="l" t="t" r="r" b="b"/>
            <a:pathLst>
              <a:path w="272680" h="431053">
                <a:moveTo>
                  <a:pt x="136340" y="431053"/>
                </a:moveTo>
                <a:lnTo>
                  <a:pt x="0" y="431053"/>
                </a:lnTo>
                <a:lnTo>
                  <a:pt x="148735" y="215526"/>
                </a:lnTo>
                <a:lnTo>
                  <a:pt x="0" y="0"/>
                </a:lnTo>
                <a:lnTo>
                  <a:pt x="136340" y="0"/>
                </a:lnTo>
                <a:lnTo>
                  <a:pt x="272680" y="215526"/>
                </a:lnTo>
                <a:lnTo>
                  <a:pt x="136340" y="431053"/>
                </a:lnTo>
                <a:close/>
              </a:path>
            </a:pathLst>
          </a:custGeom>
          <a:solidFill>
            <a:srgbClr val="FEE830"/>
          </a:solidFill>
        </p:spPr>
        <p:txBody>
          <a:bodyPr lIns="127000" rIns="127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53586" y="564388"/>
            <a:ext cx="3492881" cy="562462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600" b="1" spc="300" dirty="0">
                <a:solidFill>
                  <a:srgbClr val="FFFFFF"/>
                </a:solidFill>
                <a:latin typeface="Microsoft YaHei"/>
                <a:ea typeface="Microsoft YaHei"/>
              </a:rPr>
              <a:t>自动背景检测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80100" y="3174238"/>
            <a:ext cx="4414901" cy="13335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30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吾道是一种演示工具，可以是演示、演讲、报告等等。 大多数时候，他们都是在观众面前。 吾道是一种演示工具，可以是演示、演讲、报告等等。大多数时候，他们都是在观众面前。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5936" y="2620137"/>
            <a:ext cx="2407285" cy="4445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300" normalizeH="0" baseline="0" noProof="0" dirty="0" err="1">
                <a:ln>
                  <a:noFill/>
                </a:ln>
                <a:solidFill>
                  <a:srgbClr val="FEE830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在此添加标题文本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6007100" y="2667000"/>
            <a:ext cx="299325" cy="330200"/>
          </a:xfrm>
          <a:custGeom>
            <a:avLst/>
            <a:gdLst/>
            <a:ahLst/>
            <a:cxnLst/>
            <a:rect l="l" t="t" r="r" b="b"/>
            <a:pathLst>
              <a:path w="299325" h="330200">
                <a:moveTo>
                  <a:pt x="149662" y="330200"/>
                </a:moveTo>
                <a:lnTo>
                  <a:pt x="0" y="330200"/>
                </a:lnTo>
                <a:lnTo>
                  <a:pt x="163268" y="165100"/>
                </a:lnTo>
                <a:lnTo>
                  <a:pt x="0" y="0"/>
                </a:lnTo>
                <a:lnTo>
                  <a:pt x="149662" y="0"/>
                </a:lnTo>
                <a:lnTo>
                  <a:pt x="299325" y="165100"/>
                </a:lnTo>
                <a:lnTo>
                  <a:pt x="149662" y="330200"/>
                </a:lnTo>
                <a:close/>
              </a:path>
            </a:pathLst>
          </a:custGeom>
          <a:solidFill>
            <a:srgbClr val="FEE830"/>
          </a:solidFill>
        </p:spPr>
        <p:txBody>
          <a:bodyPr lIns="127000" rIns="127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991748" y="2426885"/>
            <a:ext cx="600770" cy="482972"/>
          </a:xfrm>
          <a:custGeom>
            <a:avLst/>
            <a:gdLst/>
            <a:ahLst/>
            <a:cxnLst/>
            <a:rect l="l" t="t" r="r" b="b"/>
            <a:pathLst>
              <a:path w="600770" h="482972">
                <a:moveTo>
                  <a:pt x="563222" y="482972"/>
                </a:moveTo>
                <a:lnTo>
                  <a:pt x="563222" y="167183"/>
                </a:lnTo>
                <a:lnTo>
                  <a:pt x="300384" y="297213"/>
                </a:lnTo>
                <a:lnTo>
                  <a:pt x="0" y="148607"/>
                </a:lnTo>
                <a:lnTo>
                  <a:pt x="300384" y="0"/>
                </a:lnTo>
                <a:lnTo>
                  <a:pt x="600770" y="148607"/>
                </a:lnTo>
                <a:lnTo>
                  <a:pt x="600770" y="482972"/>
                </a:lnTo>
                <a:lnTo>
                  <a:pt x="563222" y="482972"/>
                </a:lnTo>
                <a:close/>
                <a:moveTo>
                  <a:pt x="488126" y="225103"/>
                </a:moveTo>
                <a:lnTo>
                  <a:pt x="488126" y="390092"/>
                </a:lnTo>
                <a:lnTo>
                  <a:pt x="300384" y="482972"/>
                </a:lnTo>
                <a:lnTo>
                  <a:pt x="112644" y="390092"/>
                </a:lnTo>
                <a:lnTo>
                  <a:pt x="112644" y="225103"/>
                </a:lnTo>
                <a:lnTo>
                  <a:pt x="300384" y="317982"/>
                </a:lnTo>
                <a:lnTo>
                  <a:pt x="488126" y="225103"/>
                </a:lnTo>
                <a:close/>
              </a:path>
            </a:pathLst>
          </a:custGeom>
          <a:solidFill>
            <a:srgbClr val="333333"/>
          </a:solidFill>
        </p:spPr>
        <p:txBody>
          <a:bodyPr lIns="127000" rIns="127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Freeform 9"/>
          <p:cNvSpPr/>
          <p:nvPr/>
        </p:nvSpPr>
        <p:spPr>
          <a:xfrm rot="16200000">
            <a:off x="10604500" y="4660900"/>
            <a:ext cx="373200" cy="373200"/>
          </a:xfrm>
          <a:custGeom>
            <a:avLst/>
            <a:gdLst/>
            <a:ahLst/>
            <a:cxnLst/>
            <a:rect l="l" t="t" r="r" b="b"/>
            <a:pathLst>
              <a:path w="373200" h="373200">
                <a:moveTo>
                  <a:pt x="0" y="0"/>
                </a:moveTo>
                <a:lnTo>
                  <a:pt x="0" y="373200"/>
                </a:lnTo>
                <a:lnTo>
                  <a:pt x="373200" y="373200"/>
                </a:lnTo>
                <a:lnTo>
                  <a:pt x="0" y="0"/>
                </a:lnTo>
              </a:path>
            </a:pathLst>
          </a:custGeom>
          <a:solidFill>
            <a:srgbClr val="595959"/>
          </a:solidFill>
        </p:spPr>
        <p:txBody>
          <a:bodyPr lIns="127000" rIns="127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358300F0-5557-42D2-8DB0-95829BD98329}"/>
              </a:ext>
            </a:extLst>
          </p:cNvPr>
          <p:cNvSpPr txBox="1"/>
          <p:nvPr/>
        </p:nvSpPr>
        <p:spPr>
          <a:xfrm>
            <a:off x="444500" y="1126850"/>
            <a:ext cx="1960625" cy="428900"/>
          </a:xfrm>
          <a:prstGeom prst="rect">
            <a:avLst/>
          </a:prstGeom>
        </p:spPr>
        <p:txBody>
          <a:bodyPr wrap="square" lIns="127000" tIns="63500" rIns="127000" bIns="63500" rtlCol="0" anchor="t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spc="300" dirty="0">
                <a:solidFill>
                  <a:srgbClr val="FEE830"/>
                </a:solidFill>
                <a:latin typeface="Microsoft YaHei"/>
                <a:ea typeface="Microsoft YaHei"/>
              </a:rPr>
              <a:t>H</a:t>
            </a:r>
            <a:r>
              <a:rPr lang="zh-CN" altLang="en-US" b="1" spc="300" dirty="0">
                <a:solidFill>
                  <a:srgbClr val="FEE830"/>
                </a:solidFill>
                <a:latin typeface="Microsoft YaHei"/>
                <a:ea typeface="Microsoft YaHei"/>
              </a:rPr>
              <a:t>通道图像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6712321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00" y="2120900"/>
            <a:ext cx="4083924" cy="2721567"/>
          </a:xfrm>
          <a:prstGeom prst="rect">
            <a:avLst/>
          </a:prstGeom>
        </p:spPr>
      </p:pic>
      <p:sp>
        <p:nvSpPr>
          <p:cNvPr id="3" name="Freeform 2"/>
          <p:cNvSpPr/>
          <p:nvPr/>
        </p:nvSpPr>
        <p:spPr>
          <a:xfrm rot="5400000">
            <a:off x="5651500" y="177800"/>
            <a:ext cx="272680" cy="431053"/>
          </a:xfrm>
          <a:custGeom>
            <a:avLst/>
            <a:gdLst/>
            <a:ahLst/>
            <a:cxnLst/>
            <a:rect l="l" t="t" r="r" b="b"/>
            <a:pathLst>
              <a:path w="272680" h="431053">
                <a:moveTo>
                  <a:pt x="136340" y="431053"/>
                </a:moveTo>
                <a:lnTo>
                  <a:pt x="0" y="431053"/>
                </a:lnTo>
                <a:lnTo>
                  <a:pt x="148735" y="215526"/>
                </a:lnTo>
                <a:lnTo>
                  <a:pt x="0" y="0"/>
                </a:lnTo>
                <a:lnTo>
                  <a:pt x="136340" y="0"/>
                </a:lnTo>
                <a:lnTo>
                  <a:pt x="272680" y="215526"/>
                </a:lnTo>
                <a:lnTo>
                  <a:pt x="136340" y="431053"/>
                </a:lnTo>
                <a:close/>
              </a:path>
            </a:pathLst>
          </a:custGeom>
          <a:solidFill>
            <a:srgbClr val="FEE830"/>
          </a:solidFill>
        </p:spPr>
        <p:txBody>
          <a:bodyPr lIns="127000" rIns="127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53586" y="564388"/>
            <a:ext cx="3492881" cy="5842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30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在此添加本页标题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889000" y="2247900"/>
            <a:ext cx="813738" cy="813738"/>
          </a:xfrm>
          <a:custGeom>
            <a:avLst/>
            <a:gdLst/>
            <a:ahLst/>
            <a:cxnLst/>
            <a:rect l="l" t="t" r="r" b="b"/>
            <a:pathLst>
              <a:path w="813738" h="813738">
                <a:moveTo>
                  <a:pt x="813738" y="813738"/>
                </a:moveTo>
                <a:lnTo>
                  <a:pt x="0" y="813738"/>
                </a:lnTo>
                <a:lnTo>
                  <a:pt x="0" y="0"/>
                </a:lnTo>
                <a:lnTo>
                  <a:pt x="813738" y="0"/>
                </a:lnTo>
                <a:lnTo>
                  <a:pt x="813738" y="813738"/>
                </a:lnTo>
                <a:close/>
              </a:path>
            </a:pathLst>
          </a:custGeom>
          <a:solidFill>
            <a:srgbClr val="FEE830"/>
          </a:solidFill>
        </p:spPr>
        <p:txBody>
          <a:bodyPr lIns="127000" rIns="127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80100" y="3174238"/>
            <a:ext cx="4414901" cy="13335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30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吾道是一种演示工具，可以是演示、演讲、报告等等。 大多数时候，他们都是在观众面前。 吾道是一种演示工具，可以是演示、演讲、报告等等。大多数时候，他们都是在观众面前。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5936" y="2620137"/>
            <a:ext cx="2407285" cy="4445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300" normalizeH="0" baseline="0" noProof="0">
                <a:ln>
                  <a:noFill/>
                </a:ln>
                <a:solidFill>
                  <a:srgbClr val="FEE830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在此添加标题文本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6007100" y="2667000"/>
            <a:ext cx="299325" cy="330200"/>
          </a:xfrm>
          <a:custGeom>
            <a:avLst/>
            <a:gdLst/>
            <a:ahLst/>
            <a:cxnLst/>
            <a:rect l="l" t="t" r="r" b="b"/>
            <a:pathLst>
              <a:path w="299325" h="330200">
                <a:moveTo>
                  <a:pt x="149662" y="330200"/>
                </a:moveTo>
                <a:lnTo>
                  <a:pt x="0" y="330200"/>
                </a:lnTo>
                <a:lnTo>
                  <a:pt x="163268" y="165100"/>
                </a:lnTo>
                <a:lnTo>
                  <a:pt x="0" y="0"/>
                </a:lnTo>
                <a:lnTo>
                  <a:pt x="149662" y="0"/>
                </a:lnTo>
                <a:lnTo>
                  <a:pt x="299325" y="165100"/>
                </a:lnTo>
                <a:lnTo>
                  <a:pt x="149662" y="330200"/>
                </a:lnTo>
                <a:close/>
              </a:path>
            </a:pathLst>
          </a:custGeom>
          <a:solidFill>
            <a:srgbClr val="FEE830"/>
          </a:solidFill>
        </p:spPr>
        <p:txBody>
          <a:bodyPr lIns="127000" rIns="127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991748" y="2426885"/>
            <a:ext cx="600770" cy="482972"/>
          </a:xfrm>
          <a:custGeom>
            <a:avLst/>
            <a:gdLst/>
            <a:ahLst/>
            <a:cxnLst/>
            <a:rect l="l" t="t" r="r" b="b"/>
            <a:pathLst>
              <a:path w="600770" h="482972">
                <a:moveTo>
                  <a:pt x="563222" y="482972"/>
                </a:moveTo>
                <a:lnTo>
                  <a:pt x="563222" y="167183"/>
                </a:lnTo>
                <a:lnTo>
                  <a:pt x="300384" y="297213"/>
                </a:lnTo>
                <a:lnTo>
                  <a:pt x="0" y="148607"/>
                </a:lnTo>
                <a:lnTo>
                  <a:pt x="300384" y="0"/>
                </a:lnTo>
                <a:lnTo>
                  <a:pt x="600770" y="148607"/>
                </a:lnTo>
                <a:lnTo>
                  <a:pt x="600770" y="482972"/>
                </a:lnTo>
                <a:lnTo>
                  <a:pt x="563222" y="482972"/>
                </a:lnTo>
                <a:close/>
                <a:moveTo>
                  <a:pt x="488126" y="225103"/>
                </a:moveTo>
                <a:lnTo>
                  <a:pt x="488126" y="390092"/>
                </a:lnTo>
                <a:lnTo>
                  <a:pt x="300384" y="482972"/>
                </a:lnTo>
                <a:lnTo>
                  <a:pt x="112644" y="390092"/>
                </a:lnTo>
                <a:lnTo>
                  <a:pt x="112644" y="225103"/>
                </a:lnTo>
                <a:lnTo>
                  <a:pt x="300384" y="317982"/>
                </a:lnTo>
                <a:lnTo>
                  <a:pt x="488126" y="225103"/>
                </a:lnTo>
                <a:close/>
              </a:path>
            </a:pathLst>
          </a:custGeom>
          <a:solidFill>
            <a:srgbClr val="333333"/>
          </a:solidFill>
        </p:spPr>
        <p:txBody>
          <a:bodyPr lIns="127000" rIns="127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Freeform 9"/>
          <p:cNvSpPr/>
          <p:nvPr/>
        </p:nvSpPr>
        <p:spPr>
          <a:xfrm rot="16200000">
            <a:off x="10604500" y="4660900"/>
            <a:ext cx="373200" cy="373200"/>
          </a:xfrm>
          <a:custGeom>
            <a:avLst/>
            <a:gdLst/>
            <a:ahLst/>
            <a:cxnLst/>
            <a:rect l="l" t="t" r="r" b="b"/>
            <a:pathLst>
              <a:path w="373200" h="373200">
                <a:moveTo>
                  <a:pt x="0" y="0"/>
                </a:moveTo>
                <a:lnTo>
                  <a:pt x="0" y="373200"/>
                </a:lnTo>
                <a:lnTo>
                  <a:pt x="373200" y="373200"/>
                </a:lnTo>
                <a:lnTo>
                  <a:pt x="0" y="0"/>
                </a:lnTo>
              </a:path>
            </a:pathLst>
          </a:custGeom>
          <a:solidFill>
            <a:srgbClr val="595959"/>
          </a:solidFill>
        </p:spPr>
        <p:txBody>
          <a:bodyPr lIns="127000" rIns="127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0568614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495</Words>
  <Application>Microsoft Office PowerPoint</Application>
  <PresentationFormat>自定义</PresentationFormat>
  <Paragraphs>86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F18</vt:lpstr>
      <vt:lpstr>Roboto</vt:lpstr>
      <vt:lpstr>Microsoft YaHei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bai shengshan</cp:lastModifiedBy>
  <cp:revision>7</cp:revision>
  <dcterms:created xsi:type="dcterms:W3CDTF">2006-08-16T00:00:00Z</dcterms:created>
  <dcterms:modified xsi:type="dcterms:W3CDTF">2019-12-25T13:36:12Z</dcterms:modified>
</cp:coreProperties>
</file>