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1245-8D4C-2B4D-092B-3E4E6F7C7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A0DFB-DFD0-1D8E-1A1E-D546FB47F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4B34-A06F-CDFB-26B6-E4DF800C2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21/12/2024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E800-CB43-49E6-CAA2-BC6B6110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2DDD1-C21E-91E4-95C2-EA346C3A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703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070F-A297-A64B-1A89-BB549FDC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98DE5-05B6-E165-E822-051450CD9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6F4E3-E0B1-0761-5CBB-8861E27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21/12/2024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8D985-D271-85DB-D3B7-A2499E7B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C323-5B5D-4663-75E4-E05F6C41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290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F4B48-DD99-ABF7-E061-1116E827D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C4F26-C9CE-E534-4384-4D2449E00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09D8-2463-0277-0D0F-89C8A053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21/12/2024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14ECF-D8F2-BC94-0AB8-9DBC2556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B525-7EDE-0F5A-1A8B-1FB8E6BC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387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BE7F2-3A0C-6B7C-AECB-AC9A6893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C4C6-8B43-7036-D359-586FB996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34C9-F449-2BB4-F4B0-AC12BEE3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21/12/2024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901E9-95EF-52DB-B2D4-F5AC2B798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E6027-ED74-7A5A-5099-EB4500FB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529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0AFD-EF7A-A5D1-99F2-80DF0092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C801D-ED70-522D-7A8E-F42F2FD11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3DF8-9B99-B04E-86D0-74F4DE46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21/12/2024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49EEB-DFE3-9F66-705C-7C918619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9010-E12B-A99C-A647-E91860D5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052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8F39-DF17-18E6-E6D5-3B552C8D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6F8E-4699-47FB-912C-FDA4B9E76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BE939-3112-FE3B-0E9D-FA489C8B3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D2EF1-0BA8-36F6-710D-95243EE2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21/12/2024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DFD22-71EA-47BB-5A3A-AE63D1AB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4C4C6-2FDA-44DA-5A62-07FE3DAD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583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EE6D-8914-458C-33E2-3D746625B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DD4CF-0DA3-3DBB-B97B-54FFEE0B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08388-AB32-FDA7-E28D-A06F37FCF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4B2DB-48B5-6D6A-1E2E-B29BADBDB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D23B6-692F-5C62-5670-C6242D1ED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97C50-11F0-3CCB-1349-820540EF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21/12/2024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8AD6A-2294-AAE9-ACCC-5BDAD1F2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D7916-7DE1-6105-9096-823B15D2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976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ABAEF-75E8-34E6-A295-D17C5F65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74C604-0C20-876F-EFF7-72800097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21/12/2024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15BA5-E78A-BD59-8E1B-A709D5FD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8AB8C-9306-D22B-E4B1-D3BFD3E8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208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1405B-7E5B-2709-4FE0-B1F44F18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21/12/2024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9E82F-73D1-B453-9D09-090D1DB4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9D77C-4D88-266C-E1B7-E856DD0F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438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361C-3A95-9C78-9611-2DCC7367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F077-6A5F-8D05-F884-D0CF5E011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260B6-30DB-BD1F-6B77-3214E40F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CF234-3236-72DF-216A-CCD431C8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21/12/2024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AFD1C-FEF2-8799-6A01-7BDE6C6E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935A0-639D-C50B-4975-62EF76EC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18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3E56-B589-893B-E89C-5F494613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ABF8F-FE8A-70E4-9257-A86C70646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C89CC-877D-836D-8FD2-ABDB5F635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4A08D-EE20-16D8-0413-D82DBA8F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06D8-F48F-4F83-8D9F-1330F4D8F21B}" type="datetimeFigureOut">
              <a:rPr lang="en-MY" smtClean="0"/>
              <a:t>21/12/2024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79BBC-B832-39E1-6BB1-1AFD8941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2740F-4E16-9358-9D04-7C15EFFB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88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929C0-181D-2301-AA27-668511B77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F3574-8AD0-0C8A-7CF8-24B83D77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D6505-3A1D-3CE7-6CE2-049556610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E06D8-F48F-4F83-8D9F-1330F4D8F21B}" type="datetimeFigureOut">
              <a:rPr lang="en-MY" smtClean="0"/>
              <a:t>21/12/2024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7959-6AA9-8543-5B94-52D13DA68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4C991-0D32-1E84-A50B-2D6988FFD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FCA0A-BC16-44F1-A0C9-27A98A66924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700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47716F-67CC-3F03-1AD2-44EA1EA102C2}"/>
              </a:ext>
            </a:extLst>
          </p:cNvPr>
          <p:cNvSpPr/>
          <p:nvPr/>
        </p:nvSpPr>
        <p:spPr>
          <a:xfrm>
            <a:off x="4526441" y="1998481"/>
            <a:ext cx="3139117" cy="31791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1053D5-C319-31D1-FEF1-68B20C6E287C}"/>
              </a:ext>
            </a:extLst>
          </p:cNvPr>
          <p:cNvGrpSpPr/>
          <p:nvPr/>
        </p:nvGrpSpPr>
        <p:grpSpPr>
          <a:xfrm>
            <a:off x="5329289" y="2359057"/>
            <a:ext cx="1536570" cy="1067585"/>
            <a:chOff x="4305192" y="2905812"/>
            <a:chExt cx="1536570" cy="10675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CE1557-5547-EE6E-9FB7-1E9AFB752B2D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183F7A-DD32-3029-B74C-8BF9C8E013D5}"/>
                </a:ext>
              </a:extLst>
            </p:cNvPr>
            <p:cNvSpPr/>
            <p:nvPr/>
          </p:nvSpPr>
          <p:spPr>
            <a:xfrm>
              <a:off x="4801606" y="2967335"/>
              <a:ext cx="5437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ED487-2242-FC9A-0D62-AB4F14FE760B}"/>
              </a:ext>
            </a:extLst>
          </p:cNvPr>
          <p:cNvGrpSpPr/>
          <p:nvPr/>
        </p:nvGrpSpPr>
        <p:grpSpPr>
          <a:xfrm>
            <a:off x="5329289" y="3768367"/>
            <a:ext cx="1536571" cy="1067585"/>
            <a:chOff x="6432223" y="2905812"/>
            <a:chExt cx="1536571" cy="1067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DA5B47-0484-4AAA-C7E7-15D73BF491D7}"/>
                </a:ext>
              </a:extLst>
            </p:cNvPr>
            <p:cNvSpPr/>
            <p:nvPr/>
          </p:nvSpPr>
          <p:spPr>
            <a:xfrm>
              <a:off x="6432223" y="2905812"/>
              <a:ext cx="1536571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A70493-B9FA-2741-5281-580EDAD5EAF4}"/>
                </a:ext>
              </a:extLst>
            </p:cNvPr>
            <p:cNvSpPr/>
            <p:nvPr/>
          </p:nvSpPr>
          <p:spPr>
            <a:xfrm>
              <a:off x="6928639" y="2967335"/>
              <a:ext cx="5437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CB70A0D-B7F5-AF7C-18AE-C4A62B25A59C}"/>
              </a:ext>
            </a:extLst>
          </p:cNvPr>
          <p:cNvSpPr/>
          <p:nvPr/>
        </p:nvSpPr>
        <p:spPr>
          <a:xfrm>
            <a:off x="5841762" y="1094002"/>
            <a:ext cx="5084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DF3064-2746-E86A-1C0A-E3CEF28CED1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771538" y="2892850"/>
            <a:ext cx="557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97C60-C8ED-E0D1-0A2E-8DFE117728D5}"/>
              </a:ext>
            </a:extLst>
          </p:cNvPr>
          <p:cNvCxnSpPr>
            <a:cxnSpLocks/>
          </p:cNvCxnSpPr>
          <p:nvPr/>
        </p:nvCxnSpPr>
        <p:spPr>
          <a:xfrm>
            <a:off x="4771537" y="4291555"/>
            <a:ext cx="557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CC059F-9379-98B7-F5AA-46E818B60688}"/>
              </a:ext>
            </a:extLst>
          </p:cNvPr>
          <p:cNvCxnSpPr>
            <a:cxnSpLocks/>
          </p:cNvCxnSpPr>
          <p:nvPr/>
        </p:nvCxnSpPr>
        <p:spPr>
          <a:xfrm>
            <a:off x="6865859" y="2902669"/>
            <a:ext cx="557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A0AB3F-5994-66D6-5E68-CB3A6D42D9D8}"/>
              </a:ext>
            </a:extLst>
          </p:cNvPr>
          <p:cNvCxnSpPr>
            <a:cxnSpLocks/>
          </p:cNvCxnSpPr>
          <p:nvPr/>
        </p:nvCxnSpPr>
        <p:spPr>
          <a:xfrm>
            <a:off x="6865859" y="4291555"/>
            <a:ext cx="557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92803F-2B03-E5E9-24C9-C512F7C49068}"/>
              </a:ext>
            </a:extLst>
          </p:cNvPr>
          <p:cNvCxnSpPr/>
          <p:nvPr/>
        </p:nvCxnSpPr>
        <p:spPr>
          <a:xfrm>
            <a:off x="4771537" y="2882245"/>
            <a:ext cx="0" cy="1409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C2C1DDA-C0FB-940B-EC74-FA4AF6203FF6}"/>
              </a:ext>
            </a:extLst>
          </p:cNvPr>
          <p:cNvCxnSpPr/>
          <p:nvPr/>
        </p:nvCxnSpPr>
        <p:spPr>
          <a:xfrm>
            <a:off x="7423610" y="2902669"/>
            <a:ext cx="0" cy="1409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643AD6-7C86-272E-ABC6-42E9EB7D6FAA}"/>
              </a:ext>
            </a:extLst>
          </p:cNvPr>
          <p:cNvCxnSpPr>
            <a:cxnSpLocks/>
          </p:cNvCxnSpPr>
          <p:nvPr/>
        </p:nvCxnSpPr>
        <p:spPr>
          <a:xfrm>
            <a:off x="3885418" y="3577866"/>
            <a:ext cx="8861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47D157-F8F5-69DC-951C-313A5FE548A0}"/>
              </a:ext>
            </a:extLst>
          </p:cNvPr>
          <p:cNvCxnSpPr>
            <a:cxnSpLocks/>
          </p:cNvCxnSpPr>
          <p:nvPr/>
        </p:nvCxnSpPr>
        <p:spPr>
          <a:xfrm>
            <a:off x="7423610" y="3577866"/>
            <a:ext cx="8861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FAA7B-2060-7312-A28B-1C5C0A952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4FE839C-30F9-9835-0B92-3EBAC74F5ED1}"/>
              </a:ext>
            </a:extLst>
          </p:cNvPr>
          <p:cNvGrpSpPr/>
          <p:nvPr/>
        </p:nvGrpSpPr>
        <p:grpSpPr>
          <a:xfrm>
            <a:off x="2708638" y="2217655"/>
            <a:ext cx="1536570" cy="1067585"/>
            <a:chOff x="4305192" y="2905812"/>
            <a:chExt cx="1536570" cy="10675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E2CF8A-7CCE-E57D-0CF0-5A52FFFBF6C1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965BC-53CE-8342-5BE2-FD6FA356DDFF}"/>
                </a:ext>
              </a:extLst>
            </p:cNvPr>
            <p:cNvSpPr/>
            <p:nvPr/>
          </p:nvSpPr>
          <p:spPr>
            <a:xfrm>
              <a:off x="4673366" y="2967335"/>
              <a:ext cx="80022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358C62-978F-2518-1F99-F80B2C1E6703}"/>
              </a:ext>
            </a:extLst>
          </p:cNvPr>
          <p:cNvGrpSpPr/>
          <p:nvPr/>
        </p:nvGrpSpPr>
        <p:grpSpPr>
          <a:xfrm>
            <a:off x="2708638" y="3626965"/>
            <a:ext cx="1536571" cy="1067585"/>
            <a:chOff x="6432223" y="2905812"/>
            <a:chExt cx="1536571" cy="1067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EAC2AF-A2FA-BA7D-D487-A84972C48E43}"/>
                </a:ext>
              </a:extLst>
            </p:cNvPr>
            <p:cNvSpPr/>
            <p:nvPr/>
          </p:nvSpPr>
          <p:spPr>
            <a:xfrm>
              <a:off x="6432223" y="2905812"/>
              <a:ext cx="1536571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C90B9D-9E46-A4BB-4EBA-1CE6A25DEF2C}"/>
                </a:ext>
              </a:extLst>
            </p:cNvPr>
            <p:cNvSpPr/>
            <p:nvPr/>
          </p:nvSpPr>
          <p:spPr>
            <a:xfrm>
              <a:off x="6800399" y="2967335"/>
              <a:ext cx="80022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595CC1-38C8-F673-3185-8BB365E9AB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150887" y="2751448"/>
            <a:ext cx="557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72F338-AC39-CFB8-B630-2FFB67B3235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50885" y="4160756"/>
            <a:ext cx="557753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9F0961-B4EC-BAF6-A1D6-DC3992BE7F61}"/>
              </a:ext>
            </a:extLst>
          </p:cNvPr>
          <p:cNvCxnSpPr>
            <a:cxnSpLocks/>
          </p:cNvCxnSpPr>
          <p:nvPr/>
        </p:nvCxnSpPr>
        <p:spPr>
          <a:xfrm>
            <a:off x="9128215" y="2751448"/>
            <a:ext cx="5577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08C0B9-7A7B-1979-A2F1-AE2F88A41EDD}"/>
              </a:ext>
            </a:extLst>
          </p:cNvPr>
          <p:cNvCxnSpPr>
            <a:cxnSpLocks/>
          </p:cNvCxnSpPr>
          <p:nvPr/>
        </p:nvCxnSpPr>
        <p:spPr>
          <a:xfrm flipV="1">
            <a:off x="9128216" y="4160756"/>
            <a:ext cx="557750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F20306-94F8-44E7-C019-1BDC6EFA91C1}"/>
              </a:ext>
            </a:extLst>
          </p:cNvPr>
          <p:cNvCxnSpPr>
            <a:cxnSpLocks/>
          </p:cNvCxnSpPr>
          <p:nvPr/>
        </p:nvCxnSpPr>
        <p:spPr>
          <a:xfrm>
            <a:off x="2150886" y="2740843"/>
            <a:ext cx="0" cy="1429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C45017-385E-AD36-8425-440E3DEC2FFF}"/>
              </a:ext>
            </a:extLst>
          </p:cNvPr>
          <p:cNvCxnSpPr>
            <a:cxnSpLocks/>
          </p:cNvCxnSpPr>
          <p:nvPr/>
        </p:nvCxnSpPr>
        <p:spPr>
          <a:xfrm>
            <a:off x="9685966" y="2740843"/>
            <a:ext cx="0" cy="1429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29EFEEC-151E-A0FE-171C-0A5E55757557}"/>
              </a:ext>
            </a:extLst>
          </p:cNvPr>
          <p:cNvGrpSpPr/>
          <p:nvPr/>
        </p:nvGrpSpPr>
        <p:grpSpPr>
          <a:xfrm>
            <a:off x="5145462" y="2217655"/>
            <a:ext cx="1536570" cy="1067585"/>
            <a:chOff x="4305192" y="2905812"/>
            <a:chExt cx="1536570" cy="106758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EAE9EF-DE3D-C396-3358-19F03329F62A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EBC4111-6020-F105-865D-77D6BACDA86B}"/>
                </a:ext>
              </a:extLst>
            </p:cNvPr>
            <p:cNvSpPr/>
            <p:nvPr/>
          </p:nvSpPr>
          <p:spPr>
            <a:xfrm>
              <a:off x="4801606" y="2967335"/>
              <a:ext cx="5437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7B30D3-50D3-2C5D-3338-DEABBB5A4FC2}"/>
              </a:ext>
            </a:extLst>
          </p:cNvPr>
          <p:cNvGrpSpPr/>
          <p:nvPr/>
        </p:nvGrpSpPr>
        <p:grpSpPr>
          <a:xfrm>
            <a:off x="5145462" y="3626965"/>
            <a:ext cx="1536571" cy="1067585"/>
            <a:chOff x="6432223" y="2905812"/>
            <a:chExt cx="1536571" cy="10675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00783FD-1B3E-1FB7-4AE1-96C9550B49B5}"/>
                </a:ext>
              </a:extLst>
            </p:cNvPr>
            <p:cNvSpPr/>
            <p:nvPr/>
          </p:nvSpPr>
          <p:spPr>
            <a:xfrm>
              <a:off x="6432223" y="2905812"/>
              <a:ext cx="1536571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DF75757-90D3-8A68-BCC8-D57753317914}"/>
                </a:ext>
              </a:extLst>
            </p:cNvPr>
            <p:cNvSpPr/>
            <p:nvPr/>
          </p:nvSpPr>
          <p:spPr>
            <a:xfrm>
              <a:off x="6928639" y="2967335"/>
              <a:ext cx="5437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677718-4614-93BE-3D12-2E2737DDF507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4245208" y="2751448"/>
            <a:ext cx="9002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AC4B98-FADF-92BD-6385-BA99D37D805E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>
            <a:off x="4245209" y="4160758"/>
            <a:ext cx="900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F8D2A68-7C28-8E0D-B7D2-C1FB542B21D7}"/>
              </a:ext>
            </a:extLst>
          </p:cNvPr>
          <p:cNvGrpSpPr/>
          <p:nvPr/>
        </p:nvGrpSpPr>
        <p:grpSpPr>
          <a:xfrm>
            <a:off x="7582286" y="2217655"/>
            <a:ext cx="1536570" cy="1067585"/>
            <a:chOff x="4305192" y="2905812"/>
            <a:chExt cx="1536570" cy="106758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0534B3-2E78-66C7-C8E1-503750411C94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D8D788C-6AC6-55F0-611D-CD09DCD14615}"/>
                </a:ext>
              </a:extLst>
            </p:cNvPr>
            <p:cNvSpPr/>
            <p:nvPr/>
          </p:nvSpPr>
          <p:spPr>
            <a:xfrm>
              <a:off x="4812027" y="2967335"/>
              <a:ext cx="522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69A880-1730-44BC-4788-76BED6509ED5}"/>
              </a:ext>
            </a:extLst>
          </p:cNvPr>
          <p:cNvCxnSpPr>
            <a:cxnSpLocks/>
          </p:cNvCxnSpPr>
          <p:nvPr/>
        </p:nvCxnSpPr>
        <p:spPr>
          <a:xfrm>
            <a:off x="1250632" y="3455710"/>
            <a:ext cx="900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60BB623-2061-144C-0668-996413600E56}"/>
              </a:ext>
            </a:extLst>
          </p:cNvPr>
          <p:cNvCxnSpPr>
            <a:cxnSpLocks/>
          </p:cNvCxnSpPr>
          <p:nvPr/>
        </p:nvCxnSpPr>
        <p:spPr>
          <a:xfrm>
            <a:off x="9685966" y="3429000"/>
            <a:ext cx="900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2FE3DFB-B2F6-5DDD-9612-93A52D1C7D62}"/>
                  </a:ext>
                </a:extLst>
              </p:cNvPr>
              <p:cNvSpPr/>
              <p:nvPr/>
            </p:nvSpPr>
            <p:spPr>
              <a:xfrm>
                <a:off x="5667461" y="912021"/>
                <a:ext cx="103630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sz="5400" b="0" i="1" cap="none" spc="0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cap="none" spc="0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MY" altLang="zh-CN" sz="5400" b="0" i="1" cap="none" spc="0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2FE3DFB-B2F6-5DDD-9612-93A52D1C7D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461" y="912021"/>
                <a:ext cx="1036309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05B5F2-FC19-6C87-4159-322C93C8D251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>
            <a:off x="6682032" y="2751448"/>
            <a:ext cx="9002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AD9152B-E593-BE0D-8D85-6C9915BC7C59}"/>
              </a:ext>
            </a:extLst>
          </p:cNvPr>
          <p:cNvGrpSpPr/>
          <p:nvPr/>
        </p:nvGrpSpPr>
        <p:grpSpPr>
          <a:xfrm>
            <a:off x="7591644" y="3626963"/>
            <a:ext cx="1536570" cy="1067585"/>
            <a:chOff x="4305192" y="2905812"/>
            <a:chExt cx="1536570" cy="10675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7DCC57-BB56-9453-D2E5-0150F70C161C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0FDA5A-467A-991E-5207-D2CF2539E5D0}"/>
                </a:ext>
              </a:extLst>
            </p:cNvPr>
            <p:cNvSpPr/>
            <p:nvPr/>
          </p:nvSpPr>
          <p:spPr>
            <a:xfrm>
              <a:off x="4812027" y="2967335"/>
              <a:ext cx="522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B50DA3-B65B-45A8-BC44-0DE5B320C3D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691390" y="4160756"/>
            <a:ext cx="9002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B3FE12-38E3-CF15-0508-8617939FC423}"/>
              </a:ext>
            </a:extLst>
          </p:cNvPr>
          <p:cNvSpPr/>
          <p:nvPr/>
        </p:nvSpPr>
        <p:spPr>
          <a:xfrm>
            <a:off x="1907363" y="1866112"/>
            <a:ext cx="8133750" cy="31791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5712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5B546-5FD0-3FF0-304F-EE94FAC9B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BE28452-7F93-B870-21EB-A287906C9868}"/>
              </a:ext>
            </a:extLst>
          </p:cNvPr>
          <p:cNvGrpSpPr/>
          <p:nvPr/>
        </p:nvGrpSpPr>
        <p:grpSpPr>
          <a:xfrm>
            <a:off x="2652077" y="2229440"/>
            <a:ext cx="1536570" cy="1067585"/>
            <a:chOff x="4305192" y="2905812"/>
            <a:chExt cx="1536570" cy="10675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FC7F3F-E254-A128-3F62-288F320A31B5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90F457-C4DE-2AEA-9139-877221770C53}"/>
                </a:ext>
              </a:extLst>
            </p:cNvPr>
            <p:cNvSpPr/>
            <p:nvPr/>
          </p:nvSpPr>
          <p:spPr>
            <a:xfrm>
              <a:off x="4673366" y="2967335"/>
              <a:ext cx="80022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32E3DE6-AF6C-012C-685A-7F5BB57FA317}"/>
              </a:ext>
            </a:extLst>
          </p:cNvPr>
          <p:cNvGrpSpPr/>
          <p:nvPr/>
        </p:nvGrpSpPr>
        <p:grpSpPr>
          <a:xfrm>
            <a:off x="2652077" y="3638750"/>
            <a:ext cx="1536571" cy="1067585"/>
            <a:chOff x="6432223" y="2905812"/>
            <a:chExt cx="1536571" cy="1067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772982-7E35-EBCB-5903-85C76C7EF4B5}"/>
                </a:ext>
              </a:extLst>
            </p:cNvPr>
            <p:cNvSpPr/>
            <p:nvPr/>
          </p:nvSpPr>
          <p:spPr>
            <a:xfrm>
              <a:off x="6432223" y="2905812"/>
              <a:ext cx="1536571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6AC110-CA74-460A-4FAC-E492AD15E743}"/>
                </a:ext>
              </a:extLst>
            </p:cNvPr>
            <p:cNvSpPr/>
            <p:nvPr/>
          </p:nvSpPr>
          <p:spPr>
            <a:xfrm>
              <a:off x="6800399" y="2967335"/>
              <a:ext cx="80022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431A29-4E27-2127-0E2D-F71C6732D5A6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62433" y="2763233"/>
            <a:ext cx="3896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20870B-5C14-A48B-B022-0CFC2A8512A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62433" y="4172543"/>
            <a:ext cx="3896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9F1EAA-BA01-AFF3-56A7-4FE1920AB3C7}"/>
              </a:ext>
            </a:extLst>
          </p:cNvPr>
          <p:cNvCxnSpPr>
            <a:cxnSpLocks/>
          </p:cNvCxnSpPr>
          <p:nvPr/>
        </p:nvCxnSpPr>
        <p:spPr>
          <a:xfrm>
            <a:off x="2262433" y="2752628"/>
            <a:ext cx="0" cy="1429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349AF53-8AFC-C06D-8509-9B8B1FC5F979}"/>
              </a:ext>
            </a:extLst>
          </p:cNvPr>
          <p:cNvGrpSpPr/>
          <p:nvPr/>
        </p:nvGrpSpPr>
        <p:grpSpPr>
          <a:xfrm>
            <a:off x="5334020" y="2229440"/>
            <a:ext cx="1536570" cy="1067585"/>
            <a:chOff x="4305192" y="2905812"/>
            <a:chExt cx="1536570" cy="106758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BDF747C-B4FE-1AF5-CE34-6002BA0C7C40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E6F2DB8-DDAF-4910-DC37-BC6F38D6DA02}"/>
                </a:ext>
              </a:extLst>
            </p:cNvPr>
            <p:cNvSpPr/>
            <p:nvPr/>
          </p:nvSpPr>
          <p:spPr>
            <a:xfrm>
              <a:off x="4801606" y="2967335"/>
              <a:ext cx="5437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19F041-4C10-413E-22D7-A25673BD1436}"/>
              </a:ext>
            </a:extLst>
          </p:cNvPr>
          <p:cNvGrpSpPr/>
          <p:nvPr/>
        </p:nvGrpSpPr>
        <p:grpSpPr>
          <a:xfrm>
            <a:off x="5334020" y="3638750"/>
            <a:ext cx="1536571" cy="1067585"/>
            <a:chOff x="6432223" y="2905812"/>
            <a:chExt cx="1536571" cy="106758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1D4F4D3-EEEE-0119-E408-E64AA6DCCAAF}"/>
                </a:ext>
              </a:extLst>
            </p:cNvPr>
            <p:cNvSpPr/>
            <p:nvPr/>
          </p:nvSpPr>
          <p:spPr>
            <a:xfrm>
              <a:off x="6432223" y="2905812"/>
              <a:ext cx="1536571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226EEC7-0FFE-D52E-769F-D992D040631E}"/>
                </a:ext>
              </a:extLst>
            </p:cNvPr>
            <p:cNvSpPr/>
            <p:nvPr/>
          </p:nvSpPr>
          <p:spPr>
            <a:xfrm>
              <a:off x="6928639" y="2967335"/>
              <a:ext cx="54374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A0F43FC-678E-009D-E5D9-E0EACE404AF0}"/>
              </a:ext>
            </a:extLst>
          </p:cNvPr>
          <p:cNvGrpSpPr/>
          <p:nvPr/>
        </p:nvGrpSpPr>
        <p:grpSpPr>
          <a:xfrm>
            <a:off x="8015963" y="2229440"/>
            <a:ext cx="1536570" cy="1067585"/>
            <a:chOff x="4305192" y="2905812"/>
            <a:chExt cx="1536570" cy="106758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509C4A-6E9F-BE99-E667-4A76E279806C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286BFEB-2517-1C77-D5E7-33ADBDF0FB76}"/>
                </a:ext>
              </a:extLst>
            </p:cNvPr>
            <p:cNvSpPr/>
            <p:nvPr/>
          </p:nvSpPr>
          <p:spPr>
            <a:xfrm>
              <a:off x="4812027" y="2967335"/>
              <a:ext cx="522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D7B87BB-62D2-4242-4350-C0B770716815}"/>
              </a:ext>
            </a:extLst>
          </p:cNvPr>
          <p:cNvCxnSpPr>
            <a:cxnSpLocks/>
          </p:cNvCxnSpPr>
          <p:nvPr/>
        </p:nvCxnSpPr>
        <p:spPr>
          <a:xfrm>
            <a:off x="1362180" y="3465138"/>
            <a:ext cx="900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4858382-01CE-4A09-02A6-D262AA8D060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188647" y="2763233"/>
            <a:ext cx="3896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092EE3-7796-DF2C-69F3-2E1FE66435B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188648" y="4172543"/>
            <a:ext cx="3896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38BC7E-E816-D978-68E4-210F1528B8BD}"/>
              </a:ext>
            </a:extLst>
          </p:cNvPr>
          <p:cNvCxnSpPr>
            <a:cxnSpLocks/>
          </p:cNvCxnSpPr>
          <p:nvPr/>
        </p:nvCxnSpPr>
        <p:spPr>
          <a:xfrm>
            <a:off x="4561010" y="2763233"/>
            <a:ext cx="0" cy="1409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F6A651-298B-C0DA-B8E1-07EABF744810}"/>
              </a:ext>
            </a:extLst>
          </p:cNvPr>
          <p:cNvCxnSpPr>
            <a:cxnSpLocks/>
          </p:cNvCxnSpPr>
          <p:nvPr/>
        </p:nvCxnSpPr>
        <p:spPr>
          <a:xfrm>
            <a:off x="4561010" y="3440785"/>
            <a:ext cx="3896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935AEBC-2F9E-D3C4-E9B3-F7F95F7CF4DB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950654" y="2763233"/>
            <a:ext cx="383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F034A33-1ABF-0AD9-4756-9ECC8DB8A94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4950654" y="4172543"/>
            <a:ext cx="383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B7855AD-2E74-107C-B350-DC63939F10C7}"/>
              </a:ext>
            </a:extLst>
          </p:cNvPr>
          <p:cNvCxnSpPr>
            <a:cxnSpLocks/>
          </p:cNvCxnSpPr>
          <p:nvPr/>
        </p:nvCxnSpPr>
        <p:spPr>
          <a:xfrm>
            <a:off x="4950654" y="2752628"/>
            <a:ext cx="0" cy="14297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4E56DE7-D282-BD1E-BDDD-2CBEF5DC3326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6870590" y="2763233"/>
            <a:ext cx="372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DCAF157-CFDF-5426-9E3B-AA61F795282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870591" y="4172543"/>
            <a:ext cx="372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803DF39-45E0-A1B8-B266-62F003D0F14B}"/>
              </a:ext>
            </a:extLst>
          </p:cNvPr>
          <p:cNvCxnSpPr>
            <a:cxnSpLocks/>
          </p:cNvCxnSpPr>
          <p:nvPr/>
        </p:nvCxnSpPr>
        <p:spPr>
          <a:xfrm>
            <a:off x="7242953" y="2763233"/>
            <a:ext cx="0" cy="1419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9285432-E314-F66A-0E91-C72EDC7D2846}"/>
              </a:ext>
            </a:extLst>
          </p:cNvPr>
          <p:cNvCxnSpPr>
            <a:cxnSpLocks/>
          </p:cNvCxnSpPr>
          <p:nvPr/>
        </p:nvCxnSpPr>
        <p:spPr>
          <a:xfrm>
            <a:off x="7242953" y="3440785"/>
            <a:ext cx="3896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C85483A-3B67-CEE3-002B-9B9E0AD1FD68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632597" y="2763233"/>
            <a:ext cx="3833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C042107-4F7B-9B10-3876-0CDB6A0F3EF4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7626318" y="4172542"/>
            <a:ext cx="38964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80DCFA-2E19-C409-5DDA-BA40AE1D29E7}"/>
              </a:ext>
            </a:extLst>
          </p:cNvPr>
          <p:cNvCxnSpPr>
            <a:cxnSpLocks/>
          </p:cNvCxnSpPr>
          <p:nvPr/>
        </p:nvCxnSpPr>
        <p:spPr>
          <a:xfrm>
            <a:off x="7632597" y="2752628"/>
            <a:ext cx="0" cy="1409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68BE94D-C9FC-2396-FB36-18DD3F229980}"/>
              </a:ext>
            </a:extLst>
          </p:cNvPr>
          <p:cNvGrpSpPr/>
          <p:nvPr/>
        </p:nvGrpSpPr>
        <p:grpSpPr>
          <a:xfrm>
            <a:off x="8015963" y="3638750"/>
            <a:ext cx="1536570" cy="1067585"/>
            <a:chOff x="4305192" y="2905812"/>
            <a:chExt cx="1536570" cy="106758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66F6254-75A4-F1B9-3A1A-2DFF9D4B2C06}"/>
                </a:ext>
              </a:extLst>
            </p:cNvPr>
            <p:cNvSpPr/>
            <p:nvPr/>
          </p:nvSpPr>
          <p:spPr>
            <a:xfrm>
              <a:off x="4305192" y="2905812"/>
              <a:ext cx="1536570" cy="106758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FF2A9A9-486B-1C6E-44DB-0A60CB6838D7}"/>
                </a:ext>
              </a:extLst>
            </p:cNvPr>
            <p:cNvSpPr/>
            <p:nvPr/>
          </p:nvSpPr>
          <p:spPr>
            <a:xfrm>
              <a:off x="4812027" y="2967335"/>
              <a:ext cx="52290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b="0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</a:t>
              </a:r>
              <a:endParaRPr lang="en-US" sz="54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8191D94-AA79-5DE1-AAFE-A629FFF5A5E7}"/>
              </a:ext>
            </a:extLst>
          </p:cNvPr>
          <p:cNvCxnSpPr>
            <a:cxnSpLocks/>
          </p:cNvCxnSpPr>
          <p:nvPr/>
        </p:nvCxnSpPr>
        <p:spPr>
          <a:xfrm>
            <a:off x="9552532" y="2773052"/>
            <a:ext cx="3723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96F3AD3-27BC-6B33-FD66-9B5C6A234EC9}"/>
              </a:ext>
            </a:extLst>
          </p:cNvPr>
          <p:cNvCxnSpPr>
            <a:cxnSpLocks/>
          </p:cNvCxnSpPr>
          <p:nvPr/>
        </p:nvCxnSpPr>
        <p:spPr>
          <a:xfrm>
            <a:off x="9552533" y="4182362"/>
            <a:ext cx="372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C9204D7-840F-35FF-BA9B-21C98FCE3F1D}"/>
              </a:ext>
            </a:extLst>
          </p:cNvPr>
          <p:cNvCxnSpPr>
            <a:cxnSpLocks/>
          </p:cNvCxnSpPr>
          <p:nvPr/>
        </p:nvCxnSpPr>
        <p:spPr>
          <a:xfrm>
            <a:off x="9924895" y="2773052"/>
            <a:ext cx="0" cy="14191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C007E61-AADF-9835-634C-6D6F9D9A5BE6}"/>
              </a:ext>
            </a:extLst>
          </p:cNvPr>
          <p:cNvCxnSpPr>
            <a:cxnSpLocks/>
          </p:cNvCxnSpPr>
          <p:nvPr/>
        </p:nvCxnSpPr>
        <p:spPr>
          <a:xfrm>
            <a:off x="9924895" y="3440785"/>
            <a:ext cx="9002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E5FFAA8-019A-B5B3-9101-C7449B9AFAC0}"/>
              </a:ext>
            </a:extLst>
          </p:cNvPr>
          <p:cNvSpPr/>
          <p:nvPr/>
        </p:nvSpPr>
        <p:spPr>
          <a:xfrm>
            <a:off x="2029125" y="1875540"/>
            <a:ext cx="8133750" cy="317919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AA825CC-0BAA-BF7B-6BA3-ABC45B8B5BDA}"/>
                  </a:ext>
                </a:extLst>
              </p:cNvPr>
              <p:cNvSpPr/>
              <p:nvPr/>
            </p:nvSpPr>
            <p:spPr>
              <a:xfrm>
                <a:off x="5659446" y="912021"/>
                <a:ext cx="1052339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altLang="zh-CN" sz="5400" b="0" i="1" cap="none" spc="0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5400" b="0" i="1" cap="none" spc="0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MY" altLang="zh-CN" sz="5400" b="0" i="1" cap="none" spc="0" dirty="0" smtClean="0">
                              <a:ln w="0"/>
                              <a:solidFill>
                                <a:schemeClr val="accent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4AA825CC-0BAA-BF7B-6BA3-ABC45B8B5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446" y="912021"/>
                <a:ext cx="1052339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59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A5D52-58DF-0844-DCE4-2D648AC00AFA}"/>
                  </a:ext>
                </a:extLst>
              </p:cNvPr>
              <p:cNvSpPr txBox="1"/>
              <p:nvPr/>
            </p:nvSpPr>
            <p:spPr>
              <a:xfrm>
                <a:off x="1676585" y="422985"/>
                <a:ext cx="8838830" cy="1190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40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MY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MY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MY" sz="4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MY" sz="40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MY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MY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MY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MY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MY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</m:t>
                          </m:r>
                          <m:d>
                            <m:dPr>
                              <m:ctrlP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e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MY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MY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MY" sz="4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  <a:endParaRPr lang="en-MY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0A5D52-58DF-0844-DCE4-2D648AC00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585" y="422985"/>
                <a:ext cx="8838830" cy="11906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9D3C95-DE76-194C-5781-2423812C3684}"/>
                  </a:ext>
                </a:extLst>
              </p:cNvPr>
              <p:cNvSpPr txBox="1"/>
              <p:nvPr/>
            </p:nvSpPr>
            <p:spPr>
              <a:xfrm>
                <a:off x="2064703" y="3246437"/>
                <a:ext cx="8062592" cy="896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3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MY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MY" sz="3000" b="0" i="1" smtClean="0">
                              <a:latin typeface="Cambria Math" panose="02040503050406030204" pitchFamily="18" charset="0"/>
                            </a:rPr>
                            <m:t>𝑐𝑠</m:t>
                          </m:r>
                        </m:sup>
                      </m:sSubSup>
                      <m:d>
                        <m:dPr>
                          <m:ctrlPr>
                            <a:rPr lang="en-MY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MY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MY" sz="3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MY" sz="30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MY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MY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</m:t>
                          </m:r>
                          <m:d>
                            <m:dPr>
                              <m:ctrlP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MY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  <a:endParaRPr lang="en-MY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9D3C95-DE76-194C-5781-2423812C3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4703" y="3246437"/>
                <a:ext cx="8062592" cy="896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88D73D-7BD4-059B-362F-6B5B28F622D0}"/>
                  </a:ext>
                </a:extLst>
              </p:cNvPr>
              <p:cNvSpPr txBox="1"/>
              <p:nvPr/>
            </p:nvSpPr>
            <p:spPr>
              <a:xfrm>
                <a:off x="433610" y="5083295"/>
                <a:ext cx="11324778" cy="8960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MY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MY" sz="3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MY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MY" sz="3000" b="0" i="1" smtClean="0">
                              <a:latin typeface="Cambria Math" panose="02040503050406030204" pitchFamily="18" charset="0"/>
                            </a:rPr>
                            <m:t>𝑠𝑑</m:t>
                          </m:r>
                        </m:sup>
                      </m:sSubSup>
                      <m:d>
                        <m:dPr>
                          <m:ctrlPr>
                            <a:rPr lang="en-MY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MY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MY" sz="3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MY" sz="30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MY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MY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</m:t>
                          </m:r>
                          <m:d>
                            <m:dPr>
                              <m:ctrlP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MY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MY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MY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MY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sty m:val="p"/>
                            </m:rPr>
                            <a:rPr lang="en-MY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  <a:endParaRPr lang="en-MY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88D73D-7BD4-059B-362F-6B5B28F62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10" y="5083295"/>
                <a:ext cx="11324778" cy="8960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71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sia yi sheng</dc:creator>
  <cp:lastModifiedBy>sia yi sheng</cp:lastModifiedBy>
  <cp:revision>3</cp:revision>
  <dcterms:created xsi:type="dcterms:W3CDTF">2024-12-20T12:32:53Z</dcterms:created>
  <dcterms:modified xsi:type="dcterms:W3CDTF">2024-12-21T11:54:45Z</dcterms:modified>
</cp:coreProperties>
</file>