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92" r:id="rId2"/>
    <p:sldId id="298" r:id="rId3"/>
    <p:sldId id="300" r:id="rId4"/>
    <p:sldId id="301" r:id="rId5"/>
    <p:sldId id="304" r:id="rId6"/>
    <p:sldId id="302" r:id="rId7"/>
    <p:sldId id="303" r:id="rId8"/>
    <p:sldId id="259" r:id="rId9"/>
    <p:sldId id="307" r:id="rId10"/>
    <p:sldId id="308" r:id="rId11"/>
    <p:sldId id="269" r:id="rId12"/>
    <p:sldId id="306" r:id="rId13"/>
    <p:sldId id="305" r:id="rId14"/>
    <p:sldId id="265" r:id="rId15"/>
    <p:sldId id="29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269"/>
    <a:srgbClr val="FFFFFF"/>
    <a:srgbClr val="F7F7F7"/>
    <a:srgbClr val="E67054"/>
    <a:srgbClr val="597C8F"/>
    <a:srgbClr val="DA826C"/>
    <a:srgbClr val="FB4349"/>
    <a:srgbClr val="596D7E"/>
    <a:srgbClr val="AB3438"/>
    <a:srgbClr val="2A3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>
        <p:scale>
          <a:sx n="75" d="100"/>
          <a:sy n="75" d="100"/>
        </p:scale>
        <p:origin x="97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E1476BF9-CC91-4E53-9994-4EDE7293B571}" type="datetimeFigureOut">
              <a:rPr lang="zh-CN" altLang="en-US" smtClean="0"/>
              <a:t>2022/1/18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71BE935D-E771-4353-9C11-F366E4F1B1B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9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26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34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8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8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8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89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3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84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96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1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3581399" y="1052096"/>
            <a:ext cx="5330231" cy="4786943"/>
            <a:chOff x="1072586" y="701733"/>
            <a:chExt cx="4902755" cy="4560310"/>
          </a:xfrm>
        </p:grpSpPr>
        <p:sp>
          <p:nvSpPr>
            <p:cNvPr id="10" name="矩形 9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648372">
              <a:off x="1501313" y="788015"/>
              <a:ext cx="4474028" cy="44740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648372">
              <a:off x="1313660" y="701733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AD5-25A9-43C7-9ED5-EFD69834AB3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2DA0DAD5-25A9-43C7-9ED5-EFD69834AB32}" type="datetimeFigureOut">
              <a:rPr lang="zh-CN" altLang="en-US" smtClean="0"/>
              <a:t>2022/1/18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5FDA5D8F-D066-4E35-B174-87C3F62E8D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038" y="2362753"/>
            <a:ext cx="404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7054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第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E67054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33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7054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組 我最棒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7054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5796" y="2824418"/>
            <a:ext cx="5998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final project</a:t>
            </a:r>
            <a:endParaRPr lang="zh-CN" altLang="en-US" sz="8000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07853" y="6271233"/>
            <a:ext cx="4226963" cy="416934"/>
            <a:chOff x="1395409" y="4331635"/>
            <a:chExt cx="4226963" cy="416934"/>
          </a:xfrm>
        </p:grpSpPr>
        <p:grpSp>
          <p:nvGrpSpPr>
            <p:cNvPr id="12" name="组合 11"/>
            <p:cNvGrpSpPr/>
            <p:nvPr/>
          </p:nvGrpSpPr>
          <p:grpSpPr>
            <a:xfrm>
              <a:off x="1395409" y="4331635"/>
              <a:ext cx="416937" cy="416934"/>
              <a:chOff x="891974" y="4415843"/>
              <a:chExt cx="450443" cy="450443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 w="12700" cap="flat" cmpd="sng" algn="ctr">
                <a:solidFill>
                  <a:srgbClr val="E67054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椭圆 39"/>
              <p:cNvSpPr/>
              <p:nvPr/>
            </p:nvSpPr>
            <p:spPr>
              <a:xfrm>
                <a:off x="993275" y="4502064"/>
                <a:ext cx="247839" cy="278000"/>
              </a:xfrm>
              <a:custGeom>
                <a:avLst/>
                <a:gdLst>
                  <a:gd name="connsiteX0" fmla="*/ 199932 w 300038"/>
                  <a:gd name="connsiteY0" fmla="*/ 273051 h 336551"/>
                  <a:gd name="connsiteX1" fmla="*/ 192088 w 300038"/>
                  <a:gd name="connsiteY1" fmla="*/ 280989 h 336551"/>
                  <a:gd name="connsiteX2" fmla="*/ 192088 w 300038"/>
                  <a:gd name="connsiteY2" fmla="*/ 306124 h 336551"/>
                  <a:gd name="connsiteX3" fmla="*/ 199932 w 300038"/>
                  <a:gd name="connsiteY3" fmla="*/ 312739 h 336551"/>
                  <a:gd name="connsiteX4" fmla="*/ 250919 w 300038"/>
                  <a:gd name="connsiteY4" fmla="*/ 312739 h 336551"/>
                  <a:gd name="connsiteX5" fmla="*/ 258763 w 300038"/>
                  <a:gd name="connsiteY5" fmla="*/ 306124 h 336551"/>
                  <a:gd name="connsiteX6" fmla="*/ 258763 w 300038"/>
                  <a:gd name="connsiteY6" fmla="*/ 280989 h 336551"/>
                  <a:gd name="connsiteX7" fmla="*/ 250919 w 300038"/>
                  <a:gd name="connsiteY7" fmla="*/ 273051 h 336551"/>
                  <a:gd name="connsiteX8" fmla="*/ 199932 w 300038"/>
                  <a:gd name="connsiteY8" fmla="*/ 273051 h 336551"/>
                  <a:gd name="connsiteX9" fmla="*/ 101328 w 300038"/>
                  <a:gd name="connsiteY9" fmla="*/ 196851 h 336551"/>
                  <a:gd name="connsiteX10" fmla="*/ 107908 w 300038"/>
                  <a:gd name="connsiteY10" fmla="*/ 196851 h 336551"/>
                  <a:gd name="connsiteX11" fmla="*/ 111856 w 300038"/>
                  <a:gd name="connsiteY11" fmla="*/ 202123 h 336551"/>
                  <a:gd name="connsiteX12" fmla="*/ 128964 w 300038"/>
                  <a:gd name="connsiteY12" fmla="*/ 248250 h 336551"/>
                  <a:gd name="connsiteX13" fmla="*/ 131595 w 300038"/>
                  <a:gd name="connsiteY13" fmla="*/ 239025 h 336551"/>
                  <a:gd name="connsiteX14" fmla="*/ 126332 w 300038"/>
                  <a:gd name="connsiteY14" fmla="*/ 225845 h 336551"/>
                  <a:gd name="connsiteX15" fmla="*/ 127648 w 300038"/>
                  <a:gd name="connsiteY15" fmla="*/ 217938 h 336551"/>
                  <a:gd name="connsiteX16" fmla="*/ 132911 w 300038"/>
                  <a:gd name="connsiteY16" fmla="*/ 215302 h 336551"/>
                  <a:gd name="connsiteX17" fmla="*/ 167126 w 300038"/>
                  <a:gd name="connsiteY17" fmla="*/ 215302 h 336551"/>
                  <a:gd name="connsiteX18" fmla="*/ 172390 w 300038"/>
                  <a:gd name="connsiteY18" fmla="*/ 217938 h 336551"/>
                  <a:gd name="connsiteX19" fmla="*/ 173706 w 300038"/>
                  <a:gd name="connsiteY19" fmla="*/ 225845 h 336551"/>
                  <a:gd name="connsiteX20" fmla="*/ 168442 w 300038"/>
                  <a:gd name="connsiteY20" fmla="*/ 239025 h 336551"/>
                  <a:gd name="connsiteX21" fmla="*/ 171074 w 300038"/>
                  <a:gd name="connsiteY21" fmla="*/ 248250 h 336551"/>
                  <a:gd name="connsiteX22" fmla="*/ 188182 w 300038"/>
                  <a:gd name="connsiteY22" fmla="*/ 202123 h 336551"/>
                  <a:gd name="connsiteX23" fmla="*/ 192130 w 300038"/>
                  <a:gd name="connsiteY23" fmla="*/ 196851 h 336551"/>
                  <a:gd name="connsiteX24" fmla="*/ 198710 w 300038"/>
                  <a:gd name="connsiteY24" fmla="*/ 196851 h 336551"/>
                  <a:gd name="connsiteX25" fmla="*/ 265823 w 300038"/>
                  <a:gd name="connsiteY25" fmla="*/ 224527 h 336551"/>
                  <a:gd name="connsiteX26" fmla="*/ 300038 w 300038"/>
                  <a:gd name="connsiteY26" fmla="*/ 274609 h 336551"/>
                  <a:gd name="connsiteX27" fmla="*/ 300038 w 300038"/>
                  <a:gd name="connsiteY27" fmla="*/ 328643 h 336551"/>
                  <a:gd name="connsiteX28" fmla="*/ 292142 w 300038"/>
                  <a:gd name="connsiteY28" fmla="*/ 336551 h 336551"/>
                  <a:gd name="connsiteX29" fmla="*/ 7896 w 300038"/>
                  <a:gd name="connsiteY29" fmla="*/ 336551 h 336551"/>
                  <a:gd name="connsiteX30" fmla="*/ 0 w 300038"/>
                  <a:gd name="connsiteY30" fmla="*/ 328643 h 336551"/>
                  <a:gd name="connsiteX31" fmla="*/ 0 w 300038"/>
                  <a:gd name="connsiteY31" fmla="*/ 274609 h 336551"/>
                  <a:gd name="connsiteX32" fmla="*/ 34215 w 300038"/>
                  <a:gd name="connsiteY32" fmla="*/ 224527 h 336551"/>
                  <a:gd name="connsiteX33" fmla="*/ 101328 w 300038"/>
                  <a:gd name="connsiteY33" fmla="*/ 196851 h 336551"/>
                  <a:gd name="connsiteX34" fmla="*/ 155328 w 300038"/>
                  <a:gd name="connsiteY34" fmla="*/ 0 h 336551"/>
                  <a:gd name="connsiteX35" fmla="*/ 201775 w 300038"/>
                  <a:gd name="connsiteY35" fmla="*/ 15854 h 336551"/>
                  <a:gd name="connsiteX36" fmla="*/ 223008 w 300038"/>
                  <a:gd name="connsiteY36" fmla="*/ 79268 h 336551"/>
                  <a:gd name="connsiteX37" fmla="*/ 224335 w 300038"/>
                  <a:gd name="connsiteY37" fmla="*/ 93801 h 336551"/>
                  <a:gd name="connsiteX38" fmla="*/ 229643 w 300038"/>
                  <a:gd name="connsiteY38" fmla="*/ 100407 h 336551"/>
                  <a:gd name="connsiteX39" fmla="*/ 232297 w 300038"/>
                  <a:gd name="connsiteY39" fmla="*/ 125508 h 336551"/>
                  <a:gd name="connsiteX40" fmla="*/ 208410 w 300038"/>
                  <a:gd name="connsiteY40" fmla="*/ 151931 h 336551"/>
                  <a:gd name="connsiteX41" fmla="*/ 185850 w 300038"/>
                  <a:gd name="connsiteY41" fmla="*/ 183639 h 336551"/>
                  <a:gd name="connsiteX42" fmla="*/ 172579 w 300038"/>
                  <a:gd name="connsiteY42" fmla="*/ 192887 h 336551"/>
                  <a:gd name="connsiteX43" fmla="*/ 150019 w 300038"/>
                  <a:gd name="connsiteY43" fmla="*/ 196850 h 336551"/>
                  <a:gd name="connsiteX44" fmla="*/ 127459 w 300038"/>
                  <a:gd name="connsiteY44" fmla="*/ 192887 h 336551"/>
                  <a:gd name="connsiteX45" fmla="*/ 114189 w 300038"/>
                  <a:gd name="connsiteY45" fmla="*/ 183639 h 336551"/>
                  <a:gd name="connsiteX46" fmla="*/ 91629 w 300038"/>
                  <a:gd name="connsiteY46" fmla="*/ 151931 h 336551"/>
                  <a:gd name="connsiteX47" fmla="*/ 67742 w 300038"/>
                  <a:gd name="connsiteY47" fmla="*/ 125508 h 336551"/>
                  <a:gd name="connsiteX48" fmla="*/ 70396 w 300038"/>
                  <a:gd name="connsiteY48" fmla="*/ 100407 h 336551"/>
                  <a:gd name="connsiteX49" fmla="*/ 75704 w 300038"/>
                  <a:gd name="connsiteY49" fmla="*/ 93801 h 336551"/>
                  <a:gd name="connsiteX50" fmla="*/ 77031 w 300038"/>
                  <a:gd name="connsiteY50" fmla="*/ 85874 h 336551"/>
                  <a:gd name="connsiteX51" fmla="*/ 74377 w 300038"/>
                  <a:gd name="connsiteY51" fmla="*/ 50203 h 336551"/>
                  <a:gd name="connsiteX52" fmla="*/ 103572 w 300038"/>
                  <a:gd name="connsiteY52" fmla="*/ 27744 h 336551"/>
                  <a:gd name="connsiteX53" fmla="*/ 119497 w 300038"/>
                  <a:gd name="connsiteY53" fmla="*/ 10569 h 336551"/>
                  <a:gd name="connsiteX54" fmla="*/ 155328 w 300038"/>
                  <a:gd name="connsiteY54" fmla="*/ 0 h 33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00038" h="336551">
                    <a:moveTo>
                      <a:pt x="199932" y="273051"/>
                    </a:moveTo>
                    <a:cubicBezTo>
                      <a:pt x="194703" y="273051"/>
                      <a:pt x="192088" y="277020"/>
                      <a:pt x="192088" y="280989"/>
                    </a:cubicBezTo>
                    <a:cubicBezTo>
                      <a:pt x="192088" y="306124"/>
                      <a:pt x="192088" y="306124"/>
                      <a:pt x="192088" y="306124"/>
                    </a:cubicBezTo>
                    <a:cubicBezTo>
                      <a:pt x="192088" y="310093"/>
                      <a:pt x="194703" y="312739"/>
                      <a:pt x="199932" y="312739"/>
                    </a:cubicBezTo>
                    <a:cubicBezTo>
                      <a:pt x="250919" y="312739"/>
                      <a:pt x="250919" y="312739"/>
                      <a:pt x="250919" y="312739"/>
                    </a:cubicBezTo>
                    <a:cubicBezTo>
                      <a:pt x="254841" y="312739"/>
                      <a:pt x="258763" y="310093"/>
                      <a:pt x="258763" y="306124"/>
                    </a:cubicBezTo>
                    <a:lnTo>
                      <a:pt x="258763" y="280989"/>
                    </a:lnTo>
                    <a:cubicBezTo>
                      <a:pt x="258763" y="277020"/>
                      <a:pt x="254841" y="273051"/>
                      <a:pt x="250919" y="273051"/>
                    </a:cubicBezTo>
                    <a:cubicBezTo>
                      <a:pt x="199932" y="273051"/>
                      <a:pt x="199932" y="273051"/>
                      <a:pt x="199932" y="273051"/>
                    </a:cubicBezTo>
                    <a:close/>
                    <a:moveTo>
                      <a:pt x="101328" y="196851"/>
                    </a:moveTo>
                    <a:cubicBezTo>
                      <a:pt x="103960" y="196851"/>
                      <a:pt x="105276" y="196851"/>
                      <a:pt x="107908" y="196851"/>
                    </a:cubicBezTo>
                    <a:cubicBezTo>
                      <a:pt x="109224" y="198169"/>
                      <a:pt x="110540" y="199487"/>
                      <a:pt x="111856" y="202123"/>
                    </a:cubicBezTo>
                    <a:cubicBezTo>
                      <a:pt x="128964" y="248250"/>
                      <a:pt x="128964" y="248250"/>
                      <a:pt x="128964" y="248250"/>
                    </a:cubicBezTo>
                    <a:cubicBezTo>
                      <a:pt x="131595" y="239025"/>
                      <a:pt x="131595" y="239025"/>
                      <a:pt x="131595" y="239025"/>
                    </a:cubicBezTo>
                    <a:cubicBezTo>
                      <a:pt x="126332" y="225845"/>
                      <a:pt x="126332" y="225845"/>
                      <a:pt x="126332" y="225845"/>
                    </a:cubicBezTo>
                    <a:cubicBezTo>
                      <a:pt x="125016" y="223209"/>
                      <a:pt x="126332" y="220574"/>
                      <a:pt x="127648" y="217938"/>
                    </a:cubicBezTo>
                    <a:cubicBezTo>
                      <a:pt x="128964" y="216620"/>
                      <a:pt x="131595" y="215302"/>
                      <a:pt x="132911" y="215302"/>
                    </a:cubicBezTo>
                    <a:cubicBezTo>
                      <a:pt x="167126" y="215302"/>
                      <a:pt x="167126" y="215302"/>
                      <a:pt x="167126" y="215302"/>
                    </a:cubicBezTo>
                    <a:cubicBezTo>
                      <a:pt x="168442" y="215302"/>
                      <a:pt x="171074" y="216620"/>
                      <a:pt x="172390" y="217938"/>
                    </a:cubicBezTo>
                    <a:cubicBezTo>
                      <a:pt x="173706" y="220574"/>
                      <a:pt x="175022" y="223209"/>
                      <a:pt x="173706" y="225845"/>
                    </a:cubicBezTo>
                    <a:cubicBezTo>
                      <a:pt x="168442" y="239025"/>
                      <a:pt x="168442" y="239025"/>
                      <a:pt x="168442" y="239025"/>
                    </a:cubicBezTo>
                    <a:cubicBezTo>
                      <a:pt x="171074" y="248250"/>
                      <a:pt x="171074" y="248250"/>
                      <a:pt x="171074" y="248250"/>
                    </a:cubicBezTo>
                    <a:cubicBezTo>
                      <a:pt x="188182" y="202123"/>
                      <a:pt x="188182" y="202123"/>
                      <a:pt x="188182" y="202123"/>
                    </a:cubicBezTo>
                    <a:cubicBezTo>
                      <a:pt x="189498" y="199487"/>
                      <a:pt x="190814" y="198169"/>
                      <a:pt x="192130" y="196851"/>
                    </a:cubicBezTo>
                    <a:cubicBezTo>
                      <a:pt x="194762" y="196851"/>
                      <a:pt x="196078" y="196851"/>
                      <a:pt x="198710" y="196851"/>
                    </a:cubicBezTo>
                    <a:cubicBezTo>
                      <a:pt x="265823" y="224527"/>
                      <a:pt x="265823" y="224527"/>
                      <a:pt x="265823" y="224527"/>
                    </a:cubicBezTo>
                    <a:cubicBezTo>
                      <a:pt x="286879" y="232435"/>
                      <a:pt x="300038" y="252204"/>
                      <a:pt x="300038" y="274609"/>
                    </a:cubicBezTo>
                    <a:cubicBezTo>
                      <a:pt x="300038" y="328643"/>
                      <a:pt x="300038" y="328643"/>
                      <a:pt x="300038" y="328643"/>
                    </a:cubicBezTo>
                    <a:cubicBezTo>
                      <a:pt x="300038" y="332597"/>
                      <a:pt x="296090" y="336551"/>
                      <a:pt x="292142" y="336551"/>
                    </a:cubicBezTo>
                    <a:cubicBezTo>
                      <a:pt x="7896" y="336551"/>
                      <a:pt x="7896" y="336551"/>
                      <a:pt x="7896" y="336551"/>
                    </a:cubicBezTo>
                    <a:cubicBezTo>
                      <a:pt x="3948" y="336551"/>
                      <a:pt x="0" y="332597"/>
                      <a:pt x="0" y="328643"/>
                    </a:cubicBezTo>
                    <a:cubicBezTo>
                      <a:pt x="0" y="274609"/>
                      <a:pt x="0" y="274609"/>
                      <a:pt x="0" y="274609"/>
                    </a:cubicBezTo>
                    <a:cubicBezTo>
                      <a:pt x="0" y="252204"/>
                      <a:pt x="13159" y="232435"/>
                      <a:pt x="34215" y="224527"/>
                    </a:cubicBezTo>
                    <a:cubicBezTo>
                      <a:pt x="101328" y="196851"/>
                      <a:pt x="101328" y="196851"/>
                      <a:pt x="101328" y="196851"/>
                    </a:cubicBezTo>
                    <a:close/>
                    <a:moveTo>
                      <a:pt x="155328" y="0"/>
                    </a:moveTo>
                    <a:cubicBezTo>
                      <a:pt x="171252" y="0"/>
                      <a:pt x="187177" y="5285"/>
                      <a:pt x="201775" y="15854"/>
                    </a:cubicBezTo>
                    <a:cubicBezTo>
                      <a:pt x="225662" y="34350"/>
                      <a:pt x="223008" y="72663"/>
                      <a:pt x="223008" y="79268"/>
                    </a:cubicBezTo>
                    <a:cubicBezTo>
                      <a:pt x="223008" y="84553"/>
                      <a:pt x="224335" y="89838"/>
                      <a:pt x="224335" y="93801"/>
                    </a:cubicBezTo>
                    <a:cubicBezTo>
                      <a:pt x="225662" y="95122"/>
                      <a:pt x="228316" y="96443"/>
                      <a:pt x="229643" y="100407"/>
                    </a:cubicBezTo>
                    <a:cubicBezTo>
                      <a:pt x="234951" y="107012"/>
                      <a:pt x="234951" y="114939"/>
                      <a:pt x="232297" y="125508"/>
                    </a:cubicBezTo>
                    <a:cubicBezTo>
                      <a:pt x="226989" y="146647"/>
                      <a:pt x="215045" y="150610"/>
                      <a:pt x="208410" y="151931"/>
                    </a:cubicBezTo>
                    <a:cubicBezTo>
                      <a:pt x="204429" y="159858"/>
                      <a:pt x="195139" y="175712"/>
                      <a:pt x="185850" y="183639"/>
                    </a:cubicBezTo>
                    <a:cubicBezTo>
                      <a:pt x="183196" y="187602"/>
                      <a:pt x="177888" y="190244"/>
                      <a:pt x="172579" y="192887"/>
                    </a:cubicBezTo>
                    <a:cubicBezTo>
                      <a:pt x="164617" y="195529"/>
                      <a:pt x="157982" y="196850"/>
                      <a:pt x="150019" y="196850"/>
                    </a:cubicBezTo>
                    <a:cubicBezTo>
                      <a:pt x="142057" y="196850"/>
                      <a:pt x="135422" y="195529"/>
                      <a:pt x="127459" y="192887"/>
                    </a:cubicBezTo>
                    <a:cubicBezTo>
                      <a:pt x="122151" y="190244"/>
                      <a:pt x="116843" y="187602"/>
                      <a:pt x="114189" y="183639"/>
                    </a:cubicBezTo>
                    <a:cubicBezTo>
                      <a:pt x="104900" y="175712"/>
                      <a:pt x="95610" y="159858"/>
                      <a:pt x="91629" y="151931"/>
                    </a:cubicBezTo>
                    <a:cubicBezTo>
                      <a:pt x="84994" y="150610"/>
                      <a:pt x="73050" y="146647"/>
                      <a:pt x="67742" y="125508"/>
                    </a:cubicBezTo>
                    <a:cubicBezTo>
                      <a:pt x="65088" y="114939"/>
                      <a:pt x="65088" y="107012"/>
                      <a:pt x="70396" y="100407"/>
                    </a:cubicBezTo>
                    <a:cubicBezTo>
                      <a:pt x="71723" y="96443"/>
                      <a:pt x="74377" y="95122"/>
                      <a:pt x="75704" y="93801"/>
                    </a:cubicBezTo>
                    <a:cubicBezTo>
                      <a:pt x="75704" y="91159"/>
                      <a:pt x="75704" y="88516"/>
                      <a:pt x="77031" y="85874"/>
                    </a:cubicBezTo>
                    <a:cubicBezTo>
                      <a:pt x="73050" y="80590"/>
                      <a:pt x="67742" y="68699"/>
                      <a:pt x="74377" y="50203"/>
                    </a:cubicBezTo>
                    <a:cubicBezTo>
                      <a:pt x="81013" y="30386"/>
                      <a:pt x="95610" y="27744"/>
                      <a:pt x="103572" y="27744"/>
                    </a:cubicBezTo>
                    <a:cubicBezTo>
                      <a:pt x="106227" y="22459"/>
                      <a:pt x="111535" y="17175"/>
                      <a:pt x="119497" y="10569"/>
                    </a:cubicBezTo>
                    <a:cubicBezTo>
                      <a:pt x="128786" y="3963"/>
                      <a:pt x="142057" y="0"/>
                      <a:pt x="155328" y="0"/>
                    </a:cubicBezTo>
                    <a:close/>
                  </a:path>
                </a:pathLst>
              </a:custGeom>
              <a:solidFill>
                <a:srgbClr val="E6705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866216" y="4355436"/>
              <a:ext cx="3756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109062204</a:t>
              </a:r>
              <a:r>
                <a:rPr lang="zh-TW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唐聖翔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109062207</a:t>
              </a:r>
              <a:r>
                <a:rPr lang="zh-TW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沈家同</a:t>
              </a:r>
              <a:endPara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7">
            <a:extLst>
              <a:ext uri="{FF2B5EF4-FFF2-40B4-BE49-F238E27FC236}">
                <a16:creationId xmlns:a16="http://schemas.microsoft.com/office/drawing/2014/main" id="{91102BC7-BAFD-4F02-91EF-B84B2E7A54EA}"/>
              </a:ext>
            </a:extLst>
          </p:cNvPr>
          <p:cNvGrpSpPr/>
          <p:nvPr/>
        </p:nvGrpSpPr>
        <p:grpSpPr>
          <a:xfrm>
            <a:off x="531487" y="316503"/>
            <a:ext cx="2245946" cy="523220"/>
            <a:chOff x="174623" y="245532"/>
            <a:chExt cx="2245946" cy="523220"/>
          </a:xfrm>
        </p:grpSpPr>
        <p:grpSp>
          <p:nvGrpSpPr>
            <p:cNvPr id="17" name="组合 6">
              <a:extLst>
                <a:ext uri="{FF2B5EF4-FFF2-40B4-BE49-F238E27FC236}">
                  <a16:creationId xmlns:a16="http://schemas.microsoft.com/office/drawing/2014/main" id="{A7BF30D4-4CEE-4CB6-AC9A-1CB991F4C413}"/>
                </a:ext>
              </a:extLst>
            </p:cNvPr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21" name="矩形: 圆角 4">
                <a:extLst>
                  <a:ext uri="{FF2B5EF4-FFF2-40B4-BE49-F238E27FC236}">
                    <a16:creationId xmlns:a16="http://schemas.microsoft.com/office/drawing/2014/main" id="{AC3E3438-E32A-46DE-9BA1-102337043D20}"/>
                  </a:ext>
                </a:extLst>
              </p:cNvPr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2" name="矩形: 圆角 5">
                <a:extLst>
                  <a:ext uri="{FF2B5EF4-FFF2-40B4-BE49-F238E27FC236}">
                    <a16:creationId xmlns:a16="http://schemas.microsoft.com/office/drawing/2014/main" id="{509DEF70-A5AB-43A9-9E31-CF0A6673F316}"/>
                  </a:ext>
                </a:extLst>
              </p:cNvPr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912CC6-5EF5-4F98-94D4-E134838F931A}"/>
                </a:ext>
              </a:extLst>
            </p:cNvPr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思源宋体 CN Heavy" panose="02020900000000000000" pitchFamily="18" charset="-122"/>
                </a:rPr>
                <a:t>打擊原理</a:t>
              </a:r>
              <a:endParaRPr lang="en-US" altLang="zh-TW" sz="2800" b="1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思源宋体 CN Heavy" panose="020209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9B7B9B9C-7623-45D2-B014-C49CC3DE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31" y="1116784"/>
            <a:ext cx="47434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工作分配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193553" y="1937368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0" name="饼形 10"/>
          <p:cNvSpPr/>
          <p:nvPr/>
        </p:nvSpPr>
        <p:spPr>
          <a:xfrm>
            <a:off x="1193553" y="1937368"/>
            <a:ext cx="1493022" cy="1493020"/>
          </a:xfrm>
          <a:prstGeom prst="pie">
            <a:avLst/>
          </a:prstGeom>
          <a:solidFill>
            <a:srgbClr val="597C8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77262" y="2221077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07980" y="1937368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3" name="饼形 13"/>
          <p:cNvSpPr/>
          <p:nvPr/>
        </p:nvSpPr>
        <p:spPr>
          <a:xfrm>
            <a:off x="6507980" y="1937368"/>
            <a:ext cx="1493022" cy="1493020"/>
          </a:xfrm>
          <a:prstGeom prst="pie">
            <a:avLst/>
          </a:prstGeom>
          <a:solidFill>
            <a:srgbClr val="E670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93553" y="4161831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6" name="饼形 20"/>
          <p:cNvSpPr/>
          <p:nvPr/>
        </p:nvSpPr>
        <p:spPr>
          <a:xfrm>
            <a:off x="1193553" y="4161831"/>
            <a:ext cx="1493022" cy="1493020"/>
          </a:xfrm>
          <a:prstGeom prst="pie">
            <a:avLst/>
          </a:prstGeom>
          <a:solidFill>
            <a:srgbClr val="E670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77262" y="4445540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7980" y="4161831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9" name="饼形 27"/>
          <p:cNvSpPr/>
          <p:nvPr/>
        </p:nvSpPr>
        <p:spPr>
          <a:xfrm>
            <a:off x="6507980" y="4161831"/>
            <a:ext cx="1493022" cy="1493020"/>
          </a:xfrm>
          <a:prstGeom prst="pie">
            <a:avLst/>
          </a:prstGeom>
          <a:solidFill>
            <a:srgbClr val="597C8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791689" y="4445540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02335" y="2317074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投打裝置設置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6763" y="2276352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音樂設計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74322" y="4543041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微動開關設置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44776" y="4543041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計分</a:t>
            </a:r>
            <a:r>
              <a:rPr lang="en-US" altLang="zh-TW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FSM</a:t>
            </a: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設計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8" name="等腰三角形 4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10">
            <a:extLst>
              <a:ext uri="{FF2B5EF4-FFF2-40B4-BE49-F238E27FC236}">
                <a16:creationId xmlns:a16="http://schemas.microsoft.com/office/drawing/2014/main" id="{E11A239D-C024-43F2-8D4D-2974FE3ABEF8}"/>
              </a:ext>
            </a:extLst>
          </p:cNvPr>
          <p:cNvSpPr/>
          <p:nvPr/>
        </p:nvSpPr>
        <p:spPr>
          <a:xfrm>
            <a:off x="6791689" y="2221077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2" name="椭圆 10">
            <a:extLst>
              <a:ext uri="{FF2B5EF4-FFF2-40B4-BE49-F238E27FC236}">
                <a16:creationId xmlns:a16="http://schemas.microsoft.com/office/drawing/2014/main" id="{63CA3A82-746F-423C-B9D5-3C8FEEA55B6D}"/>
              </a:ext>
            </a:extLst>
          </p:cNvPr>
          <p:cNvSpPr/>
          <p:nvPr/>
        </p:nvSpPr>
        <p:spPr>
          <a:xfrm>
            <a:off x="1477262" y="4443194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3" name="椭圆 10">
            <a:extLst>
              <a:ext uri="{FF2B5EF4-FFF2-40B4-BE49-F238E27FC236}">
                <a16:creationId xmlns:a16="http://schemas.microsoft.com/office/drawing/2014/main" id="{E545B18B-9B49-4C79-890D-EF00855CE768}"/>
              </a:ext>
            </a:extLst>
          </p:cNvPr>
          <p:cNvSpPr/>
          <p:nvPr/>
        </p:nvSpPr>
        <p:spPr>
          <a:xfrm>
            <a:off x="6791689" y="4443194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564162" cy="523220"/>
            <a:chOff x="174623" y="245532"/>
            <a:chExt cx="5564162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9391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實作完成度 </a:t>
              </a:r>
              <a:r>
                <a:rPr kumimoji="0" lang="en-US" altLang="zh-TW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(70%)</a:t>
              </a: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：現有功能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9089" y="1259052"/>
            <a:ext cx="1145244" cy="4772650"/>
            <a:chOff x="1875341" y="1435514"/>
            <a:chExt cx="1145244" cy="4772650"/>
          </a:xfrm>
        </p:grpSpPr>
        <p:grpSp>
          <p:nvGrpSpPr>
            <p:cNvPr id="9" name="Group 1"/>
            <p:cNvGrpSpPr/>
            <p:nvPr/>
          </p:nvGrpSpPr>
          <p:grpSpPr>
            <a:xfrm>
              <a:off x="1875341" y="1435514"/>
              <a:ext cx="1145243" cy="790786"/>
              <a:chOff x="1668087" y="1131991"/>
              <a:chExt cx="1145243" cy="790786"/>
            </a:xfrm>
          </p:grpSpPr>
          <p:sp>
            <p:nvSpPr>
              <p:cNvPr id="10" name="Freeform 27"/>
              <p:cNvSpPr/>
              <p:nvPr/>
            </p:nvSpPr>
            <p:spPr bwMode="auto">
              <a:xfrm rot="16200000">
                <a:off x="1845316" y="954762"/>
                <a:ext cx="790786" cy="1145243"/>
              </a:xfrm>
              <a:custGeom>
                <a:avLst/>
                <a:gdLst>
                  <a:gd name="T0" fmla="*/ 0 w 482"/>
                  <a:gd name="T1" fmla="*/ 0 h 696"/>
                  <a:gd name="T2" fmla="*/ 0 w 482"/>
                  <a:gd name="T3" fmla="*/ 223 h 696"/>
                  <a:gd name="T4" fmla="*/ 0 w 482"/>
                  <a:gd name="T5" fmla="*/ 223 h 696"/>
                  <a:gd name="T6" fmla="*/ 125 w 482"/>
                  <a:gd name="T7" fmla="*/ 348 h 696"/>
                  <a:gd name="T8" fmla="*/ 0 w 482"/>
                  <a:gd name="T9" fmla="*/ 473 h 696"/>
                  <a:gd name="T10" fmla="*/ 0 w 482"/>
                  <a:gd name="T11" fmla="*/ 473 h 696"/>
                  <a:gd name="T12" fmla="*/ 0 w 482"/>
                  <a:gd name="T13" fmla="*/ 696 h 696"/>
                  <a:gd name="T14" fmla="*/ 388 w 482"/>
                  <a:gd name="T15" fmla="*/ 441 h 696"/>
                  <a:gd name="T16" fmla="*/ 482 w 482"/>
                  <a:gd name="T17" fmla="*/ 348 h 696"/>
                  <a:gd name="T18" fmla="*/ 388 w 482"/>
                  <a:gd name="T19" fmla="*/ 255 h 696"/>
                  <a:gd name="T20" fmla="*/ 0 w 482"/>
                  <a:gd name="T2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2" h="696">
                    <a:moveTo>
                      <a:pt x="0" y="0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69" y="223"/>
                      <a:pt x="125" y="279"/>
                      <a:pt x="125" y="348"/>
                    </a:cubicBezTo>
                    <a:cubicBezTo>
                      <a:pt x="125" y="417"/>
                      <a:pt x="69" y="473"/>
                      <a:pt x="0" y="473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380" y="441"/>
                      <a:pt x="388" y="441"/>
                    </a:cubicBezTo>
                    <a:cubicBezTo>
                      <a:pt x="440" y="441"/>
                      <a:pt x="482" y="400"/>
                      <a:pt x="482" y="348"/>
                    </a:cubicBezTo>
                    <a:cubicBezTo>
                      <a:pt x="482" y="296"/>
                      <a:pt x="440" y="255"/>
                      <a:pt x="388" y="255"/>
                    </a:cubicBezTo>
                    <a:cubicBezTo>
                      <a:pt x="380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 rot="16200000">
                <a:off x="2135239" y="1083831"/>
                <a:ext cx="209977" cy="306297"/>
              </a:xfrm>
              <a:custGeom>
                <a:avLst/>
                <a:gdLst>
                  <a:gd name="T0" fmla="*/ 34 w 128"/>
                  <a:gd name="T1" fmla="*/ 186 h 186"/>
                  <a:gd name="T2" fmla="*/ 128 w 128"/>
                  <a:gd name="T3" fmla="*/ 93 h 186"/>
                  <a:gd name="T4" fmla="*/ 34 w 128"/>
                  <a:gd name="T5" fmla="*/ 0 h 186"/>
                  <a:gd name="T6" fmla="*/ 0 w 128"/>
                  <a:gd name="T7" fmla="*/ 93 h 186"/>
                  <a:gd name="T8" fmla="*/ 34 w 128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86">
                    <a:moveTo>
                      <a:pt x="34" y="186"/>
                    </a:moveTo>
                    <a:cubicBezTo>
                      <a:pt x="86" y="186"/>
                      <a:pt x="128" y="145"/>
                      <a:pt x="128" y="93"/>
                    </a:cubicBezTo>
                    <a:cubicBezTo>
                      <a:pt x="128" y="41"/>
                      <a:pt x="86" y="0"/>
                      <a:pt x="34" y="0"/>
                    </a:cubicBezTo>
                    <a:cubicBezTo>
                      <a:pt x="30" y="0"/>
                      <a:pt x="0" y="46"/>
                      <a:pt x="0" y="93"/>
                    </a:cubicBezTo>
                    <a:cubicBezTo>
                      <a:pt x="0" y="140"/>
                      <a:pt x="30" y="186"/>
                      <a:pt x="34" y="1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2" name="Freeform 26"/>
            <p:cNvSpPr/>
            <p:nvPr/>
          </p:nvSpPr>
          <p:spPr bwMode="auto">
            <a:xfrm rot="16200000">
              <a:off x="1876305" y="2072188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16" y="2350023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01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 rot="16200000">
              <a:off x="1876305" y="3069099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114716" y="3349342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02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 rot="16200000">
              <a:off x="1876786" y="4066491"/>
              <a:ext cx="1142354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114716" y="4346735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03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 rot="16200000">
              <a:off x="1876305" y="5063884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2114716" y="5344126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04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0140" y="2046158"/>
            <a:ext cx="4793447" cy="480467"/>
            <a:chOff x="3765017" y="2415124"/>
            <a:chExt cx="4793447" cy="480467"/>
          </a:xfrm>
        </p:grpSpPr>
        <p:sp>
          <p:nvSpPr>
            <p:cNvPr id="47" name="Title 20"/>
            <p:cNvSpPr txBox="1"/>
            <p:nvPr/>
          </p:nvSpPr>
          <p:spPr>
            <a:xfrm>
              <a:off x="6516934" y="2451711"/>
              <a:ext cx="2041530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按鍵自動投打球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  <p:sp>
          <p:nvSpPr>
            <p:cNvPr id="48" name="Freeform 106"/>
            <p:cNvSpPr>
              <a:spLocks noChangeAspect="1" noChangeArrowheads="1"/>
            </p:cNvSpPr>
            <p:nvPr/>
          </p:nvSpPr>
          <p:spPr bwMode="auto">
            <a:xfrm>
              <a:off x="3765017" y="2415124"/>
              <a:ext cx="555172" cy="480467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0140" y="3136709"/>
            <a:ext cx="4772452" cy="407291"/>
            <a:chOff x="3786009" y="3366111"/>
            <a:chExt cx="4772452" cy="407291"/>
          </a:xfrm>
        </p:grpSpPr>
        <p:sp>
          <p:nvSpPr>
            <p:cNvPr id="50" name="Freeform 237"/>
            <p:cNvSpPr>
              <a:spLocks noChangeAspect="1" noChangeArrowheads="1"/>
            </p:cNvSpPr>
            <p:nvPr/>
          </p:nvSpPr>
          <p:spPr bwMode="auto">
            <a:xfrm>
              <a:off x="3786009" y="3381258"/>
              <a:ext cx="513189" cy="37699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Title 20"/>
            <p:cNvSpPr txBox="1"/>
            <p:nvPr/>
          </p:nvSpPr>
          <p:spPr>
            <a:xfrm>
              <a:off x="6516931" y="3366111"/>
              <a:ext cx="2041530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自動換場、結算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50140" y="4151655"/>
            <a:ext cx="5470361" cy="485329"/>
            <a:chOff x="3729300" y="4241493"/>
            <a:chExt cx="5470361" cy="485329"/>
          </a:xfrm>
        </p:grpSpPr>
        <p:sp>
          <p:nvSpPr>
            <p:cNvPr id="53" name="Freeform 290"/>
            <p:cNvSpPr>
              <a:spLocks noChangeAspect="1" noChangeArrowheads="1"/>
            </p:cNvSpPr>
            <p:nvPr/>
          </p:nvSpPr>
          <p:spPr bwMode="auto">
            <a:xfrm>
              <a:off x="3729300" y="4241493"/>
              <a:ext cx="626606" cy="485329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Title 20"/>
            <p:cNvSpPr txBox="1"/>
            <p:nvPr/>
          </p:nvSpPr>
          <p:spPr>
            <a:xfrm>
              <a:off x="5875729" y="4280511"/>
              <a:ext cx="3323932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攻守交換、全壘打特別音效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50140" y="5116806"/>
            <a:ext cx="4515073" cy="662956"/>
            <a:chOff x="3786905" y="5116806"/>
            <a:chExt cx="4515073" cy="662956"/>
          </a:xfrm>
        </p:grpSpPr>
        <p:sp>
          <p:nvSpPr>
            <p:cNvPr id="56" name="Freeform 526"/>
            <p:cNvSpPr>
              <a:spLocks noChangeAspect="1" noChangeArrowheads="1"/>
            </p:cNvSpPr>
            <p:nvPr/>
          </p:nvSpPr>
          <p:spPr bwMode="auto">
            <a:xfrm>
              <a:off x="3786905" y="5116806"/>
              <a:ext cx="511397" cy="662956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Title 20"/>
            <p:cNvSpPr txBox="1"/>
            <p:nvPr/>
          </p:nvSpPr>
          <p:spPr>
            <a:xfrm>
              <a:off x="6773409" y="5244638"/>
              <a:ext cx="1528569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計分的顯示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1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585001" cy="523220"/>
            <a:chOff x="174623" y="245532"/>
            <a:chExt cx="55850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960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實作完成度 </a:t>
              </a: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：目標增加的功能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9089" y="1259052"/>
            <a:ext cx="1145244" cy="4772650"/>
            <a:chOff x="1875341" y="1435514"/>
            <a:chExt cx="1145244" cy="4772650"/>
          </a:xfrm>
        </p:grpSpPr>
        <p:grpSp>
          <p:nvGrpSpPr>
            <p:cNvPr id="9" name="Group 1"/>
            <p:cNvGrpSpPr/>
            <p:nvPr/>
          </p:nvGrpSpPr>
          <p:grpSpPr>
            <a:xfrm>
              <a:off x="1875341" y="1435514"/>
              <a:ext cx="1145243" cy="790786"/>
              <a:chOff x="1668087" y="1131991"/>
              <a:chExt cx="1145243" cy="790786"/>
            </a:xfrm>
          </p:grpSpPr>
          <p:sp>
            <p:nvSpPr>
              <p:cNvPr id="10" name="Freeform 27"/>
              <p:cNvSpPr/>
              <p:nvPr/>
            </p:nvSpPr>
            <p:spPr bwMode="auto">
              <a:xfrm rot="16200000">
                <a:off x="1845316" y="954762"/>
                <a:ext cx="790786" cy="1145243"/>
              </a:xfrm>
              <a:custGeom>
                <a:avLst/>
                <a:gdLst>
                  <a:gd name="T0" fmla="*/ 0 w 482"/>
                  <a:gd name="T1" fmla="*/ 0 h 696"/>
                  <a:gd name="T2" fmla="*/ 0 w 482"/>
                  <a:gd name="T3" fmla="*/ 223 h 696"/>
                  <a:gd name="T4" fmla="*/ 0 w 482"/>
                  <a:gd name="T5" fmla="*/ 223 h 696"/>
                  <a:gd name="T6" fmla="*/ 125 w 482"/>
                  <a:gd name="T7" fmla="*/ 348 h 696"/>
                  <a:gd name="T8" fmla="*/ 0 w 482"/>
                  <a:gd name="T9" fmla="*/ 473 h 696"/>
                  <a:gd name="T10" fmla="*/ 0 w 482"/>
                  <a:gd name="T11" fmla="*/ 473 h 696"/>
                  <a:gd name="T12" fmla="*/ 0 w 482"/>
                  <a:gd name="T13" fmla="*/ 696 h 696"/>
                  <a:gd name="T14" fmla="*/ 388 w 482"/>
                  <a:gd name="T15" fmla="*/ 441 h 696"/>
                  <a:gd name="T16" fmla="*/ 482 w 482"/>
                  <a:gd name="T17" fmla="*/ 348 h 696"/>
                  <a:gd name="T18" fmla="*/ 388 w 482"/>
                  <a:gd name="T19" fmla="*/ 255 h 696"/>
                  <a:gd name="T20" fmla="*/ 0 w 482"/>
                  <a:gd name="T2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2" h="696">
                    <a:moveTo>
                      <a:pt x="0" y="0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69" y="223"/>
                      <a:pt x="125" y="279"/>
                      <a:pt x="125" y="348"/>
                    </a:cubicBezTo>
                    <a:cubicBezTo>
                      <a:pt x="125" y="417"/>
                      <a:pt x="69" y="473"/>
                      <a:pt x="0" y="473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380" y="441"/>
                      <a:pt x="388" y="441"/>
                    </a:cubicBezTo>
                    <a:cubicBezTo>
                      <a:pt x="440" y="441"/>
                      <a:pt x="482" y="400"/>
                      <a:pt x="482" y="348"/>
                    </a:cubicBezTo>
                    <a:cubicBezTo>
                      <a:pt x="482" y="296"/>
                      <a:pt x="440" y="255"/>
                      <a:pt x="388" y="255"/>
                    </a:cubicBezTo>
                    <a:cubicBezTo>
                      <a:pt x="380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 rot="16200000">
                <a:off x="2135239" y="1083831"/>
                <a:ext cx="209977" cy="306297"/>
              </a:xfrm>
              <a:custGeom>
                <a:avLst/>
                <a:gdLst>
                  <a:gd name="T0" fmla="*/ 34 w 128"/>
                  <a:gd name="T1" fmla="*/ 186 h 186"/>
                  <a:gd name="T2" fmla="*/ 128 w 128"/>
                  <a:gd name="T3" fmla="*/ 93 h 186"/>
                  <a:gd name="T4" fmla="*/ 34 w 128"/>
                  <a:gd name="T5" fmla="*/ 0 h 186"/>
                  <a:gd name="T6" fmla="*/ 0 w 128"/>
                  <a:gd name="T7" fmla="*/ 93 h 186"/>
                  <a:gd name="T8" fmla="*/ 34 w 128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86">
                    <a:moveTo>
                      <a:pt x="34" y="186"/>
                    </a:moveTo>
                    <a:cubicBezTo>
                      <a:pt x="86" y="186"/>
                      <a:pt x="128" y="145"/>
                      <a:pt x="128" y="93"/>
                    </a:cubicBezTo>
                    <a:cubicBezTo>
                      <a:pt x="128" y="41"/>
                      <a:pt x="86" y="0"/>
                      <a:pt x="34" y="0"/>
                    </a:cubicBezTo>
                    <a:cubicBezTo>
                      <a:pt x="30" y="0"/>
                      <a:pt x="0" y="46"/>
                      <a:pt x="0" y="93"/>
                    </a:cubicBezTo>
                    <a:cubicBezTo>
                      <a:pt x="0" y="140"/>
                      <a:pt x="30" y="186"/>
                      <a:pt x="34" y="1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2" name="Freeform 26"/>
            <p:cNvSpPr/>
            <p:nvPr/>
          </p:nvSpPr>
          <p:spPr bwMode="auto">
            <a:xfrm rot="16200000">
              <a:off x="1876305" y="2072188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16" y="2350023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01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 rot="16200000">
              <a:off x="1876305" y="3069099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114716" y="3349342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02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 rot="16200000">
              <a:off x="1876786" y="4066491"/>
              <a:ext cx="1142354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114716" y="4346735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03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 rot="16200000">
              <a:off x="1876305" y="5063884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2114716" y="5344126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04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0140" y="2046158"/>
            <a:ext cx="5848222" cy="480467"/>
            <a:chOff x="3765017" y="2415124"/>
            <a:chExt cx="5848222" cy="480467"/>
          </a:xfrm>
        </p:grpSpPr>
        <p:sp>
          <p:nvSpPr>
            <p:cNvPr id="47" name="Title 20"/>
            <p:cNvSpPr txBox="1"/>
            <p:nvPr/>
          </p:nvSpPr>
          <p:spPr>
            <a:xfrm>
              <a:off x="5462157" y="2451711"/>
              <a:ext cx="4151082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連接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VGA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螢幕顯示計分及上壘狀況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  <p:sp>
          <p:nvSpPr>
            <p:cNvPr id="48" name="Freeform 106"/>
            <p:cNvSpPr>
              <a:spLocks noChangeAspect="1" noChangeArrowheads="1"/>
            </p:cNvSpPr>
            <p:nvPr/>
          </p:nvSpPr>
          <p:spPr bwMode="auto">
            <a:xfrm>
              <a:off x="3765017" y="2415124"/>
              <a:ext cx="555172" cy="480467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0140" y="3136709"/>
            <a:ext cx="5157171" cy="407291"/>
            <a:chOff x="3786009" y="3366111"/>
            <a:chExt cx="5157171" cy="407291"/>
          </a:xfrm>
        </p:grpSpPr>
        <p:sp>
          <p:nvSpPr>
            <p:cNvPr id="50" name="Freeform 237"/>
            <p:cNvSpPr>
              <a:spLocks noChangeAspect="1" noChangeArrowheads="1"/>
            </p:cNvSpPr>
            <p:nvPr/>
          </p:nvSpPr>
          <p:spPr bwMode="auto">
            <a:xfrm>
              <a:off x="3786009" y="3381258"/>
              <a:ext cx="513189" cy="37699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Title 20"/>
            <p:cNvSpPr txBox="1"/>
            <p:nvPr/>
          </p:nvSpPr>
          <p:spPr>
            <a:xfrm>
              <a:off x="6132209" y="3366111"/>
              <a:ext cx="2810971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自動回收球及投球入球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50140" y="4151655"/>
            <a:ext cx="4316197" cy="485329"/>
            <a:chOff x="3729300" y="4241493"/>
            <a:chExt cx="4316197" cy="485329"/>
          </a:xfrm>
        </p:grpSpPr>
        <p:sp>
          <p:nvSpPr>
            <p:cNvPr id="53" name="Freeform 290"/>
            <p:cNvSpPr>
              <a:spLocks noChangeAspect="1" noChangeArrowheads="1"/>
            </p:cNvSpPr>
            <p:nvPr/>
          </p:nvSpPr>
          <p:spPr bwMode="auto">
            <a:xfrm>
              <a:off x="3729300" y="4241493"/>
              <a:ext cx="626606" cy="485329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Title 20"/>
            <p:cNvSpPr txBox="1"/>
            <p:nvPr/>
          </p:nvSpPr>
          <p:spPr>
            <a:xfrm>
              <a:off x="7029889" y="4280511"/>
              <a:ext cx="1015608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變化球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50140" y="5116806"/>
            <a:ext cx="4899793" cy="662956"/>
            <a:chOff x="3786905" y="5116806"/>
            <a:chExt cx="4899793" cy="662956"/>
          </a:xfrm>
        </p:grpSpPr>
        <p:sp>
          <p:nvSpPr>
            <p:cNvPr id="56" name="Freeform 526"/>
            <p:cNvSpPr>
              <a:spLocks noChangeAspect="1" noChangeArrowheads="1"/>
            </p:cNvSpPr>
            <p:nvPr/>
          </p:nvSpPr>
          <p:spPr bwMode="auto">
            <a:xfrm>
              <a:off x="3786905" y="5116806"/>
              <a:ext cx="511397" cy="662956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Title 20"/>
            <p:cNvSpPr txBox="1"/>
            <p:nvPr/>
          </p:nvSpPr>
          <p:spPr>
            <a:xfrm>
              <a:off x="6388688" y="5244638"/>
              <a:ext cx="2298010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短打及長打的區別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8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759454" cy="523220"/>
            <a:chOff x="174623" y="245532"/>
            <a:chExt cx="4759454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134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課外部分與面對到的困難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77226" y="2264986"/>
            <a:ext cx="2429041" cy="2811321"/>
            <a:chOff x="3987801" y="1749425"/>
            <a:chExt cx="4216401" cy="4879974"/>
          </a:xfrm>
        </p:grpSpPr>
        <p:sp>
          <p:nvSpPr>
            <p:cNvPr id="43" name="Freeform 128"/>
            <p:cNvSpPr/>
            <p:nvPr/>
          </p:nvSpPr>
          <p:spPr bwMode="auto">
            <a:xfrm>
              <a:off x="5953125" y="5327649"/>
              <a:ext cx="649288" cy="649287"/>
            </a:xfrm>
            <a:custGeom>
              <a:avLst/>
              <a:gdLst>
                <a:gd name="connsiteX0" fmla="*/ 317501 w 649288"/>
                <a:gd name="connsiteY0" fmla="*/ 0 h 649287"/>
                <a:gd name="connsiteX1" fmla="*/ 393701 w 649288"/>
                <a:gd name="connsiteY1" fmla="*/ 7937 h 649287"/>
                <a:gd name="connsiteX2" fmla="*/ 412730 w 649288"/>
                <a:gd name="connsiteY2" fmla="*/ 94070 h 649287"/>
                <a:gd name="connsiteX3" fmla="*/ 432413 w 649288"/>
                <a:gd name="connsiteY3" fmla="*/ 101205 h 649287"/>
                <a:gd name="connsiteX4" fmla="*/ 464868 w 649288"/>
                <a:gd name="connsiteY4" fmla="*/ 120995 h 649287"/>
                <a:gd name="connsiteX5" fmla="*/ 546101 w 649288"/>
                <a:gd name="connsiteY5" fmla="*/ 87313 h 649287"/>
                <a:gd name="connsiteX6" fmla="*/ 595313 w 649288"/>
                <a:gd name="connsiteY6" fmla="*/ 147638 h 649287"/>
                <a:gd name="connsiteX7" fmla="*/ 548746 w 649288"/>
                <a:gd name="connsiteY7" fmla="*/ 220957 h 649287"/>
                <a:gd name="connsiteX8" fmla="*/ 557723 w 649288"/>
                <a:gd name="connsiteY8" fmla="*/ 239746 h 649287"/>
                <a:gd name="connsiteX9" fmla="*/ 565985 w 649288"/>
                <a:gd name="connsiteY9" fmla="*/ 279785 h 649287"/>
                <a:gd name="connsiteX10" fmla="*/ 649288 w 649288"/>
                <a:gd name="connsiteY10" fmla="*/ 314325 h 649287"/>
                <a:gd name="connsiteX11" fmla="*/ 642938 w 649288"/>
                <a:gd name="connsiteY11" fmla="*/ 390525 h 649287"/>
                <a:gd name="connsiteX12" fmla="*/ 554781 w 649288"/>
                <a:gd name="connsiteY12" fmla="*/ 409778 h 649287"/>
                <a:gd name="connsiteX13" fmla="*/ 542320 w 649288"/>
                <a:gd name="connsiteY13" fmla="*/ 441665 h 649287"/>
                <a:gd name="connsiteX14" fmla="*/ 525918 w 649288"/>
                <a:gd name="connsiteY14" fmla="*/ 464554 h 649287"/>
                <a:gd name="connsiteX15" fmla="*/ 560388 w 649288"/>
                <a:gd name="connsiteY15" fmla="*/ 547688 h 649287"/>
                <a:gd name="connsiteX16" fmla="*/ 500063 w 649288"/>
                <a:gd name="connsiteY16" fmla="*/ 596900 h 649287"/>
                <a:gd name="connsiteX17" fmla="*/ 424832 w 649288"/>
                <a:gd name="connsiteY17" fmla="*/ 548101 h 649287"/>
                <a:gd name="connsiteX18" fmla="*/ 408777 w 649288"/>
                <a:gd name="connsiteY18" fmla="*/ 556207 h 649287"/>
                <a:gd name="connsiteX19" fmla="*/ 367585 w 649288"/>
                <a:gd name="connsiteY19" fmla="*/ 566783 h 649287"/>
                <a:gd name="connsiteX20" fmla="*/ 333376 w 649288"/>
                <a:gd name="connsiteY20" fmla="*/ 649287 h 649287"/>
                <a:gd name="connsiteX21" fmla="*/ 255588 w 649288"/>
                <a:gd name="connsiteY21" fmla="*/ 641350 h 649287"/>
                <a:gd name="connsiteX22" fmla="*/ 237123 w 649288"/>
                <a:gd name="connsiteY22" fmla="*/ 553129 h 649287"/>
                <a:gd name="connsiteX23" fmla="*/ 205664 w 649288"/>
                <a:gd name="connsiteY23" fmla="*/ 540895 h 649287"/>
                <a:gd name="connsiteX24" fmla="*/ 184716 w 649288"/>
                <a:gd name="connsiteY24" fmla="*/ 525926 h 649287"/>
                <a:gd name="connsiteX25" fmla="*/ 101601 w 649288"/>
                <a:gd name="connsiteY25" fmla="*/ 560388 h 649287"/>
                <a:gd name="connsiteX26" fmla="*/ 52388 w 649288"/>
                <a:gd name="connsiteY26" fmla="*/ 500063 h 649287"/>
                <a:gd name="connsiteX27" fmla="*/ 100490 w 649288"/>
                <a:gd name="connsiteY27" fmla="*/ 425907 h 649287"/>
                <a:gd name="connsiteX28" fmla="*/ 91334 w 649288"/>
                <a:gd name="connsiteY28" fmla="*/ 407740 h 649287"/>
                <a:gd name="connsiteX29" fmla="*/ 80918 w 649288"/>
                <a:gd name="connsiteY29" fmla="*/ 366926 h 649287"/>
                <a:gd name="connsiteX30" fmla="*/ 0 w 649288"/>
                <a:gd name="connsiteY30" fmla="*/ 333375 h 649287"/>
                <a:gd name="connsiteX31" fmla="*/ 7937 w 649288"/>
                <a:gd name="connsiteY31" fmla="*/ 255588 h 649287"/>
                <a:gd name="connsiteX32" fmla="*/ 94980 w 649288"/>
                <a:gd name="connsiteY32" fmla="*/ 236357 h 649287"/>
                <a:gd name="connsiteX33" fmla="*/ 108451 w 649288"/>
                <a:gd name="connsiteY33" fmla="*/ 202540 h 649287"/>
                <a:gd name="connsiteX34" fmla="*/ 123332 w 649288"/>
                <a:gd name="connsiteY34" fmla="*/ 182620 h 649287"/>
                <a:gd name="connsiteX35" fmla="*/ 90488 w 649288"/>
                <a:gd name="connsiteY35" fmla="*/ 100013 h 649287"/>
                <a:gd name="connsiteX36" fmla="*/ 149226 w 649288"/>
                <a:gd name="connsiteY36" fmla="*/ 50800 h 649287"/>
                <a:gd name="connsiteX37" fmla="*/ 225205 w 649288"/>
                <a:gd name="connsiteY37" fmla="*/ 99427 h 649287"/>
                <a:gd name="connsiteX38" fmla="*/ 251847 w 649288"/>
                <a:gd name="connsiteY38" fmla="*/ 87446 h 649287"/>
                <a:gd name="connsiteX39" fmla="*/ 281793 w 649288"/>
                <a:gd name="connsiteY39" fmla="*/ 83658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1" y="0"/>
                  </a:moveTo>
                  <a:lnTo>
                    <a:pt x="393701" y="7937"/>
                  </a:lnTo>
                  <a:lnTo>
                    <a:pt x="412730" y="94070"/>
                  </a:lnTo>
                  <a:lnTo>
                    <a:pt x="432413" y="101205"/>
                  </a:lnTo>
                  <a:lnTo>
                    <a:pt x="464868" y="120995"/>
                  </a:lnTo>
                  <a:lnTo>
                    <a:pt x="546101" y="87313"/>
                  </a:lnTo>
                  <a:lnTo>
                    <a:pt x="595313" y="147638"/>
                  </a:lnTo>
                  <a:lnTo>
                    <a:pt x="548746" y="220957"/>
                  </a:lnTo>
                  <a:lnTo>
                    <a:pt x="557723" y="239746"/>
                  </a:lnTo>
                  <a:lnTo>
                    <a:pt x="565985" y="279785"/>
                  </a:lnTo>
                  <a:lnTo>
                    <a:pt x="649288" y="314325"/>
                  </a:lnTo>
                  <a:lnTo>
                    <a:pt x="642938" y="390525"/>
                  </a:lnTo>
                  <a:lnTo>
                    <a:pt x="554781" y="409778"/>
                  </a:lnTo>
                  <a:lnTo>
                    <a:pt x="542320" y="441665"/>
                  </a:lnTo>
                  <a:lnTo>
                    <a:pt x="525918" y="464554"/>
                  </a:lnTo>
                  <a:lnTo>
                    <a:pt x="560388" y="547688"/>
                  </a:lnTo>
                  <a:lnTo>
                    <a:pt x="500063" y="596900"/>
                  </a:lnTo>
                  <a:lnTo>
                    <a:pt x="424832" y="548101"/>
                  </a:lnTo>
                  <a:lnTo>
                    <a:pt x="408777" y="556207"/>
                  </a:lnTo>
                  <a:lnTo>
                    <a:pt x="367585" y="566783"/>
                  </a:lnTo>
                  <a:lnTo>
                    <a:pt x="333376" y="649287"/>
                  </a:lnTo>
                  <a:lnTo>
                    <a:pt x="255588" y="641350"/>
                  </a:lnTo>
                  <a:lnTo>
                    <a:pt x="237123" y="553129"/>
                  </a:lnTo>
                  <a:lnTo>
                    <a:pt x="205664" y="540895"/>
                  </a:lnTo>
                  <a:lnTo>
                    <a:pt x="184716" y="525926"/>
                  </a:lnTo>
                  <a:lnTo>
                    <a:pt x="101601" y="560388"/>
                  </a:lnTo>
                  <a:lnTo>
                    <a:pt x="52388" y="500063"/>
                  </a:lnTo>
                  <a:lnTo>
                    <a:pt x="100490" y="425907"/>
                  </a:lnTo>
                  <a:lnTo>
                    <a:pt x="91334" y="407740"/>
                  </a:lnTo>
                  <a:lnTo>
                    <a:pt x="80918" y="366926"/>
                  </a:lnTo>
                  <a:lnTo>
                    <a:pt x="0" y="333375"/>
                  </a:lnTo>
                  <a:lnTo>
                    <a:pt x="7937" y="255588"/>
                  </a:lnTo>
                  <a:lnTo>
                    <a:pt x="94980" y="236357"/>
                  </a:lnTo>
                  <a:lnTo>
                    <a:pt x="108451" y="202540"/>
                  </a:lnTo>
                  <a:lnTo>
                    <a:pt x="123332" y="182620"/>
                  </a:lnTo>
                  <a:lnTo>
                    <a:pt x="90488" y="100013"/>
                  </a:lnTo>
                  <a:lnTo>
                    <a:pt x="149226" y="50800"/>
                  </a:lnTo>
                  <a:lnTo>
                    <a:pt x="225205" y="99427"/>
                  </a:lnTo>
                  <a:lnTo>
                    <a:pt x="251847" y="87446"/>
                  </a:lnTo>
                  <a:lnTo>
                    <a:pt x="281793" y="83658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4" name="Freeform 126"/>
            <p:cNvSpPr/>
            <p:nvPr/>
          </p:nvSpPr>
          <p:spPr bwMode="auto">
            <a:xfrm>
              <a:off x="5314950" y="4568824"/>
              <a:ext cx="998538" cy="996950"/>
            </a:xfrm>
            <a:custGeom>
              <a:avLst/>
              <a:gdLst>
                <a:gd name="connsiteX0" fmla="*/ 414337 w 998538"/>
                <a:gd name="connsiteY0" fmla="*/ 0 h 996950"/>
                <a:gd name="connsiteX1" fmla="*/ 479337 w 998538"/>
                <a:gd name="connsiteY1" fmla="*/ 109032 h 996950"/>
                <a:gd name="connsiteX2" fmla="*/ 546972 w 998538"/>
                <a:gd name="connsiteY2" fmla="*/ 110548 h 996950"/>
                <a:gd name="connsiteX3" fmla="*/ 620653 w 998538"/>
                <a:gd name="connsiteY3" fmla="*/ 127113 h 996950"/>
                <a:gd name="connsiteX4" fmla="*/ 711201 w 998538"/>
                <a:gd name="connsiteY4" fmla="*/ 39688 h 996950"/>
                <a:gd name="connsiteX5" fmla="*/ 792163 w 998538"/>
                <a:gd name="connsiteY5" fmla="*/ 87313 h 996950"/>
                <a:gd name="connsiteX6" fmla="*/ 760994 w 998538"/>
                <a:gd name="connsiteY6" fmla="*/ 208872 h 996950"/>
                <a:gd name="connsiteX7" fmla="*/ 805799 w 998538"/>
                <a:gd name="connsiteY7" fmla="*/ 254804 h 996950"/>
                <a:gd name="connsiteX8" fmla="*/ 838031 w 998538"/>
                <a:gd name="connsiteY8" fmla="*/ 301428 h 996950"/>
                <a:gd name="connsiteX9" fmla="*/ 847795 w 998538"/>
                <a:gd name="connsiteY9" fmla="*/ 321218 h 996950"/>
                <a:gd name="connsiteX10" fmla="*/ 973138 w 998538"/>
                <a:gd name="connsiteY10" fmla="*/ 322263 h 996950"/>
                <a:gd name="connsiteX11" fmla="*/ 998538 w 998538"/>
                <a:gd name="connsiteY11" fmla="*/ 414338 h 996950"/>
                <a:gd name="connsiteX12" fmla="*/ 890497 w 998538"/>
                <a:gd name="connsiteY12" fmla="*/ 478747 h 996950"/>
                <a:gd name="connsiteX13" fmla="*/ 890774 w 998538"/>
                <a:gd name="connsiteY13" fmla="*/ 527148 h 996950"/>
                <a:gd name="connsiteX14" fmla="*/ 882299 w 998538"/>
                <a:gd name="connsiteY14" fmla="*/ 584940 h 996950"/>
                <a:gd name="connsiteX15" fmla="*/ 871815 w 998538"/>
                <a:gd name="connsiteY15" fmla="*/ 619468 h 996950"/>
                <a:gd name="connsiteX16" fmla="*/ 958851 w 998538"/>
                <a:gd name="connsiteY16" fmla="*/ 709612 h 996950"/>
                <a:gd name="connsiteX17" fmla="*/ 911226 w 998538"/>
                <a:gd name="connsiteY17" fmla="*/ 792162 h 996950"/>
                <a:gd name="connsiteX18" fmla="*/ 787774 w 998538"/>
                <a:gd name="connsiteY18" fmla="*/ 760508 h 996950"/>
                <a:gd name="connsiteX19" fmla="*/ 772513 w 998538"/>
                <a:gd name="connsiteY19" fmla="*/ 780248 h 996950"/>
                <a:gd name="connsiteX20" fmla="*/ 680686 w 998538"/>
                <a:gd name="connsiteY20" fmla="*/ 846352 h 996950"/>
                <a:gd name="connsiteX21" fmla="*/ 677312 w 998538"/>
                <a:gd name="connsiteY21" fmla="*/ 847695 h 996950"/>
                <a:gd name="connsiteX22" fmla="*/ 676276 w 998538"/>
                <a:gd name="connsiteY22" fmla="*/ 973138 h 996950"/>
                <a:gd name="connsiteX23" fmla="*/ 584201 w 998538"/>
                <a:gd name="connsiteY23" fmla="*/ 996950 h 996950"/>
                <a:gd name="connsiteX24" fmla="*/ 519821 w 998538"/>
                <a:gd name="connsiteY24" fmla="*/ 888959 h 996950"/>
                <a:gd name="connsiteX25" fmla="*/ 470892 w 998538"/>
                <a:gd name="connsiteY25" fmla="*/ 889254 h 996950"/>
                <a:gd name="connsiteX26" fmla="*/ 379143 w 998538"/>
                <a:gd name="connsiteY26" fmla="*/ 870730 h 996950"/>
                <a:gd name="connsiteX27" fmla="*/ 288925 w 998538"/>
                <a:gd name="connsiteY27" fmla="*/ 958850 h 996950"/>
                <a:gd name="connsiteX28" fmla="*/ 206375 w 998538"/>
                <a:gd name="connsiteY28" fmla="*/ 911225 h 996950"/>
                <a:gd name="connsiteX29" fmla="*/ 237029 w 998538"/>
                <a:gd name="connsiteY29" fmla="*/ 786493 h 996950"/>
                <a:gd name="connsiteX30" fmla="*/ 207771 w 998538"/>
                <a:gd name="connsiteY30" fmla="*/ 761387 h 996950"/>
                <a:gd name="connsiteX31" fmla="*/ 151139 w 998538"/>
                <a:gd name="connsiteY31" fmla="*/ 680106 h 996950"/>
                <a:gd name="connsiteX32" fmla="*/ 149800 w 998538"/>
                <a:gd name="connsiteY32" fmla="*/ 676770 h 996950"/>
                <a:gd name="connsiteX33" fmla="*/ 23812 w 998538"/>
                <a:gd name="connsiteY33" fmla="*/ 674687 h 996950"/>
                <a:gd name="connsiteX34" fmla="*/ 0 w 998538"/>
                <a:gd name="connsiteY34" fmla="*/ 582612 h 996950"/>
                <a:gd name="connsiteX35" fmla="*/ 108043 w 998538"/>
                <a:gd name="connsiteY35" fmla="*/ 519241 h 996950"/>
                <a:gd name="connsiteX36" fmla="*/ 107765 w 998538"/>
                <a:gd name="connsiteY36" fmla="*/ 470735 h 996950"/>
                <a:gd name="connsiteX37" fmla="*/ 126816 w 998538"/>
                <a:gd name="connsiteY37" fmla="*/ 377577 h 996950"/>
                <a:gd name="connsiteX38" fmla="*/ 39688 w 998538"/>
                <a:gd name="connsiteY38" fmla="*/ 287338 h 996950"/>
                <a:gd name="connsiteX39" fmla="*/ 87313 w 998538"/>
                <a:gd name="connsiteY39" fmla="*/ 206375 h 996950"/>
                <a:gd name="connsiteX40" fmla="*/ 210783 w 998538"/>
                <a:gd name="connsiteY40" fmla="*/ 238034 h 996950"/>
                <a:gd name="connsiteX41" fmla="*/ 236348 w 998538"/>
                <a:gd name="connsiteY41" fmla="*/ 208415 h 996950"/>
                <a:gd name="connsiteX42" fmla="*/ 317853 w 998538"/>
                <a:gd name="connsiteY42" fmla="*/ 151801 h 996950"/>
                <a:gd name="connsiteX43" fmla="*/ 321216 w 998538"/>
                <a:gd name="connsiteY43" fmla="*/ 150452 h 996950"/>
                <a:gd name="connsiteX44" fmla="*/ 322262 w 998538"/>
                <a:gd name="connsiteY44" fmla="*/ 23812 h 9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98538" h="996950">
                  <a:moveTo>
                    <a:pt x="414337" y="0"/>
                  </a:moveTo>
                  <a:lnTo>
                    <a:pt x="479337" y="109032"/>
                  </a:lnTo>
                  <a:lnTo>
                    <a:pt x="546972" y="110548"/>
                  </a:lnTo>
                  <a:lnTo>
                    <a:pt x="620653" y="127113"/>
                  </a:lnTo>
                  <a:lnTo>
                    <a:pt x="711201" y="39688"/>
                  </a:lnTo>
                  <a:lnTo>
                    <a:pt x="792163" y="87313"/>
                  </a:lnTo>
                  <a:lnTo>
                    <a:pt x="760994" y="208872"/>
                  </a:lnTo>
                  <a:lnTo>
                    <a:pt x="805799" y="254804"/>
                  </a:lnTo>
                  <a:cubicBezTo>
                    <a:pt x="817614" y="269493"/>
                    <a:pt x="828398" y="285067"/>
                    <a:pt x="838031" y="301428"/>
                  </a:cubicBezTo>
                  <a:lnTo>
                    <a:pt x="847795" y="321218"/>
                  </a:lnTo>
                  <a:lnTo>
                    <a:pt x="973138" y="322263"/>
                  </a:lnTo>
                  <a:lnTo>
                    <a:pt x="998538" y="414338"/>
                  </a:lnTo>
                  <a:lnTo>
                    <a:pt x="890497" y="478747"/>
                  </a:lnTo>
                  <a:lnTo>
                    <a:pt x="890774" y="527148"/>
                  </a:lnTo>
                  <a:cubicBezTo>
                    <a:pt x="889384" y="546811"/>
                    <a:pt x="886525" y="566115"/>
                    <a:pt x="882299" y="584940"/>
                  </a:cubicBezTo>
                  <a:lnTo>
                    <a:pt x="871815" y="619468"/>
                  </a:lnTo>
                  <a:lnTo>
                    <a:pt x="958851" y="709612"/>
                  </a:lnTo>
                  <a:lnTo>
                    <a:pt x="911226" y="792162"/>
                  </a:lnTo>
                  <a:lnTo>
                    <a:pt x="787774" y="760508"/>
                  </a:lnTo>
                  <a:lnTo>
                    <a:pt x="772513" y="780248"/>
                  </a:lnTo>
                  <a:cubicBezTo>
                    <a:pt x="745462" y="806425"/>
                    <a:pt x="714580" y="828779"/>
                    <a:pt x="680686" y="846352"/>
                  </a:cubicBezTo>
                  <a:lnTo>
                    <a:pt x="677312" y="847695"/>
                  </a:lnTo>
                  <a:lnTo>
                    <a:pt x="676276" y="973138"/>
                  </a:lnTo>
                  <a:lnTo>
                    <a:pt x="584201" y="996950"/>
                  </a:lnTo>
                  <a:lnTo>
                    <a:pt x="519821" y="888959"/>
                  </a:lnTo>
                  <a:lnTo>
                    <a:pt x="470892" y="889254"/>
                  </a:lnTo>
                  <a:lnTo>
                    <a:pt x="379143" y="870730"/>
                  </a:lnTo>
                  <a:lnTo>
                    <a:pt x="288925" y="958850"/>
                  </a:lnTo>
                  <a:lnTo>
                    <a:pt x="206375" y="911225"/>
                  </a:lnTo>
                  <a:lnTo>
                    <a:pt x="237029" y="786493"/>
                  </a:lnTo>
                  <a:lnTo>
                    <a:pt x="207771" y="761387"/>
                  </a:lnTo>
                  <a:cubicBezTo>
                    <a:pt x="185674" y="736979"/>
                    <a:pt x="166586" y="709707"/>
                    <a:pt x="151139" y="680106"/>
                  </a:cubicBezTo>
                  <a:lnTo>
                    <a:pt x="149800" y="676770"/>
                  </a:lnTo>
                  <a:lnTo>
                    <a:pt x="23812" y="674687"/>
                  </a:lnTo>
                  <a:lnTo>
                    <a:pt x="0" y="582612"/>
                  </a:lnTo>
                  <a:lnTo>
                    <a:pt x="108043" y="519241"/>
                  </a:lnTo>
                  <a:lnTo>
                    <a:pt x="107765" y="470735"/>
                  </a:lnTo>
                  <a:lnTo>
                    <a:pt x="126816" y="377577"/>
                  </a:lnTo>
                  <a:lnTo>
                    <a:pt x="39688" y="287338"/>
                  </a:lnTo>
                  <a:lnTo>
                    <a:pt x="87313" y="206375"/>
                  </a:lnTo>
                  <a:lnTo>
                    <a:pt x="210783" y="238034"/>
                  </a:lnTo>
                  <a:lnTo>
                    <a:pt x="236348" y="208415"/>
                  </a:lnTo>
                  <a:cubicBezTo>
                    <a:pt x="260844" y="186335"/>
                    <a:pt x="288196" y="167250"/>
                    <a:pt x="317853" y="151801"/>
                  </a:cubicBezTo>
                  <a:lnTo>
                    <a:pt x="321216" y="150452"/>
                  </a:lnTo>
                  <a:lnTo>
                    <a:pt x="322262" y="23812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5" name="Freeform 123"/>
            <p:cNvSpPr/>
            <p:nvPr/>
          </p:nvSpPr>
          <p:spPr bwMode="auto">
            <a:xfrm>
              <a:off x="4243388" y="2282824"/>
              <a:ext cx="1619250" cy="1617662"/>
            </a:xfrm>
            <a:custGeom>
              <a:avLst/>
              <a:gdLst>
                <a:gd name="connsiteX0" fmla="*/ 847725 w 1619250"/>
                <a:gd name="connsiteY0" fmla="*/ 0 h 1617662"/>
                <a:gd name="connsiteX1" fmla="*/ 949326 w 1619250"/>
                <a:gd name="connsiteY1" fmla="*/ 11113 h 1617662"/>
                <a:gd name="connsiteX2" fmla="*/ 970985 w 1619250"/>
                <a:gd name="connsiteY2" fmla="*/ 154479 h 1617662"/>
                <a:gd name="connsiteX3" fmla="*/ 1020676 w 1619250"/>
                <a:gd name="connsiteY3" fmla="*/ 165666 h 1617662"/>
                <a:gd name="connsiteX4" fmla="*/ 1059385 w 1619250"/>
                <a:gd name="connsiteY4" fmla="*/ 182405 h 1617662"/>
                <a:gd name="connsiteX5" fmla="*/ 1158875 w 1619250"/>
                <a:gd name="connsiteY5" fmla="*/ 77787 h 1617662"/>
                <a:gd name="connsiteX6" fmla="*/ 1249362 w 1619250"/>
                <a:gd name="connsiteY6" fmla="*/ 128587 h 1617662"/>
                <a:gd name="connsiteX7" fmla="*/ 1212628 w 1619250"/>
                <a:gd name="connsiteY7" fmla="*/ 267361 h 1617662"/>
                <a:gd name="connsiteX8" fmla="*/ 1233852 w 1619250"/>
                <a:gd name="connsiteY8" fmla="*/ 281489 h 1617662"/>
                <a:gd name="connsiteX9" fmla="*/ 1276002 w 1619250"/>
                <a:gd name="connsiteY9" fmla="*/ 322146 h 1617662"/>
                <a:gd name="connsiteX10" fmla="*/ 1409700 w 1619250"/>
                <a:gd name="connsiteY10" fmla="*/ 263525 h 1617662"/>
                <a:gd name="connsiteX11" fmla="*/ 1473200 w 1619250"/>
                <a:gd name="connsiteY11" fmla="*/ 344488 h 1617662"/>
                <a:gd name="connsiteX12" fmla="*/ 1387587 w 1619250"/>
                <a:gd name="connsiteY12" fmla="*/ 458303 h 1617662"/>
                <a:gd name="connsiteX13" fmla="*/ 1394228 w 1619250"/>
                <a:gd name="connsiteY13" fmla="*/ 467599 h 1617662"/>
                <a:gd name="connsiteX14" fmla="*/ 1431944 w 1619250"/>
                <a:gd name="connsiteY14" fmla="*/ 542726 h 1617662"/>
                <a:gd name="connsiteX15" fmla="*/ 1574800 w 1619250"/>
                <a:gd name="connsiteY15" fmla="*/ 539750 h 1617662"/>
                <a:gd name="connsiteX16" fmla="*/ 1603375 w 1619250"/>
                <a:gd name="connsiteY16" fmla="*/ 638175 h 1617662"/>
                <a:gd name="connsiteX17" fmla="*/ 1477160 w 1619250"/>
                <a:gd name="connsiteY17" fmla="*/ 710875 h 1617662"/>
                <a:gd name="connsiteX18" fmla="*/ 1483169 w 1619250"/>
                <a:gd name="connsiteY18" fmla="*/ 742768 h 1617662"/>
                <a:gd name="connsiteX19" fmla="*/ 1485310 w 1619250"/>
                <a:gd name="connsiteY19" fmla="*/ 795975 h 1617662"/>
                <a:gd name="connsiteX20" fmla="*/ 1619250 w 1619250"/>
                <a:gd name="connsiteY20" fmla="*/ 847724 h 1617662"/>
                <a:gd name="connsiteX21" fmla="*/ 1606550 w 1619250"/>
                <a:gd name="connsiteY21" fmla="*/ 949324 h 1617662"/>
                <a:gd name="connsiteX22" fmla="*/ 1466784 w 1619250"/>
                <a:gd name="connsiteY22" fmla="*/ 969434 h 1617662"/>
                <a:gd name="connsiteX23" fmla="*/ 1466709 w 1619250"/>
                <a:gd name="connsiteY23" fmla="*/ 969830 h 1617662"/>
                <a:gd name="connsiteX24" fmla="*/ 1444759 w 1619250"/>
                <a:gd name="connsiteY24" fmla="*/ 1041504 h 1617662"/>
                <a:gd name="connsiteX25" fmla="*/ 1436556 w 1619250"/>
                <a:gd name="connsiteY25" fmla="*/ 1059607 h 1617662"/>
                <a:gd name="connsiteX26" fmla="*/ 1539875 w 1619250"/>
                <a:gd name="connsiteY26" fmla="*/ 1158875 h 1617662"/>
                <a:gd name="connsiteX27" fmla="*/ 1490663 w 1619250"/>
                <a:gd name="connsiteY27" fmla="*/ 1247775 h 1617662"/>
                <a:gd name="connsiteX28" fmla="*/ 1352092 w 1619250"/>
                <a:gd name="connsiteY28" fmla="*/ 1212374 h 1617662"/>
                <a:gd name="connsiteX29" fmla="*/ 1349843 w 1619250"/>
                <a:gd name="connsiteY29" fmla="*/ 1215872 h 1617662"/>
                <a:gd name="connsiteX30" fmla="*/ 1294635 w 1619250"/>
                <a:gd name="connsiteY30" fmla="*/ 1274490 h 1617662"/>
                <a:gd name="connsiteX31" fmla="*/ 1354138 w 1619250"/>
                <a:gd name="connsiteY31" fmla="*/ 1408112 h 1617662"/>
                <a:gd name="connsiteX32" fmla="*/ 1273176 w 1619250"/>
                <a:gd name="connsiteY32" fmla="*/ 1473199 h 1617662"/>
                <a:gd name="connsiteX33" fmla="*/ 1157217 w 1619250"/>
                <a:gd name="connsiteY33" fmla="*/ 1385195 h 1617662"/>
                <a:gd name="connsiteX34" fmla="*/ 1120350 w 1619250"/>
                <a:gd name="connsiteY34" fmla="*/ 1409895 h 1617662"/>
                <a:gd name="connsiteX35" fmla="*/ 1075411 w 1619250"/>
                <a:gd name="connsiteY35" fmla="*/ 1427570 h 1617662"/>
                <a:gd name="connsiteX36" fmla="*/ 1079500 w 1619250"/>
                <a:gd name="connsiteY36" fmla="*/ 1574800 h 1617662"/>
                <a:gd name="connsiteX37" fmla="*/ 979488 w 1619250"/>
                <a:gd name="connsiteY37" fmla="*/ 1603375 h 1617662"/>
                <a:gd name="connsiteX38" fmla="*/ 906418 w 1619250"/>
                <a:gd name="connsiteY38" fmla="*/ 1476518 h 1617662"/>
                <a:gd name="connsiteX39" fmla="*/ 874521 w 1619250"/>
                <a:gd name="connsiteY39" fmla="*/ 1482591 h 1617662"/>
                <a:gd name="connsiteX40" fmla="*/ 821659 w 1619250"/>
                <a:gd name="connsiteY40" fmla="*/ 1484809 h 1617662"/>
                <a:gd name="connsiteX41" fmla="*/ 769938 w 1619250"/>
                <a:gd name="connsiteY41" fmla="*/ 1617662 h 1617662"/>
                <a:gd name="connsiteX42" fmla="*/ 668337 w 1619250"/>
                <a:gd name="connsiteY42" fmla="*/ 1606550 h 1617662"/>
                <a:gd name="connsiteX43" fmla="*/ 648200 w 1619250"/>
                <a:gd name="connsiteY43" fmla="*/ 1466596 h 1617662"/>
                <a:gd name="connsiteX44" fmla="*/ 647485 w 1619250"/>
                <a:gd name="connsiteY44" fmla="*/ 1466463 h 1617662"/>
                <a:gd name="connsiteX45" fmla="*/ 575832 w 1619250"/>
                <a:gd name="connsiteY45" fmla="*/ 1444578 h 1617662"/>
                <a:gd name="connsiteX46" fmla="*/ 558072 w 1619250"/>
                <a:gd name="connsiteY46" fmla="*/ 1436539 h 1617662"/>
                <a:gd name="connsiteX47" fmla="*/ 458787 w 1619250"/>
                <a:gd name="connsiteY47" fmla="*/ 1539875 h 1617662"/>
                <a:gd name="connsiteX48" fmla="*/ 368300 w 1619250"/>
                <a:gd name="connsiteY48" fmla="*/ 1489075 h 1617662"/>
                <a:gd name="connsiteX49" fmla="*/ 404648 w 1619250"/>
                <a:gd name="connsiteY49" fmla="*/ 1351758 h 1617662"/>
                <a:gd name="connsiteX50" fmla="*/ 401488 w 1619250"/>
                <a:gd name="connsiteY50" fmla="*/ 1349726 h 1617662"/>
                <a:gd name="connsiteX51" fmla="*/ 342640 w 1619250"/>
                <a:gd name="connsiteY51" fmla="*/ 1294298 h 1617662"/>
                <a:gd name="connsiteX52" fmla="*/ 209550 w 1619250"/>
                <a:gd name="connsiteY52" fmla="*/ 1354137 h 1617662"/>
                <a:gd name="connsiteX53" fmla="*/ 146050 w 1619250"/>
                <a:gd name="connsiteY53" fmla="*/ 1273175 h 1617662"/>
                <a:gd name="connsiteX54" fmla="*/ 232208 w 1619250"/>
                <a:gd name="connsiteY54" fmla="*/ 1157271 h 1617662"/>
                <a:gd name="connsiteX55" fmla="*/ 207227 w 1619250"/>
                <a:gd name="connsiteY55" fmla="*/ 1120016 h 1617662"/>
                <a:gd name="connsiteX56" fmla="*/ 189389 w 1619250"/>
                <a:gd name="connsiteY56" fmla="*/ 1074838 h 1617662"/>
                <a:gd name="connsiteX57" fmla="*/ 42862 w 1619250"/>
                <a:gd name="connsiteY57" fmla="*/ 1077912 h 1617662"/>
                <a:gd name="connsiteX58" fmla="*/ 14287 w 1619250"/>
                <a:gd name="connsiteY58" fmla="*/ 979487 h 1617662"/>
                <a:gd name="connsiteX59" fmla="*/ 140548 w 1619250"/>
                <a:gd name="connsiteY59" fmla="*/ 906174 h 1617662"/>
                <a:gd name="connsiteX60" fmla="*/ 134493 w 1619250"/>
                <a:gd name="connsiteY60" fmla="*/ 874043 h 1617662"/>
                <a:gd name="connsiteX61" fmla="*/ 132361 w 1619250"/>
                <a:gd name="connsiteY61" fmla="*/ 821076 h 1617662"/>
                <a:gd name="connsiteX62" fmla="*/ 0 w 1619250"/>
                <a:gd name="connsiteY62" fmla="*/ 769937 h 1617662"/>
                <a:gd name="connsiteX63" fmla="*/ 11112 w 1619250"/>
                <a:gd name="connsiteY63" fmla="*/ 668337 h 1617662"/>
                <a:gd name="connsiteX64" fmla="*/ 150722 w 1619250"/>
                <a:gd name="connsiteY64" fmla="*/ 648393 h 1617662"/>
                <a:gd name="connsiteX65" fmla="*/ 150953 w 1619250"/>
                <a:gd name="connsiteY65" fmla="*/ 647170 h 1617662"/>
                <a:gd name="connsiteX66" fmla="*/ 172903 w 1619250"/>
                <a:gd name="connsiteY66" fmla="*/ 575583 h 1617662"/>
                <a:gd name="connsiteX67" fmla="*/ 180932 w 1619250"/>
                <a:gd name="connsiteY67" fmla="*/ 557888 h 1617662"/>
                <a:gd name="connsiteX68" fmla="*/ 77787 w 1619250"/>
                <a:gd name="connsiteY68" fmla="*/ 458787 h 1617662"/>
                <a:gd name="connsiteX69" fmla="*/ 128587 w 1619250"/>
                <a:gd name="connsiteY69" fmla="*/ 368300 h 1617662"/>
                <a:gd name="connsiteX70" fmla="*/ 265788 w 1619250"/>
                <a:gd name="connsiteY70" fmla="*/ 404618 h 1617662"/>
                <a:gd name="connsiteX71" fmla="*/ 267819 w 1619250"/>
                <a:gd name="connsiteY71" fmla="*/ 401465 h 1617662"/>
                <a:gd name="connsiteX72" fmla="*/ 323724 w 1619250"/>
                <a:gd name="connsiteY72" fmla="*/ 342199 h 1617662"/>
                <a:gd name="connsiteX73" fmla="*/ 265112 w 1619250"/>
                <a:gd name="connsiteY73" fmla="*/ 209550 h 1617662"/>
                <a:gd name="connsiteX74" fmla="*/ 344487 w 1619250"/>
                <a:gd name="connsiteY74" fmla="*/ 146050 h 1617662"/>
                <a:gd name="connsiteX75" fmla="*/ 460547 w 1619250"/>
                <a:gd name="connsiteY75" fmla="*/ 232325 h 1617662"/>
                <a:gd name="connsiteX76" fmla="*/ 497312 w 1619250"/>
                <a:gd name="connsiteY76" fmla="*/ 207728 h 1617662"/>
                <a:gd name="connsiteX77" fmla="*/ 542279 w 1619250"/>
                <a:gd name="connsiteY77" fmla="*/ 190056 h 1617662"/>
                <a:gd name="connsiteX78" fmla="*/ 538162 w 1619250"/>
                <a:gd name="connsiteY78" fmla="*/ 42862 h 1617662"/>
                <a:gd name="connsiteX79" fmla="*/ 638174 w 1619250"/>
                <a:gd name="connsiteY79" fmla="*/ 14287 h 1617662"/>
                <a:gd name="connsiteX80" fmla="*/ 711825 w 1619250"/>
                <a:gd name="connsiteY80" fmla="*/ 142152 h 1617662"/>
                <a:gd name="connsiteX81" fmla="*/ 759983 w 1619250"/>
                <a:gd name="connsiteY81" fmla="*/ 133603 h 1617662"/>
                <a:gd name="connsiteX82" fmla="*/ 796385 w 1619250"/>
                <a:gd name="connsiteY82" fmla="*/ 134513 h 161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619250" h="1617662">
                  <a:moveTo>
                    <a:pt x="847725" y="0"/>
                  </a:moveTo>
                  <a:lnTo>
                    <a:pt x="949326" y="11113"/>
                  </a:lnTo>
                  <a:lnTo>
                    <a:pt x="970985" y="154479"/>
                  </a:lnTo>
                  <a:lnTo>
                    <a:pt x="1020676" y="165666"/>
                  </a:lnTo>
                  <a:lnTo>
                    <a:pt x="1059385" y="182405"/>
                  </a:lnTo>
                  <a:lnTo>
                    <a:pt x="1158875" y="77787"/>
                  </a:lnTo>
                  <a:lnTo>
                    <a:pt x="1249362" y="128587"/>
                  </a:lnTo>
                  <a:lnTo>
                    <a:pt x="1212628" y="267361"/>
                  </a:lnTo>
                  <a:lnTo>
                    <a:pt x="1233852" y="281489"/>
                  </a:lnTo>
                  <a:lnTo>
                    <a:pt x="1276002" y="322146"/>
                  </a:lnTo>
                  <a:lnTo>
                    <a:pt x="1409700" y="263525"/>
                  </a:lnTo>
                  <a:lnTo>
                    <a:pt x="1473200" y="344488"/>
                  </a:lnTo>
                  <a:lnTo>
                    <a:pt x="1387587" y="458303"/>
                  </a:lnTo>
                  <a:lnTo>
                    <a:pt x="1394228" y="467599"/>
                  </a:lnTo>
                  <a:lnTo>
                    <a:pt x="1431944" y="542726"/>
                  </a:lnTo>
                  <a:lnTo>
                    <a:pt x="1574800" y="539750"/>
                  </a:lnTo>
                  <a:lnTo>
                    <a:pt x="1603375" y="638175"/>
                  </a:lnTo>
                  <a:lnTo>
                    <a:pt x="1477160" y="710875"/>
                  </a:lnTo>
                  <a:lnTo>
                    <a:pt x="1483169" y="742768"/>
                  </a:lnTo>
                  <a:lnTo>
                    <a:pt x="1485310" y="795975"/>
                  </a:lnTo>
                  <a:lnTo>
                    <a:pt x="1619250" y="847724"/>
                  </a:lnTo>
                  <a:lnTo>
                    <a:pt x="1606550" y="949324"/>
                  </a:lnTo>
                  <a:lnTo>
                    <a:pt x="1466784" y="969434"/>
                  </a:lnTo>
                  <a:lnTo>
                    <a:pt x="1466709" y="969830"/>
                  </a:lnTo>
                  <a:cubicBezTo>
                    <a:pt x="1460705" y="994163"/>
                    <a:pt x="1453369" y="1018089"/>
                    <a:pt x="1444759" y="1041504"/>
                  </a:cubicBezTo>
                  <a:lnTo>
                    <a:pt x="1436556" y="1059607"/>
                  </a:lnTo>
                  <a:lnTo>
                    <a:pt x="1539875" y="1158875"/>
                  </a:lnTo>
                  <a:lnTo>
                    <a:pt x="1490663" y="1247775"/>
                  </a:lnTo>
                  <a:lnTo>
                    <a:pt x="1352092" y="1212374"/>
                  </a:lnTo>
                  <a:lnTo>
                    <a:pt x="1349843" y="1215872"/>
                  </a:lnTo>
                  <a:lnTo>
                    <a:pt x="1294635" y="1274490"/>
                  </a:lnTo>
                  <a:lnTo>
                    <a:pt x="1354138" y="1408112"/>
                  </a:lnTo>
                  <a:lnTo>
                    <a:pt x="1273176" y="1473199"/>
                  </a:lnTo>
                  <a:lnTo>
                    <a:pt x="1157217" y="1385195"/>
                  </a:lnTo>
                  <a:lnTo>
                    <a:pt x="1120350" y="1409895"/>
                  </a:lnTo>
                  <a:lnTo>
                    <a:pt x="1075411" y="1427570"/>
                  </a:lnTo>
                  <a:lnTo>
                    <a:pt x="1079500" y="1574800"/>
                  </a:lnTo>
                  <a:lnTo>
                    <a:pt x="979488" y="1603375"/>
                  </a:lnTo>
                  <a:lnTo>
                    <a:pt x="906418" y="1476518"/>
                  </a:lnTo>
                  <a:lnTo>
                    <a:pt x="874521" y="1482591"/>
                  </a:lnTo>
                  <a:lnTo>
                    <a:pt x="821659" y="1484809"/>
                  </a:lnTo>
                  <a:lnTo>
                    <a:pt x="769938" y="1617662"/>
                  </a:lnTo>
                  <a:lnTo>
                    <a:pt x="668337" y="1606550"/>
                  </a:lnTo>
                  <a:lnTo>
                    <a:pt x="648200" y="1466596"/>
                  </a:lnTo>
                  <a:lnTo>
                    <a:pt x="647485" y="1466463"/>
                  </a:lnTo>
                  <a:cubicBezTo>
                    <a:pt x="623160" y="1460484"/>
                    <a:pt x="599240" y="1453170"/>
                    <a:pt x="575832" y="1444578"/>
                  </a:cubicBezTo>
                  <a:lnTo>
                    <a:pt x="558072" y="1436539"/>
                  </a:lnTo>
                  <a:lnTo>
                    <a:pt x="458787" y="1539875"/>
                  </a:lnTo>
                  <a:lnTo>
                    <a:pt x="368300" y="1489075"/>
                  </a:lnTo>
                  <a:lnTo>
                    <a:pt x="404648" y="1351758"/>
                  </a:lnTo>
                  <a:lnTo>
                    <a:pt x="401488" y="1349726"/>
                  </a:lnTo>
                  <a:lnTo>
                    <a:pt x="342640" y="1294298"/>
                  </a:lnTo>
                  <a:lnTo>
                    <a:pt x="209550" y="1354137"/>
                  </a:lnTo>
                  <a:lnTo>
                    <a:pt x="146050" y="1273175"/>
                  </a:lnTo>
                  <a:lnTo>
                    <a:pt x="232208" y="1157271"/>
                  </a:lnTo>
                  <a:lnTo>
                    <a:pt x="207227" y="1120016"/>
                  </a:lnTo>
                  <a:lnTo>
                    <a:pt x="189389" y="1074838"/>
                  </a:lnTo>
                  <a:lnTo>
                    <a:pt x="42862" y="1077912"/>
                  </a:lnTo>
                  <a:lnTo>
                    <a:pt x="14287" y="979487"/>
                  </a:lnTo>
                  <a:lnTo>
                    <a:pt x="140548" y="906174"/>
                  </a:lnTo>
                  <a:lnTo>
                    <a:pt x="134493" y="874043"/>
                  </a:lnTo>
                  <a:lnTo>
                    <a:pt x="132361" y="821076"/>
                  </a:lnTo>
                  <a:lnTo>
                    <a:pt x="0" y="769937"/>
                  </a:lnTo>
                  <a:lnTo>
                    <a:pt x="11112" y="668337"/>
                  </a:lnTo>
                  <a:lnTo>
                    <a:pt x="150722" y="648393"/>
                  </a:lnTo>
                  <a:lnTo>
                    <a:pt x="150953" y="647170"/>
                  </a:lnTo>
                  <a:cubicBezTo>
                    <a:pt x="156957" y="622865"/>
                    <a:pt x="164293" y="598967"/>
                    <a:pt x="172903" y="575583"/>
                  </a:cubicBezTo>
                  <a:lnTo>
                    <a:pt x="180932" y="557888"/>
                  </a:lnTo>
                  <a:lnTo>
                    <a:pt x="77787" y="458787"/>
                  </a:lnTo>
                  <a:lnTo>
                    <a:pt x="128587" y="368300"/>
                  </a:lnTo>
                  <a:lnTo>
                    <a:pt x="265788" y="404618"/>
                  </a:lnTo>
                  <a:lnTo>
                    <a:pt x="267819" y="401465"/>
                  </a:lnTo>
                  <a:lnTo>
                    <a:pt x="323724" y="342199"/>
                  </a:lnTo>
                  <a:lnTo>
                    <a:pt x="265112" y="209550"/>
                  </a:lnTo>
                  <a:lnTo>
                    <a:pt x="344487" y="146050"/>
                  </a:lnTo>
                  <a:lnTo>
                    <a:pt x="460547" y="232325"/>
                  </a:lnTo>
                  <a:lnTo>
                    <a:pt x="497312" y="207728"/>
                  </a:lnTo>
                  <a:lnTo>
                    <a:pt x="542279" y="190056"/>
                  </a:lnTo>
                  <a:lnTo>
                    <a:pt x="538162" y="42862"/>
                  </a:lnTo>
                  <a:lnTo>
                    <a:pt x="638174" y="14287"/>
                  </a:lnTo>
                  <a:lnTo>
                    <a:pt x="711825" y="142152"/>
                  </a:lnTo>
                  <a:lnTo>
                    <a:pt x="759983" y="133603"/>
                  </a:lnTo>
                  <a:lnTo>
                    <a:pt x="796385" y="134513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6" name="Freeform 122"/>
            <p:cNvSpPr/>
            <p:nvPr/>
          </p:nvSpPr>
          <p:spPr bwMode="auto">
            <a:xfrm>
              <a:off x="5589588" y="1749425"/>
              <a:ext cx="1174750" cy="1174750"/>
            </a:xfrm>
            <a:custGeom>
              <a:avLst/>
              <a:gdLst>
                <a:gd name="connsiteX0" fmla="*/ 615950 w 1174750"/>
                <a:gd name="connsiteY0" fmla="*/ 0 h 1174750"/>
                <a:gd name="connsiteX1" fmla="*/ 690562 w 1174750"/>
                <a:gd name="connsiteY1" fmla="*/ 7938 h 1174750"/>
                <a:gd name="connsiteX2" fmla="*/ 704967 w 1174750"/>
                <a:gd name="connsiteY2" fmla="*/ 112884 h 1174750"/>
                <a:gd name="connsiteX3" fmla="*/ 742050 w 1174750"/>
                <a:gd name="connsiteY3" fmla="*/ 121270 h 1174750"/>
                <a:gd name="connsiteX4" fmla="*/ 769468 w 1174750"/>
                <a:gd name="connsiteY4" fmla="*/ 133166 h 1174750"/>
                <a:gd name="connsiteX5" fmla="*/ 841375 w 1174750"/>
                <a:gd name="connsiteY5" fmla="*/ 57150 h 1174750"/>
                <a:gd name="connsiteX6" fmla="*/ 908050 w 1174750"/>
                <a:gd name="connsiteY6" fmla="*/ 93663 h 1174750"/>
                <a:gd name="connsiteX7" fmla="*/ 881353 w 1174750"/>
                <a:gd name="connsiteY7" fmla="*/ 195319 h 1174750"/>
                <a:gd name="connsiteX8" fmla="*/ 896621 w 1174750"/>
                <a:gd name="connsiteY8" fmla="*/ 205513 h 1174750"/>
                <a:gd name="connsiteX9" fmla="*/ 927173 w 1174750"/>
                <a:gd name="connsiteY9" fmla="*/ 235070 h 1174750"/>
                <a:gd name="connsiteX10" fmla="*/ 1022350 w 1174750"/>
                <a:gd name="connsiteY10" fmla="*/ 192087 h 1174750"/>
                <a:gd name="connsiteX11" fmla="*/ 1069975 w 1174750"/>
                <a:gd name="connsiteY11" fmla="*/ 250824 h 1174750"/>
                <a:gd name="connsiteX12" fmla="*/ 1008057 w 1174750"/>
                <a:gd name="connsiteY12" fmla="*/ 334058 h 1174750"/>
                <a:gd name="connsiteX13" fmla="*/ 1012850 w 1174750"/>
                <a:gd name="connsiteY13" fmla="*/ 340787 h 1174750"/>
                <a:gd name="connsiteX14" fmla="*/ 1035896 w 1174750"/>
                <a:gd name="connsiteY14" fmla="*/ 395218 h 1174750"/>
                <a:gd name="connsiteX15" fmla="*/ 1144588 w 1174750"/>
                <a:gd name="connsiteY15" fmla="*/ 392112 h 1174750"/>
                <a:gd name="connsiteX16" fmla="*/ 1165225 w 1174750"/>
                <a:gd name="connsiteY16" fmla="*/ 463549 h 1174750"/>
                <a:gd name="connsiteX17" fmla="*/ 1072819 w 1174750"/>
                <a:gd name="connsiteY17" fmla="*/ 516353 h 1174750"/>
                <a:gd name="connsiteX18" fmla="*/ 1077438 w 1174750"/>
                <a:gd name="connsiteY18" fmla="*/ 540687 h 1174750"/>
                <a:gd name="connsiteX19" fmla="*/ 1076865 w 1174750"/>
                <a:gd name="connsiteY19" fmla="*/ 577826 h 1174750"/>
                <a:gd name="connsiteX20" fmla="*/ 1174750 w 1174750"/>
                <a:gd name="connsiteY20" fmla="*/ 615950 h 1174750"/>
                <a:gd name="connsiteX21" fmla="*/ 1166813 w 1174750"/>
                <a:gd name="connsiteY21" fmla="*/ 690562 h 1174750"/>
                <a:gd name="connsiteX22" fmla="*/ 1062601 w 1174750"/>
                <a:gd name="connsiteY22" fmla="*/ 705007 h 1174750"/>
                <a:gd name="connsiteX23" fmla="*/ 1049710 w 1174750"/>
                <a:gd name="connsiteY23" fmla="*/ 757392 h 1174750"/>
                <a:gd name="connsiteX24" fmla="*/ 1043913 w 1174750"/>
                <a:gd name="connsiteY24" fmla="*/ 770170 h 1174750"/>
                <a:gd name="connsiteX25" fmla="*/ 1119188 w 1174750"/>
                <a:gd name="connsiteY25" fmla="*/ 841375 h 1174750"/>
                <a:gd name="connsiteX26" fmla="*/ 1082676 w 1174750"/>
                <a:gd name="connsiteY26" fmla="*/ 908050 h 1174750"/>
                <a:gd name="connsiteX27" fmla="*/ 982045 w 1174750"/>
                <a:gd name="connsiteY27" fmla="*/ 881886 h 1174750"/>
                <a:gd name="connsiteX28" fmla="*/ 980809 w 1174750"/>
                <a:gd name="connsiteY28" fmla="*/ 883806 h 1174750"/>
                <a:gd name="connsiteX29" fmla="*/ 940450 w 1174750"/>
                <a:gd name="connsiteY29" fmla="*/ 926599 h 1174750"/>
                <a:gd name="connsiteX30" fmla="*/ 982662 w 1174750"/>
                <a:gd name="connsiteY30" fmla="*/ 1022349 h 1174750"/>
                <a:gd name="connsiteX31" fmla="*/ 925512 w 1174750"/>
                <a:gd name="connsiteY31" fmla="*/ 1069974 h 1174750"/>
                <a:gd name="connsiteX32" fmla="*/ 840644 w 1174750"/>
                <a:gd name="connsiteY32" fmla="*/ 1006841 h 1174750"/>
                <a:gd name="connsiteX33" fmla="*/ 814145 w 1174750"/>
                <a:gd name="connsiteY33" fmla="*/ 1024591 h 1174750"/>
                <a:gd name="connsiteX34" fmla="*/ 781185 w 1174750"/>
                <a:gd name="connsiteY34" fmla="*/ 1037594 h 1174750"/>
                <a:gd name="connsiteX35" fmla="*/ 784225 w 1174750"/>
                <a:gd name="connsiteY35" fmla="*/ 1143000 h 1174750"/>
                <a:gd name="connsiteX36" fmla="*/ 711200 w 1174750"/>
                <a:gd name="connsiteY36" fmla="*/ 1163637 h 1174750"/>
                <a:gd name="connsiteX37" fmla="*/ 658868 w 1174750"/>
                <a:gd name="connsiteY37" fmla="*/ 1073062 h 1174750"/>
                <a:gd name="connsiteX38" fmla="*/ 635880 w 1174750"/>
                <a:gd name="connsiteY38" fmla="*/ 1077436 h 1174750"/>
                <a:gd name="connsiteX39" fmla="*/ 597489 w 1174750"/>
                <a:gd name="connsiteY39" fmla="*/ 1076843 h 1174750"/>
                <a:gd name="connsiteX40" fmla="*/ 560387 w 1174750"/>
                <a:gd name="connsiteY40" fmla="*/ 1174750 h 1174750"/>
                <a:gd name="connsiteX41" fmla="*/ 485774 w 1174750"/>
                <a:gd name="connsiteY41" fmla="*/ 1166813 h 1174750"/>
                <a:gd name="connsiteX42" fmla="*/ 470244 w 1174750"/>
                <a:gd name="connsiteY42" fmla="*/ 1062239 h 1174750"/>
                <a:gd name="connsiteX43" fmla="*/ 419327 w 1174750"/>
                <a:gd name="connsiteY43" fmla="*/ 1049708 h 1174750"/>
                <a:gd name="connsiteX44" fmla="*/ 404822 w 1174750"/>
                <a:gd name="connsiteY44" fmla="*/ 1043134 h 1174750"/>
                <a:gd name="connsiteX45" fmla="*/ 333374 w 1174750"/>
                <a:gd name="connsiteY45" fmla="*/ 1117600 h 1174750"/>
                <a:gd name="connsiteX46" fmla="*/ 268287 w 1174750"/>
                <a:gd name="connsiteY46" fmla="*/ 1081088 h 1174750"/>
                <a:gd name="connsiteX47" fmla="*/ 294359 w 1174750"/>
                <a:gd name="connsiteY47" fmla="*/ 981814 h 1174750"/>
                <a:gd name="connsiteX48" fmla="*/ 292795 w 1174750"/>
                <a:gd name="connsiteY48" fmla="*/ 980808 h 1174750"/>
                <a:gd name="connsiteX49" fmla="*/ 249696 w 1174750"/>
                <a:gd name="connsiteY49" fmla="*/ 940224 h 1174750"/>
                <a:gd name="connsiteX50" fmla="*/ 152399 w 1174750"/>
                <a:gd name="connsiteY50" fmla="*/ 982662 h 1174750"/>
                <a:gd name="connsiteX51" fmla="*/ 106362 w 1174750"/>
                <a:gd name="connsiteY51" fmla="*/ 925512 h 1174750"/>
                <a:gd name="connsiteX52" fmla="*/ 169531 w 1174750"/>
                <a:gd name="connsiteY52" fmla="*/ 840597 h 1174750"/>
                <a:gd name="connsiteX53" fmla="*/ 151782 w 1174750"/>
                <a:gd name="connsiteY53" fmla="*/ 814144 h 1174750"/>
                <a:gd name="connsiteX54" fmla="*/ 138529 w 1174750"/>
                <a:gd name="connsiteY54" fmla="*/ 780584 h 1174750"/>
                <a:gd name="connsiteX55" fmla="*/ 31749 w 1174750"/>
                <a:gd name="connsiteY55" fmla="*/ 782637 h 1174750"/>
                <a:gd name="connsiteX56" fmla="*/ 11112 w 1174750"/>
                <a:gd name="connsiteY56" fmla="*/ 712787 h 1174750"/>
                <a:gd name="connsiteX57" fmla="*/ 103243 w 1174750"/>
                <a:gd name="connsiteY57" fmla="*/ 658532 h 1174750"/>
                <a:gd name="connsiteX58" fmla="*/ 98900 w 1174750"/>
                <a:gd name="connsiteY58" fmla="*/ 635651 h 1174750"/>
                <a:gd name="connsiteX59" fmla="*/ 99486 w 1174750"/>
                <a:gd name="connsiteY59" fmla="*/ 597694 h 1174750"/>
                <a:gd name="connsiteX60" fmla="*/ 0 w 1174750"/>
                <a:gd name="connsiteY60" fmla="*/ 560387 h 1174750"/>
                <a:gd name="connsiteX61" fmla="*/ 7937 w 1174750"/>
                <a:gd name="connsiteY61" fmla="*/ 485775 h 1174750"/>
                <a:gd name="connsiteX62" fmla="*/ 114022 w 1174750"/>
                <a:gd name="connsiteY62" fmla="*/ 470174 h 1174750"/>
                <a:gd name="connsiteX63" fmla="*/ 126629 w 1174750"/>
                <a:gd name="connsiteY63" fmla="*/ 418946 h 1174750"/>
                <a:gd name="connsiteX64" fmla="*/ 132605 w 1174750"/>
                <a:gd name="connsiteY64" fmla="*/ 405771 h 1174750"/>
                <a:gd name="connsiteX65" fmla="*/ 57150 w 1174750"/>
                <a:gd name="connsiteY65" fmla="*/ 333375 h 1174750"/>
                <a:gd name="connsiteX66" fmla="*/ 93662 w 1174750"/>
                <a:gd name="connsiteY66" fmla="*/ 268287 h 1174750"/>
                <a:gd name="connsiteX67" fmla="*/ 194147 w 1174750"/>
                <a:gd name="connsiteY67" fmla="*/ 294677 h 1174750"/>
                <a:gd name="connsiteX68" fmla="*/ 195530 w 1174750"/>
                <a:gd name="connsiteY68" fmla="*/ 292531 h 1174750"/>
                <a:gd name="connsiteX69" fmla="*/ 235678 w 1174750"/>
                <a:gd name="connsiteY69" fmla="*/ 249961 h 1174750"/>
                <a:gd name="connsiteX70" fmla="*/ 192087 w 1174750"/>
                <a:gd name="connsiteY70" fmla="*/ 152400 h 1174750"/>
                <a:gd name="connsiteX71" fmla="*/ 250824 w 1174750"/>
                <a:gd name="connsiteY71" fmla="*/ 106362 h 1174750"/>
                <a:gd name="connsiteX72" fmla="*/ 335694 w 1174750"/>
                <a:gd name="connsiteY72" fmla="*/ 169496 h 1174750"/>
                <a:gd name="connsiteX73" fmla="*/ 362193 w 1174750"/>
                <a:gd name="connsiteY73" fmla="*/ 151746 h 1174750"/>
                <a:gd name="connsiteX74" fmla="*/ 395198 w 1174750"/>
                <a:gd name="connsiteY74" fmla="*/ 138726 h 1174750"/>
                <a:gd name="connsiteX75" fmla="*/ 392112 w 1174750"/>
                <a:gd name="connsiteY75" fmla="*/ 31750 h 1174750"/>
                <a:gd name="connsiteX76" fmla="*/ 463549 w 1174750"/>
                <a:gd name="connsiteY76" fmla="*/ 11112 h 1174750"/>
                <a:gd name="connsiteX77" fmla="*/ 518238 w 1174750"/>
                <a:gd name="connsiteY77" fmla="*/ 103979 h 1174750"/>
                <a:gd name="connsiteX78" fmla="*/ 552910 w 1174750"/>
                <a:gd name="connsiteY78" fmla="*/ 97845 h 1174750"/>
                <a:gd name="connsiteX79" fmla="*/ 577990 w 1174750"/>
                <a:gd name="connsiteY79" fmla="*/ 9849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174750" h="1174750">
                  <a:moveTo>
                    <a:pt x="615950" y="0"/>
                  </a:moveTo>
                  <a:lnTo>
                    <a:pt x="690562" y="7938"/>
                  </a:lnTo>
                  <a:lnTo>
                    <a:pt x="704967" y="112884"/>
                  </a:lnTo>
                  <a:lnTo>
                    <a:pt x="742050" y="121270"/>
                  </a:lnTo>
                  <a:lnTo>
                    <a:pt x="769468" y="133166"/>
                  </a:lnTo>
                  <a:lnTo>
                    <a:pt x="841375" y="57150"/>
                  </a:lnTo>
                  <a:lnTo>
                    <a:pt x="908050" y="93663"/>
                  </a:lnTo>
                  <a:lnTo>
                    <a:pt x="881353" y="195319"/>
                  </a:lnTo>
                  <a:lnTo>
                    <a:pt x="896621" y="205513"/>
                  </a:lnTo>
                  <a:lnTo>
                    <a:pt x="927173" y="235070"/>
                  </a:lnTo>
                  <a:lnTo>
                    <a:pt x="1022350" y="192087"/>
                  </a:lnTo>
                  <a:lnTo>
                    <a:pt x="1069975" y="250824"/>
                  </a:lnTo>
                  <a:lnTo>
                    <a:pt x="1008057" y="334058"/>
                  </a:lnTo>
                  <a:lnTo>
                    <a:pt x="1012850" y="340787"/>
                  </a:lnTo>
                  <a:lnTo>
                    <a:pt x="1035896" y="395218"/>
                  </a:lnTo>
                  <a:lnTo>
                    <a:pt x="1144588" y="392112"/>
                  </a:lnTo>
                  <a:lnTo>
                    <a:pt x="1165225" y="463549"/>
                  </a:lnTo>
                  <a:lnTo>
                    <a:pt x="1072819" y="516353"/>
                  </a:lnTo>
                  <a:lnTo>
                    <a:pt x="1077438" y="540687"/>
                  </a:lnTo>
                  <a:lnTo>
                    <a:pt x="1076865" y="577826"/>
                  </a:lnTo>
                  <a:lnTo>
                    <a:pt x="1174750" y="615950"/>
                  </a:lnTo>
                  <a:lnTo>
                    <a:pt x="1166813" y="690562"/>
                  </a:lnTo>
                  <a:lnTo>
                    <a:pt x="1062601" y="705007"/>
                  </a:lnTo>
                  <a:lnTo>
                    <a:pt x="1049710" y="757392"/>
                  </a:lnTo>
                  <a:lnTo>
                    <a:pt x="1043913" y="770170"/>
                  </a:lnTo>
                  <a:lnTo>
                    <a:pt x="1119188" y="841375"/>
                  </a:lnTo>
                  <a:lnTo>
                    <a:pt x="1082676" y="908050"/>
                  </a:lnTo>
                  <a:lnTo>
                    <a:pt x="982045" y="881886"/>
                  </a:lnTo>
                  <a:lnTo>
                    <a:pt x="980809" y="883806"/>
                  </a:lnTo>
                  <a:lnTo>
                    <a:pt x="940450" y="926599"/>
                  </a:lnTo>
                  <a:lnTo>
                    <a:pt x="982662" y="1022349"/>
                  </a:lnTo>
                  <a:lnTo>
                    <a:pt x="925512" y="1069974"/>
                  </a:lnTo>
                  <a:lnTo>
                    <a:pt x="840644" y="1006841"/>
                  </a:lnTo>
                  <a:lnTo>
                    <a:pt x="814145" y="1024591"/>
                  </a:lnTo>
                  <a:lnTo>
                    <a:pt x="781185" y="1037594"/>
                  </a:lnTo>
                  <a:lnTo>
                    <a:pt x="784225" y="1143000"/>
                  </a:lnTo>
                  <a:lnTo>
                    <a:pt x="711200" y="1163637"/>
                  </a:lnTo>
                  <a:lnTo>
                    <a:pt x="658868" y="1073062"/>
                  </a:lnTo>
                  <a:lnTo>
                    <a:pt x="635880" y="1077436"/>
                  </a:lnTo>
                  <a:lnTo>
                    <a:pt x="597489" y="1076843"/>
                  </a:lnTo>
                  <a:lnTo>
                    <a:pt x="560387" y="1174750"/>
                  </a:lnTo>
                  <a:lnTo>
                    <a:pt x="485774" y="1166813"/>
                  </a:lnTo>
                  <a:lnTo>
                    <a:pt x="470244" y="1062239"/>
                  </a:lnTo>
                  <a:lnTo>
                    <a:pt x="419327" y="1049708"/>
                  </a:lnTo>
                  <a:lnTo>
                    <a:pt x="404822" y="1043134"/>
                  </a:lnTo>
                  <a:lnTo>
                    <a:pt x="333374" y="1117600"/>
                  </a:lnTo>
                  <a:lnTo>
                    <a:pt x="268287" y="1081088"/>
                  </a:lnTo>
                  <a:lnTo>
                    <a:pt x="294359" y="981814"/>
                  </a:lnTo>
                  <a:lnTo>
                    <a:pt x="292795" y="980808"/>
                  </a:lnTo>
                  <a:lnTo>
                    <a:pt x="249696" y="940224"/>
                  </a:lnTo>
                  <a:lnTo>
                    <a:pt x="152399" y="982662"/>
                  </a:lnTo>
                  <a:lnTo>
                    <a:pt x="106362" y="925512"/>
                  </a:lnTo>
                  <a:lnTo>
                    <a:pt x="169531" y="840597"/>
                  </a:lnTo>
                  <a:lnTo>
                    <a:pt x="151782" y="814144"/>
                  </a:lnTo>
                  <a:lnTo>
                    <a:pt x="138529" y="780584"/>
                  </a:lnTo>
                  <a:lnTo>
                    <a:pt x="31749" y="782637"/>
                  </a:lnTo>
                  <a:lnTo>
                    <a:pt x="11112" y="712787"/>
                  </a:lnTo>
                  <a:lnTo>
                    <a:pt x="103243" y="658532"/>
                  </a:lnTo>
                  <a:lnTo>
                    <a:pt x="98900" y="635651"/>
                  </a:lnTo>
                  <a:lnTo>
                    <a:pt x="99486" y="597694"/>
                  </a:lnTo>
                  <a:lnTo>
                    <a:pt x="0" y="560387"/>
                  </a:lnTo>
                  <a:lnTo>
                    <a:pt x="7937" y="485775"/>
                  </a:lnTo>
                  <a:lnTo>
                    <a:pt x="114022" y="470174"/>
                  </a:lnTo>
                  <a:lnTo>
                    <a:pt x="126629" y="418946"/>
                  </a:lnTo>
                  <a:lnTo>
                    <a:pt x="132605" y="405771"/>
                  </a:lnTo>
                  <a:lnTo>
                    <a:pt x="57150" y="333375"/>
                  </a:lnTo>
                  <a:lnTo>
                    <a:pt x="93662" y="268287"/>
                  </a:lnTo>
                  <a:lnTo>
                    <a:pt x="194147" y="294677"/>
                  </a:lnTo>
                  <a:lnTo>
                    <a:pt x="195530" y="292531"/>
                  </a:lnTo>
                  <a:lnTo>
                    <a:pt x="235678" y="249961"/>
                  </a:lnTo>
                  <a:lnTo>
                    <a:pt x="192087" y="152400"/>
                  </a:lnTo>
                  <a:lnTo>
                    <a:pt x="250824" y="106362"/>
                  </a:lnTo>
                  <a:lnTo>
                    <a:pt x="335694" y="169496"/>
                  </a:lnTo>
                  <a:lnTo>
                    <a:pt x="362193" y="151746"/>
                  </a:lnTo>
                  <a:lnTo>
                    <a:pt x="395198" y="138726"/>
                  </a:lnTo>
                  <a:lnTo>
                    <a:pt x="392112" y="31750"/>
                  </a:lnTo>
                  <a:lnTo>
                    <a:pt x="463549" y="11112"/>
                  </a:lnTo>
                  <a:lnTo>
                    <a:pt x="518238" y="103979"/>
                  </a:lnTo>
                  <a:lnTo>
                    <a:pt x="552910" y="97845"/>
                  </a:lnTo>
                  <a:lnTo>
                    <a:pt x="577990" y="98490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7" name="Freeform 121"/>
            <p:cNvSpPr/>
            <p:nvPr/>
          </p:nvSpPr>
          <p:spPr bwMode="auto">
            <a:xfrm>
              <a:off x="6607176" y="2432050"/>
              <a:ext cx="649288" cy="649287"/>
            </a:xfrm>
            <a:custGeom>
              <a:avLst/>
              <a:gdLst>
                <a:gd name="connsiteX0" fmla="*/ 317500 w 649288"/>
                <a:gd name="connsiteY0" fmla="*/ 0 h 649287"/>
                <a:gd name="connsiteX1" fmla="*/ 393700 w 649288"/>
                <a:gd name="connsiteY1" fmla="*/ 7937 h 649287"/>
                <a:gd name="connsiteX2" fmla="*/ 412438 w 649288"/>
                <a:gd name="connsiteY2" fmla="*/ 93737 h 649287"/>
                <a:gd name="connsiteX3" fmla="*/ 433195 w 649288"/>
                <a:gd name="connsiteY3" fmla="*/ 101206 h 649287"/>
                <a:gd name="connsiteX4" fmla="*/ 466681 w 649288"/>
                <a:gd name="connsiteY4" fmla="*/ 121501 h 649287"/>
                <a:gd name="connsiteX5" fmla="*/ 547689 w 649288"/>
                <a:gd name="connsiteY5" fmla="*/ 88900 h 649287"/>
                <a:gd name="connsiteX6" fmla="*/ 596901 w 649288"/>
                <a:gd name="connsiteY6" fmla="*/ 147638 h 649287"/>
                <a:gd name="connsiteX7" fmla="*/ 550055 w 649288"/>
                <a:gd name="connsiteY7" fmla="*/ 220835 h 649287"/>
                <a:gd name="connsiteX8" fmla="*/ 559211 w 649288"/>
                <a:gd name="connsiteY8" fmla="*/ 239961 h 649287"/>
                <a:gd name="connsiteX9" fmla="*/ 569814 w 649288"/>
                <a:gd name="connsiteY9" fmla="*/ 280966 h 649287"/>
                <a:gd name="connsiteX10" fmla="*/ 649288 w 649288"/>
                <a:gd name="connsiteY10" fmla="*/ 314325 h 649287"/>
                <a:gd name="connsiteX11" fmla="*/ 642938 w 649288"/>
                <a:gd name="connsiteY11" fmla="*/ 392113 h 649287"/>
                <a:gd name="connsiteX12" fmla="*/ 556964 w 649288"/>
                <a:gd name="connsiteY12" fmla="*/ 410889 h 649287"/>
                <a:gd name="connsiteX13" fmla="*/ 549457 w 649288"/>
                <a:gd name="connsiteY13" fmla="*/ 431560 h 649287"/>
                <a:gd name="connsiteX14" fmla="*/ 527263 w 649288"/>
                <a:gd name="connsiteY14" fmla="*/ 467798 h 649287"/>
                <a:gd name="connsiteX15" fmla="*/ 560388 w 649288"/>
                <a:gd name="connsiteY15" fmla="*/ 547687 h 649287"/>
                <a:gd name="connsiteX16" fmla="*/ 500063 w 649288"/>
                <a:gd name="connsiteY16" fmla="*/ 598487 h 649287"/>
                <a:gd name="connsiteX17" fmla="*/ 424873 w 649288"/>
                <a:gd name="connsiteY17" fmla="*/ 549715 h 649287"/>
                <a:gd name="connsiteX18" fmla="*/ 410120 w 649288"/>
                <a:gd name="connsiteY18" fmla="*/ 556698 h 649287"/>
                <a:gd name="connsiteX19" fmla="*/ 368313 w 649288"/>
                <a:gd name="connsiteY19" fmla="*/ 567433 h 649287"/>
                <a:gd name="connsiteX20" fmla="*/ 333375 w 649288"/>
                <a:gd name="connsiteY20" fmla="*/ 649287 h 649287"/>
                <a:gd name="connsiteX21" fmla="*/ 255588 w 649288"/>
                <a:gd name="connsiteY21" fmla="*/ 642937 h 649287"/>
                <a:gd name="connsiteX22" fmla="*/ 237274 w 649288"/>
                <a:gd name="connsiteY22" fmla="*/ 554423 h 649287"/>
                <a:gd name="connsiteX23" fmla="*/ 217680 w 649288"/>
                <a:gd name="connsiteY23" fmla="*/ 547372 h 649287"/>
                <a:gd name="connsiteX24" fmla="*/ 184265 w 649288"/>
                <a:gd name="connsiteY24" fmla="*/ 527120 h 649287"/>
                <a:gd name="connsiteX25" fmla="*/ 101600 w 649288"/>
                <a:gd name="connsiteY25" fmla="*/ 560387 h 649287"/>
                <a:gd name="connsiteX26" fmla="*/ 52388 w 649288"/>
                <a:gd name="connsiteY26" fmla="*/ 501650 h 649287"/>
                <a:gd name="connsiteX27" fmla="*/ 100335 w 649288"/>
                <a:gd name="connsiteY27" fmla="*/ 426731 h 649287"/>
                <a:gd name="connsiteX28" fmla="*/ 91664 w 649288"/>
                <a:gd name="connsiteY28" fmla="*/ 408618 h 649287"/>
                <a:gd name="connsiteX29" fmla="*/ 81166 w 649288"/>
                <a:gd name="connsiteY29" fmla="*/ 368019 h 649287"/>
                <a:gd name="connsiteX30" fmla="*/ 0 w 649288"/>
                <a:gd name="connsiteY30" fmla="*/ 333375 h 649287"/>
                <a:gd name="connsiteX31" fmla="*/ 7937 w 649288"/>
                <a:gd name="connsiteY31" fmla="*/ 257175 h 649287"/>
                <a:gd name="connsiteX32" fmla="*/ 93624 w 649288"/>
                <a:gd name="connsiteY32" fmla="*/ 238462 h 649287"/>
                <a:gd name="connsiteX33" fmla="*/ 101418 w 649288"/>
                <a:gd name="connsiteY33" fmla="*/ 216983 h 649287"/>
                <a:gd name="connsiteX34" fmla="*/ 122826 w 649288"/>
                <a:gd name="connsiteY34" fmla="*/ 181954 h 649287"/>
                <a:gd name="connsiteX35" fmla="*/ 90488 w 649288"/>
                <a:gd name="connsiteY35" fmla="*/ 101599 h 649287"/>
                <a:gd name="connsiteX36" fmla="*/ 149225 w 649288"/>
                <a:gd name="connsiteY36" fmla="*/ 52387 h 649287"/>
                <a:gd name="connsiteX37" fmla="*/ 223287 w 649288"/>
                <a:gd name="connsiteY37" fmla="*/ 99786 h 649287"/>
                <a:gd name="connsiteX38" fmla="*/ 240755 w 649288"/>
                <a:gd name="connsiteY38" fmla="*/ 91494 h 649287"/>
                <a:gd name="connsiteX39" fmla="*/ 283081 w 649288"/>
                <a:gd name="connsiteY39" fmla="*/ 80640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0" y="0"/>
                  </a:moveTo>
                  <a:lnTo>
                    <a:pt x="393700" y="7937"/>
                  </a:lnTo>
                  <a:lnTo>
                    <a:pt x="412438" y="93737"/>
                  </a:lnTo>
                  <a:lnTo>
                    <a:pt x="433195" y="101206"/>
                  </a:lnTo>
                  <a:lnTo>
                    <a:pt x="466681" y="121501"/>
                  </a:lnTo>
                  <a:lnTo>
                    <a:pt x="547689" y="88900"/>
                  </a:lnTo>
                  <a:lnTo>
                    <a:pt x="596901" y="147638"/>
                  </a:lnTo>
                  <a:lnTo>
                    <a:pt x="550055" y="220835"/>
                  </a:lnTo>
                  <a:lnTo>
                    <a:pt x="559211" y="239961"/>
                  </a:lnTo>
                  <a:lnTo>
                    <a:pt x="569814" y="280966"/>
                  </a:lnTo>
                  <a:lnTo>
                    <a:pt x="649288" y="314325"/>
                  </a:lnTo>
                  <a:lnTo>
                    <a:pt x="642938" y="392113"/>
                  </a:lnTo>
                  <a:lnTo>
                    <a:pt x="556964" y="410889"/>
                  </a:lnTo>
                  <a:lnTo>
                    <a:pt x="549457" y="431560"/>
                  </a:lnTo>
                  <a:lnTo>
                    <a:pt x="527263" y="467798"/>
                  </a:lnTo>
                  <a:lnTo>
                    <a:pt x="560388" y="547687"/>
                  </a:lnTo>
                  <a:lnTo>
                    <a:pt x="500063" y="598487"/>
                  </a:lnTo>
                  <a:lnTo>
                    <a:pt x="424873" y="549715"/>
                  </a:lnTo>
                  <a:lnTo>
                    <a:pt x="410120" y="556698"/>
                  </a:lnTo>
                  <a:lnTo>
                    <a:pt x="368313" y="567433"/>
                  </a:lnTo>
                  <a:lnTo>
                    <a:pt x="333375" y="649287"/>
                  </a:lnTo>
                  <a:lnTo>
                    <a:pt x="255588" y="642937"/>
                  </a:lnTo>
                  <a:lnTo>
                    <a:pt x="237274" y="554423"/>
                  </a:lnTo>
                  <a:lnTo>
                    <a:pt x="217680" y="547372"/>
                  </a:lnTo>
                  <a:lnTo>
                    <a:pt x="184265" y="527120"/>
                  </a:lnTo>
                  <a:lnTo>
                    <a:pt x="101600" y="560387"/>
                  </a:lnTo>
                  <a:lnTo>
                    <a:pt x="52388" y="501650"/>
                  </a:lnTo>
                  <a:lnTo>
                    <a:pt x="100335" y="426731"/>
                  </a:lnTo>
                  <a:lnTo>
                    <a:pt x="91664" y="408618"/>
                  </a:lnTo>
                  <a:lnTo>
                    <a:pt x="81166" y="368019"/>
                  </a:lnTo>
                  <a:lnTo>
                    <a:pt x="0" y="333375"/>
                  </a:lnTo>
                  <a:lnTo>
                    <a:pt x="7937" y="257175"/>
                  </a:lnTo>
                  <a:lnTo>
                    <a:pt x="93624" y="238462"/>
                  </a:lnTo>
                  <a:lnTo>
                    <a:pt x="101418" y="216983"/>
                  </a:lnTo>
                  <a:lnTo>
                    <a:pt x="122826" y="181954"/>
                  </a:lnTo>
                  <a:lnTo>
                    <a:pt x="90488" y="101599"/>
                  </a:lnTo>
                  <a:lnTo>
                    <a:pt x="149225" y="52387"/>
                  </a:lnTo>
                  <a:lnTo>
                    <a:pt x="223287" y="99786"/>
                  </a:lnTo>
                  <a:lnTo>
                    <a:pt x="240755" y="91494"/>
                  </a:lnTo>
                  <a:lnTo>
                    <a:pt x="283081" y="80640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8" name="Freeform 119"/>
            <p:cNvSpPr/>
            <p:nvPr/>
          </p:nvSpPr>
          <p:spPr bwMode="auto">
            <a:xfrm>
              <a:off x="5554664" y="2970211"/>
              <a:ext cx="1862137" cy="1860550"/>
            </a:xfrm>
            <a:custGeom>
              <a:avLst/>
              <a:gdLst>
                <a:gd name="connsiteX0" fmla="*/ 925512 w 1862137"/>
                <a:gd name="connsiteY0" fmla="*/ 0 h 1860550"/>
                <a:gd name="connsiteX1" fmla="*/ 978984 w 1862137"/>
                <a:gd name="connsiteY1" fmla="*/ 157330 h 1860550"/>
                <a:gd name="connsiteX2" fmla="*/ 1037671 w 1862137"/>
                <a:gd name="connsiteY2" fmla="*/ 159757 h 1860550"/>
                <a:gd name="connsiteX3" fmla="*/ 1083692 w 1862137"/>
                <a:gd name="connsiteY3" fmla="*/ 170718 h 1860550"/>
                <a:gd name="connsiteX4" fmla="*/ 1176338 w 1862137"/>
                <a:gd name="connsiteY4" fmla="*/ 31750 h 1860550"/>
                <a:gd name="connsiteX5" fmla="*/ 1289050 w 1862137"/>
                <a:gd name="connsiteY5" fmla="*/ 69850 h 1860550"/>
                <a:gd name="connsiteX6" fmla="*/ 1275692 w 1862137"/>
                <a:gd name="connsiteY6" fmla="*/ 236320 h 1860550"/>
                <a:gd name="connsiteX7" fmla="*/ 1319008 w 1862137"/>
                <a:gd name="connsiteY7" fmla="*/ 255918 h 1860550"/>
                <a:gd name="connsiteX8" fmla="*/ 1358662 w 1862137"/>
                <a:gd name="connsiteY8" fmla="*/ 284075 h 1860550"/>
                <a:gd name="connsiteX9" fmla="*/ 1495425 w 1862137"/>
                <a:gd name="connsiteY9" fmla="*/ 190500 h 1860550"/>
                <a:gd name="connsiteX10" fmla="*/ 1585912 w 1862137"/>
                <a:gd name="connsiteY10" fmla="*/ 268288 h 1860550"/>
                <a:gd name="connsiteX11" fmla="*/ 1511895 w 1862137"/>
                <a:gd name="connsiteY11" fmla="*/ 417350 h 1860550"/>
                <a:gd name="connsiteX12" fmla="*/ 1546743 w 1862137"/>
                <a:gd name="connsiteY12" fmla="*/ 454238 h 1860550"/>
                <a:gd name="connsiteX13" fmla="*/ 1576521 w 1862137"/>
                <a:gd name="connsiteY13" fmla="*/ 502126 h 1860550"/>
                <a:gd name="connsiteX14" fmla="*/ 1741488 w 1862137"/>
                <a:gd name="connsiteY14" fmla="*/ 468313 h 1860550"/>
                <a:gd name="connsiteX15" fmla="*/ 1793875 w 1862137"/>
                <a:gd name="connsiteY15" fmla="*/ 573088 h 1860550"/>
                <a:gd name="connsiteX16" fmla="*/ 1667696 w 1862137"/>
                <a:gd name="connsiteY16" fmla="*/ 681097 h 1860550"/>
                <a:gd name="connsiteX17" fmla="*/ 1684884 w 1862137"/>
                <a:gd name="connsiteY17" fmla="*/ 735702 h 1860550"/>
                <a:gd name="connsiteX18" fmla="*/ 1693262 w 1862137"/>
                <a:gd name="connsiteY18" fmla="*/ 776085 h 1860550"/>
                <a:gd name="connsiteX19" fmla="*/ 1854200 w 1862137"/>
                <a:gd name="connsiteY19" fmla="*/ 806450 h 1860550"/>
                <a:gd name="connsiteX20" fmla="*/ 1862137 w 1862137"/>
                <a:gd name="connsiteY20" fmla="*/ 925513 h 1860550"/>
                <a:gd name="connsiteX21" fmla="*/ 1704727 w 1862137"/>
                <a:gd name="connsiteY21" fmla="*/ 977642 h 1860550"/>
                <a:gd name="connsiteX22" fmla="*/ 1702277 w 1862137"/>
                <a:gd name="connsiteY22" fmla="*/ 1036783 h 1860550"/>
                <a:gd name="connsiteX23" fmla="*/ 1691105 w 1862137"/>
                <a:gd name="connsiteY23" fmla="*/ 1083603 h 1860550"/>
                <a:gd name="connsiteX24" fmla="*/ 1830387 w 1862137"/>
                <a:gd name="connsiteY24" fmla="*/ 1174750 h 1860550"/>
                <a:gd name="connsiteX25" fmla="*/ 1792287 w 1862137"/>
                <a:gd name="connsiteY25" fmla="*/ 1285875 h 1860550"/>
                <a:gd name="connsiteX26" fmla="*/ 1625658 w 1862137"/>
                <a:gd name="connsiteY26" fmla="*/ 1274561 h 1860550"/>
                <a:gd name="connsiteX27" fmla="*/ 1606030 w 1862137"/>
                <a:gd name="connsiteY27" fmla="*/ 1317868 h 1860550"/>
                <a:gd name="connsiteX28" fmla="*/ 1577382 w 1862137"/>
                <a:gd name="connsiteY28" fmla="*/ 1358141 h 1860550"/>
                <a:gd name="connsiteX29" fmla="*/ 1671637 w 1862137"/>
                <a:gd name="connsiteY29" fmla="*/ 1495425 h 1860550"/>
                <a:gd name="connsiteX30" fmla="*/ 1593850 w 1862137"/>
                <a:gd name="connsiteY30" fmla="*/ 1584325 h 1860550"/>
                <a:gd name="connsiteX31" fmla="*/ 1444760 w 1862137"/>
                <a:gd name="connsiteY31" fmla="*/ 1510294 h 1860550"/>
                <a:gd name="connsiteX32" fmla="*/ 1407533 w 1862137"/>
                <a:gd name="connsiteY32" fmla="*/ 1545400 h 1860550"/>
                <a:gd name="connsiteX33" fmla="*/ 1359818 w 1862137"/>
                <a:gd name="connsiteY33" fmla="*/ 1575017 h 1860550"/>
                <a:gd name="connsiteX34" fmla="*/ 1393825 w 1862137"/>
                <a:gd name="connsiteY34" fmla="*/ 1739900 h 1860550"/>
                <a:gd name="connsiteX35" fmla="*/ 1289050 w 1862137"/>
                <a:gd name="connsiteY35" fmla="*/ 1792287 h 1860550"/>
                <a:gd name="connsiteX36" fmla="*/ 1181011 w 1862137"/>
                <a:gd name="connsiteY36" fmla="*/ 1666074 h 1860550"/>
                <a:gd name="connsiteX37" fmla="*/ 1125816 w 1862137"/>
                <a:gd name="connsiteY37" fmla="*/ 1683417 h 1860550"/>
                <a:gd name="connsiteX38" fmla="*/ 1086058 w 1862137"/>
                <a:gd name="connsiteY38" fmla="*/ 1691651 h 1860550"/>
                <a:gd name="connsiteX39" fmla="*/ 1055688 w 1862137"/>
                <a:gd name="connsiteY39" fmla="*/ 1852613 h 1860550"/>
                <a:gd name="connsiteX40" fmla="*/ 936625 w 1862137"/>
                <a:gd name="connsiteY40" fmla="*/ 1860550 h 1860550"/>
                <a:gd name="connsiteX41" fmla="*/ 883154 w 1862137"/>
                <a:gd name="connsiteY41" fmla="*/ 1703221 h 1860550"/>
                <a:gd name="connsiteX42" fmla="*/ 824467 w 1862137"/>
                <a:gd name="connsiteY42" fmla="*/ 1700794 h 1860550"/>
                <a:gd name="connsiteX43" fmla="*/ 777857 w 1862137"/>
                <a:gd name="connsiteY43" fmla="*/ 1689693 h 1860550"/>
                <a:gd name="connsiteX44" fmla="*/ 685800 w 1862137"/>
                <a:gd name="connsiteY44" fmla="*/ 1828800 h 1860550"/>
                <a:gd name="connsiteX45" fmla="*/ 574675 w 1862137"/>
                <a:gd name="connsiteY45" fmla="*/ 1789113 h 1860550"/>
                <a:gd name="connsiteX46" fmla="*/ 586948 w 1862137"/>
                <a:gd name="connsiteY46" fmla="*/ 1624458 h 1860550"/>
                <a:gd name="connsiteX47" fmla="*/ 543130 w 1862137"/>
                <a:gd name="connsiteY47" fmla="*/ 1604634 h 1860550"/>
                <a:gd name="connsiteX48" fmla="*/ 502741 w 1862137"/>
                <a:gd name="connsiteY48" fmla="*/ 1575955 h 1860550"/>
                <a:gd name="connsiteX49" fmla="*/ 366712 w 1862137"/>
                <a:gd name="connsiteY49" fmla="*/ 1670050 h 1860550"/>
                <a:gd name="connsiteX50" fmla="*/ 276225 w 1862137"/>
                <a:gd name="connsiteY50" fmla="*/ 1592263 h 1860550"/>
                <a:gd name="connsiteX51" fmla="*/ 350241 w 1862137"/>
                <a:gd name="connsiteY51" fmla="*/ 1443201 h 1860550"/>
                <a:gd name="connsiteX52" fmla="*/ 315394 w 1862137"/>
                <a:gd name="connsiteY52" fmla="*/ 1406314 h 1860550"/>
                <a:gd name="connsiteX53" fmla="*/ 285679 w 1862137"/>
                <a:gd name="connsiteY53" fmla="*/ 1358527 h 1860550"/>
                <a:gd name="connsiteX54" fmla="*/ 122237 w 1862137"/>
                <a:gd name="connsiteY54" fmla="*/ 1392237 h 1860550"/>
                <a:gd name="connsiteX55" fmla="*/ 68262 w 1862137"/>
                <a:gd name="connsiteY55" fmla="*/ 1285875 h 1860550"/>
                <a:gd name="connsiteX56" fmla="*/ 194297 w 1862137"/>
                <a:gd name="connsiteY56" fmla="*/ 1178997 h 1860550"/>
                <a:gd name="connsiteX57" fmla="*/ 177253 w 1862137"/>
                <a:gd name="connsiteY57" fmla="*/ 1124849 h 1860550"/>
                <a:gd name="connsiteX58" fmla="*/ 168617 w 1862137"/>
                <a:gd name="connsiteY58" fmla="*/ 1083223 h 1860550"/>
                <a:gd name="connsiteX59" fmla="*/ 7937 w 1862137"/>
                <a:gd name="connsiteY59" fmla="*/ 1054100 h 1860550"/>
                <a:gd name="connsiteX60" fmla="*/ 0 w 1862137"/>
                <a:gd name="connsiteY60" fmla="*/ 935037 h 1860550"/>
                <a:gd name="connsiteX61" fmla="*/ 157410 w 1862137"/>
                <a:gd name="connsiteY61" fmla="*/ 882908 h 1860550"/>
                <a:gd name="connsiteX62" fmla="*/ 159860 w 1862137"/>
                <a:gd name="connsiteY62" fmla="*/ 823769 h 1860550"/>
                <a:gd name="connsiteX63" fmla="*/ 171108 w 1862137"/>
                <a:gd name="connsiteY63" fmla="*/ 776628 h 1860550"/>
                <a:gd name="connsiteX64" fmla="*/ 33337 w 1862137"/>
                <a:gd name="connsiteY64" fmla="*/ 685801 h 1860550"/>
                <a:gd name="connsiteX65" fmla="*/ 71437 w 1862137"/>
                <a:gd name="connsiteY65" fmla="*/ 573088 h 1860550"/>
                <a:gd name="connsiteX66" fmla="*/ 236742 w 1862137"/>
                <a:gd name="connsiteY66" fmla="*/ 585409 h 1860550"/>
                <a:gd name="connsiteX67" fmla="*/ 256107 w 1862137"/>
                <a:gd name="connsiteY67" fmla="*/ 542684 h 1860550"/>
                <a:gd name="connsiteX68" fmla="*/ 284755 w 1862137"/>
                <a:gd name="connsiteY68" fmla="*/ 502410 h 1860550"/>
                <a:gd name="connsiteX69" fmla="*/ 190500 w 1862137"/>
                <a:gd name="connsiteY69" fmla="*/ 365125 h 1860550"/>
                <a:gd name="connsiteX70" fmla="*/ 268287 w 1862137"/>
                <a:gd name="connsiteY70" fmla="*/ 276225 h 1860550"/>
                <a:gd name="connsiteX71" fmla="*/ 417378 w 1862137"/>
                <a:gd name="connsiteY71" fmla="*/ 350256 h 1860550"/>
                <a:gd name="connsiteX72" fmla="*/ 454604 w 1862137"/>
                <a:gd name="connsiteY72" fmla="*/ 315152 h 1860550"/>
                <a:gd name="connsiteX73" fmla="*/ 502320 w 1862137"/>
                <a:gd name="connsiteY73" fmla="*/ 285534 h 1860550"/>
                <a:gd name="connsiteX74" fmla="*/ 468312 w 1862137"/>
                <a:gd name="connsiteY74" fmla="*/ 120651 h 1860550"/>
                <a:gd name="connsiteX75" fmla="*/ 574675 w 1862137"/>
                <a:gd name="connsiteY75" fmla="*/ 68263 h 1860550"/>
                <a:gd name="connsiteX76" fmla="*/ 682378 w 1862137"/>
                <a:gd name="connsiteY76" fmla="*/ 194084 h 1860550"/>
                <a:gd name="connsiteX77" fmla="*/ 736321 w 1862137"/>
                <a:gd name="connsiteY77" fmla="*/ 177134 h 1860550"/>
                <a:gd name="connsiteX78" fmla="*/ 777732 w 1862137"/>
                <a:gd name="connsiteY78" fmla="*/ 168558 h 1860550"/>
                <a:gd name="connsiteX79" fmla="*/ 808037 w 1862137"/>
                <a:gd name="connsiteY79" fmla="*/ 7937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62137" h="1860550">
                  <a:moveTo>
                    <a:pt x="925512" y="0"/>
                  </a:moveTo>
                  <a:lnTo>
                    <a:pt x="978984" y="157330"/>
                  </a:lnTo>
                  <a:lnTo>
                    <a:pt x="1037671" y="159757"/>
                  </a:lnTo>
                  <a:lnTo>
                    <a:pt x="1083692" y="170718"/>
                  </a:lnTo>
                  <a:lnTo>
                    <a:pt x="1176338" y="31750"/>
                  </a:lnTo>
                  <a:lnTo>
                    <a:pt x="1289050" y="69850"/>
                  </a:lnTo>
                  <a:lnTo>
                    <a:pt x="1275692" y="236320"/>
                  </a:lnTo>
                  <a:lnTo>
                    <a:pt x="1319008" y="255918"/>
                  </a:lnTo>
                  <a:lnTo>
                    <a:pt x="1358662" y="284075"/>
                  </a:lnTo>
                  <a:lnTo>
                    <a:pt x="1495425" y="190500"/>
                  </a:lnTo>
                  <a:lnTo>
                    <a:pt x="1585912" y="268288"/>
                  </a:lnTo>
                  <a:lnTo>
                    <a:pt x="1511895" y="417350"/>
                  </a:lnTo>
                  <a:lnTo>
                    <a:pt x="1546743" y="454238"/>
                  </a:lnTo>
                  <a:lnTo>
                    <a:pt x="1576521" y="502126"/>
                  </a:lnTo>
                  <a:lnTo>
                    <a:pt x="1741488" y="468313"/>
                  </a:lnTo>
                  <a:lnTo>
                    <a:pt x="1793875" y="573088"/>
                  </a:lnTo>
                  <a:lnTo>
                    <a:pt x="1667696" y="681097"/>
                  </a:lnTo>
                  <a:lnTo>
                    <a:pt x="1684884" y="735702"/>
                  </a:lnTo>
                  <a:lnTo>
                    <a:pt x="1693262" y="776085"/>
                  </a:lnTo>
                  <a:lnTo>
                    <a:pt x="1854200" y="806450"/>
                  </a:lnTo>
                  <a:lnTo>
                    <a:pt x="1862137" y="925513"/>
                  </a:lnTo>
                  <a:lnTo>
                    <a:pt x="1704727" y="977642"/>
                  </a:lnTo>
                  <a:lnTo>
                    <a:pt x="1702277" y="1036783"/>
                  </a:lnTo>
                  <a:lnTo>
                    <a:pt x="1691105" y="1083603"/>
                  </a:lnTo>
                  <a:lnTo>
                    <a:pt x="1830387" y="1174750"/>
                  </a:lnTo>
                  <a:lnTo>
                    <a:pt x="1792287" y="1285875"/>
                  </a:lnTo>
                  <a:lnTo>
                    <a:pt x="1625658" y="1274561"/>
                  </a:lnTo>
                  <a:lnTo>
                    <a:pt x="1606030" y="1317868"/>
                  </a:lnTo>
                  <a:lnTo>
                    <a:pt x="1577382" y="1358141"/>
                  </a:lnTo>
                  <a:lnTo>
                    <a:pt x="1671637" y="1495425"/>
                  </a:lnTo>
                  <a:lnTo>
                    <a:pt x="1593850" y="1584325"/>
                  </a:lnTo>
                  <a:lnTo>
                    <a:pt x="1444760" y="1510294"/>
                  </a:lnTo>
                  <a:lnTo>
                    <a:pt x="1407533" y="1545400"/>
                  </a:lnTo>
                  <a:lnTo>
                    <a:pt x="1359818" y="1575017"/>
                  </a:lnTo>
                  <a:lnTo>
                    <a:pt x="1393825" y="1739900"/>
                  </a:lnTo>
                  <a:lnTo>
                    <a:pt x="1289050" y="1792287"/>
                  </a:lnTo>
                  <a:lnTo>
                    <a:pt x="1181011" y="1666074"/>
                  </a:lnTo>
                  <a:lnTo>
                    <a:pt x="1125816" y="1683417"/>
                  </a:lnTo>
                  <a:lnTo>
                    <a:pt x="1086058" y="1691651"/>
                  </a:lnTo>
                  <a:lnTo>
                    <a:pt x="1055688" y="1852613"/>
                  </a:lnTo>
                  <a:lnTo>
                    <a:pt x="936625" y="1860550"/>
                  </a:lnTo>
                  <a:lnTo>
                    <a:pt x="883154" y="1703221"/>
                  </a:lnTo>
                  <a:lnTo>
                    <a:pt x="824467" y="1700794"/>
                  </a:lnTo>
                  <a:lnTo>
                    <a:pt x="777857" y="1689693"/>
                  </a:lnTo>
                  <a:lnTo>
                    <a:pt x="685800" y="1828800"/>
                  </a:lnTo>
                  <a:lnTo>
                    <a:pt x="574675" y="1789113"/>
                  </a:lnTo>
                  <a:lnTo>
                    <a:pt x="586948" y="1624458"/>
                  </a:lnTo>
                  <a:lnTo>
                    <a:pt x="543130" y="1604634"/>
                  </a:lnTo>
                  <a:lnTo>
                    <a:pt x="502741" y="1575955"/>
                  </a:lnTo>
                  <a:lnTo>
                    <a:pt x="366712" y="1670050"/>
                  </a:lnTo>
                  <a:lnTo>
                    <a:pt x="276225" y="1592263"/>
                  </a:lnTo>
                  <a:lnTo>
                    <a:pt x="350241" y="1443201"/>
                  </a:lnTo>
                  <a:lnTo>
                    <a:pt x="315394" y="1406314"/>
                  </a:lnTo>
                  <a:lnTo>
                    <a:pt x="285679" y="1358527"/>
                  </a:lnTo>
                  <a:lnTo>
                    <a:pt x="122237" y="1392237"/>
                  </a:lnTo>
                  <a:lnTo>
                    <a:pt x="68262" y="1285875"/>
                  </a:lnTo>
                  <a:lnTo>
                    <a:pt x="194297" y="1178997"/>
                  </a:lnTo>
                  <a:lnTo>
                    <a:pt x="177253" y="1124849"/>
                  </a:lnTo>
                  <a:lnTo>
                    <a:pt x="168617" y="1083223"/>
                  </a:lnTo>
                  <a:lnTo>
                    <a:pt x="7937" y="1054100"/>
                  </a:lnTo>
                  <a:lnTo>
                    <a:pt x="0" y="935037"/>
                  </a:lnTo>
                  <a:lnTo>
                    <a:pt x="157410" y="882908"/>
                  </a:lnTo>
                  <a:lnTo>
                    <a:pt x="159860" y="823769"/>
                  </a:lnTo>
                  <a:lnTo>
                    <a:pt x="171108" y="776628"/>
                  </a:lnTo>
                  <a:lnTo>
                    <a:pt x="33337" y="685801"/>
                  </a:lnTo>
                  <a:lnTo>
                    <a:pt x="71437" y="573088"/>
                  </a:lnTo>
                  <a:lnTo>
                    <a:pt x="236742" y="585409"/>
                  </a:lnTo>
                  <a:lnTo>
                    <a:pt x="256107" y="542684"/>
                  </a:lnTo>
                  <a:lnTo>
                    <a:pt x="284755" y="502410"/>
                  </a:lnTo>
                  <a:lnTo>
                    <a:pt x="190500" y="365125"/>
                  </a:lnTo>
                  <a:lnTo>
                    <a:pt x="268287" y="276225"/>
                  </a:lnTo>
                  <a:lnTo>
                    <a:pt x="417378" y="350256"/>
                  </a:lnTo>
                  <a:lnTo>
                    <a:pt x="454604" y="315152"/>
                  </a:lnTo>
                  <a:lnTo>
                    <a:pt x="502320" y="285534"/>
                  </a:lnTo>
                  <a:lnTo>
                    <a:pt x="468312" y="120651"/>
                  </a:lnTo>
                  <a:lnTo>
                    <a:pt x="574675" y="68263"/>
                  </a:lnTo>
                  <a:lnTo>
                    <a:pt x="682378" y="194084"/>
                  </a:lnTo>
                  <a:lnTo>
                    <a:pt x="736321" y="177134"/>
                  </a:lnTo>
                  <a:lnTo>
                    <a:pt x="777732" y="168558"/>
                  </a:lnTo>
                  <a:lnTo>
                    <a:pt x="808037" y="7937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3987801" y="4025900"/>
              <a:ext cx="1309688" cy="2603499"/>
              <a:chOff x="3987801" y="4254500"/>
              <a:chExt cx="1309688" cy="2603499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4241801" y="4419599"/>
                <a:ext cx="469900" cy="47148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3987801" y="4348162"/>
                <a:ext cx="1309688" cy="2509837"/>
              </a:xfrm>
              <a:custGeom>
                <a:avLst/>
                <a:gdLst>
                  <a:gd name="T0" fmla="*/ 835 w 1488"/>
                  <a:gd name="T1" fmla="*/ 717 h 2854"/>
                  <a:gd name="T2" fmla="*/ 851 w 1488"/>
                  <a:gd name="T3" fmla="*/ 708 h 2854"/>
                  <a:gd name="T4" fmla="*/ 1249 w 1488"/>
                  <a:gd name="T5" fmla="*/ 68 h 2854"/>
                  <a:gd name="T6" fmla="*/ 1417 w 1488"/>
                  <a:gd name="T7" fmla="*/ 36 h 2854"/>
                  <a:gd name="T8" fmla="*/ 1451 w 1488"/>
                  <a:gd name="T9" fmla="*/ 199 h 2854"/>
                  <a:gd name="T10" fmla="*/ 890 w 1488"/>
                  <a:gd name="T11" fmla="*/ 1074 h 2854"/>
                  <a:gd name="T12" fmla="*/ 887 w 1488"/>
                  <a:gd name="T13" fmla="*/ 1085 h 2854"/>
                  <a:gd name="T14" fmla="*/ 887 w 1488"/>
                  <a:gd name="T15" fmla="*/ 1839 h 2854"/>
                  <a:gd name="T16" fmla="*/ 887 w 1488"/>
                  <a:gd name="T17" fmla="*/ 1906 h 2854"/>
                  <a:gd name="T18" fmla="*/ 887 w 1488"/>
                  <a:gd name="T19" fmla="*/ 2723 h 2854"/>
                  <a:gd name="T20" fmla="*/ 751 w 1488"/>
                  <a:gd name="T21" fmla="*/ 2854 h 2854"/>
                  <a:gd name="T22" fmla="*/ 749 w 1488"/>
                  <a:gd name="T23" fmla="*/ 2854 h 2854"/>
                  <a:gd name="T24" fmla="*/ 614 w 1488"/>
                  <a:gd name="T25" fmla="*/ 2723 h 2854"/>
                  <a:gd name="T26" fmla="*/ 614 w 1488"/>
                  <a:gd name="T27" fmla="*/ 1925 h 2854"/>
                  <a:gd name="T28" fmla="*/ 595 w 1488"/>
                  <a:gd name="T29" fmla="*/ 1906 h 2854"/>
                  <a:gd name="T30" fmla="*/ 576 w 1488"/>
                  <a:gd name="T31" fmla="*/ 1906 h 2854"/>
                  <a:gd name="T32" fmla="*/ 557 w 1488"/>
                  <a:gd name="T33" fmla="*/ 1925 h 2854"/>
                  <a:gd name="T34" fmla="*/ 557 w 1488"/>
                  <a:gd name="T35" fmla="*/ 2723 h 2854"/>
                  <a:gd name="T36" fmla="*/ 421 w 1488"/>
                  <a:gd name="T37" fmla="*/ 2854 h 2854"/>
                  <a:gd name="T38" fmla="*/ 419 w 1488"/>
                  <a:gd name="T39" fmla="*/ 2854 h 2854"/>
                  <a:gd name="T40" fmla="*/ 283 w 1488"/>
                  <a:gd name="T41" fmla="*/ 2723 h 2854"/>
                  <a:gd name="T42" fmla="*/ 283 w 1488"/>
                  <a:gd name="T43" fmla="*/ 1906 h 2854"/>
                  <a:gd name="T44" fmla="*/ 283 w 1488"/>
                  <a:gd name="T45" fmla="*/ 1839 h 2854"/>
                  <a:gd name="T46" fmla="*/ 283 w 1488"/>
                  <a:gd name="T47" fmla="*/ 1103 h 2854"/>
                  <a:gd name="T48" fmla="*/ 263 w 1488"/>
                  <a:gd name="T49" fmla="*/ 1085 h 2854"/>
                  <a:gd name="T50" fmla="*/ 263 w 1488"/>
                  <a:gd name="T51" fmla="*/ 1085 h 2854"/>
                  <a:gd name="T52" fmla="*/ 246 w 1488"/>
                  <a:gd name="T53" fmla="*/ 1103 h 2854"/>
                  <a:gd name="T54" fmla="*/ 246 w 1488"/>
                  <a:gd name="T55" fmla="*/ 1712 h 2854"/>
                  <a:gd name="T56" fmla="*/ 123 w 1488"/>
                  <a:gd name="T57" fmla="*/ 1830 h 2854"/>
                  <a:gd name="T58" fmla="*/ 0 w 1488"/>
                  <a:gd name="T59" fmla="*/ 1712 h 2854"/>
                  <a:gd name="T60" fmla="*/ 0 w 1488"/>
                  <a:gd name="T61" fmla="*/ 1170 h 2854"/>
                  <a:gd name="T62" fmla="*/ 0 w 1488"/>
                  <a:gd name="T63" fmla="*/ 1024 h 2854"/>
                  <a:gd name="T64" fmla="*/ 0 w 1488"/>
                  <a:gd name="T65" fmla="*/ 736 h 2854"/>
                  <a:gd name="T66" fmla="*/ 19 w 1488"/>
                  <a:gd name="T67" fmla="*/ 717 h 2854"/>
                  <a:gd name="T68" fmla="*/ 835 w 1488"/>
                  <a:gd name="T69" fmla="*/ 717 h 2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88" h="2854">
                    <a:moveTo>
                      <a:pt x="835" y="717"/>
                    </a:moveTo>
                    <a:cubicBezTo>
                      <a:pt x="841" y="717"/>
                      <a:pt x="847" y="714"/>
                      <a:pt x="851" y="708"/>
                    </a:cubicBezTo>
                    <a:cubicBezTo>
                      <a:pt x="1249" y="68"/>
                      <a:pt x="1249" y="68"/>
                      <a:pt x="1249" y="68"/>
                    </a:cubicBezTo>
                    <a:cubicBezTo>
                      <a:pt x="1286" y="14"/>
                      <a:pt x="1361" y="0"/>
                      <a:pt x="1417" y="36"/>
                    </a:cubicBezTo>
                    <a:cubicBezTo>
                      <a:pt x="1473" y="72"/>
                      <a:pt x="1488" y="145"/>
                      <a:pt x="1451" y="199"/>
                    </a:cubicBezTo>
                    <a:cubicBezTo>
                      <a:pt x="890" y="1074"/>
                      <a:pt x="890" y="1074"/>
                      <a:pt x="890" y="1074"/>
                    </a:cubicBezTo>
                    <a:cubicBezTo>
                      <a:pt x="888" y="1077"/>
                      <a:pt x="887" y="1081"/>
                      <a:pt x="887" y="1085"/>
                    </a:cubicBezTo>
                    <a:cubicBezTo>
                      <a:pt x="887" y="1839"/>
                      <a:pt x="887" y="1839"/>
                      <a:pt x="887" y="1839"/>
                    </a:cubicBezTo>
                    <a:cubicBezTo>
                      <a:pt x="887" y="1906"/>
                      <a:pt x="887" y="1906"/>
                      <a:pt x="887" y="1906"/>
                    </a:cubicBezTo>
                    <a:cubicBezTo>
                      <a:pt x="887" y="2723"/>
                      <a:pt x="887" y="2723"/>
                      <a:pt x="887" y="2723"/>
                    </a:cubicBezTo>
                    <a:cubicBezTo>
                      <a:pt x="887" y="2795"/>
                      <a:pt x="826" y="2854"/>
                      <a:pt x="751" y="2854"/>
                    </a:cubicBezTo>
                    <a:cubicBezTo>
                      <a:pt x="749" y="2854"/>
                      <a:pt x="749" y="2854"/>
                      <a:pt x="749" y="2854"/>
                    </a:cubicBezTo>
                    <a:cubicBezTo>
                      <a:pt x="675" y="2854"/>
                      <a:pt x="614" y="2795"/>
                      <a:pt x="614" y="2723"/>
                    </a:cubicBezTo>
                    <a:cubicBezTo>
                      <a:pt x="614" y="1925"/>
                      <a:pt x="614" y="1925"/>
                      <a:pt x="614" y="1925"/>
                    </a:cubicBezTo>
                    <a:cubicBezTo>
                      <a:pt x="614" y="1914"/>
                      <a:pt x="605" y="1906"/>
                      <a:pt x="595" y="1906"/>
                    </a:cubicBezTo>
                    <a:cubicBezTo>
                      <a:pt x="576" y="1906"/>
                      <a:pt x="576" y="1906"/>
                      <a:pt x="576" y="1906"/>
                    </a:cubicBezTo>
                    <a:cubicBezTo>
                      <a:pt x="565" y="1906"/>
                      <a:pt x="557" y="1914"/>
                      <a:pt x="557" y="1925"/>
                    </a:cubicBezTo>
                    <a:cubicBezTo>
                      <a:pt x="557" y="2723"/>
                      <a:pt x="557" y="2723"/>
                      <a:pt x="557" y="2723"/>
                    </a:cubicBezTo>
                    <a:cubicBezTo>
                      <a:pt x="557" y="2795"/>
                      <a:pt x="495" y="2854"/>
                      <a:pt x="421" y="2854"/>
                    </a:cubicBezTo>
                    <a:cubicBezTo>
                      <a:pt x="419" y="2854"/>
                      <a:pt x="419" y="2854"/>
                      <a:pt x="419" y="2854"/>
                    </a:cubicBezTo>
                    <a:cubicBezTo>
                      <a:pt x="344" y="2854"/>
                      <a:pt x="283" y="2795"/>
                      <a:pt x="283" y="2723"/>
                    </a:cubicBezTo>
                    <a:cubicBezTo>
                      <a:pt x="283" y="1906"/>
                      <a:pt x="283" y="1906"/>
                      <a:pt x="283" y="1906"/>
                    </a:cubicBezTo>
                    <a:cubicBezTo>
                      <a:pt x="283" y="1839"/>
                      <a:pt x="283" y="1839"/>
                      <a:pt x="283" y="1839"/>
                    </a:cubicBezTo>
                    <a:cubicBezTo>
                      <a:pt x="283" y="1103"/>
                      <a:pt x="283" y="1103"/>
                      <a:pt x="283" y="1103"/>
                    </a:cubicBezTo>
                    <a:cubicBezTo>
                      <a:pt x="283" y="1092"/>
                      <a:pt x="274" y="1084"/>
                      <a:pt x="263" y="1085"/>
                    </a:cubicBezTo>
                    <a:cubicBezTo>
                      <a:pt x="263" y="1085"/>
                      <a:pt x="263" y="1085"/>
                      <a:pt x="263" y="1085"/>
                    </a:cubicBezTo>
                    <a:cubicBezTo>
                      <a:pt x="253" y="1086"/>
                      <a:pt x="246" y="1094"/>
                      <a:pt x="246" y="1103"/>
                    </a:cubicBezTo>
                    <a:cubicBezTo>
                      <a:pt x="246" y="1712"/>
                      <a:pt x="246" y="1712"/>
                      <a:pt x="246" y="1712"/>
                    </a:cubicBezTo>
                    <a:cubicBezTo>
                      <a:pt x="246" y="1778"/>
                      <a:pt x="190" y="1830"/>
                      <a:pt x="123" y="1830"/>
                    </a:cubicBezTo>
                    <a:cubicBezTo>
                      <a:pt x="56" y="1830"/>
                      <a:pt x="0" y="1778"/>
                      <a:pt x="0" y="1712"/>
                    </a:cubicBezTo>
                    <a:cubicBezTo>
                      <a:pt x="0" y="1170"/>
                      <a:pt x="0" y="1170"/>
                      <a:pt x="0" y="1170"/>
                    </a:cubicBezTo>
                    <a:cubicBezTo>
                      <a:pt x="0" y="1024"/>
                      <a:pt x="0" y="1024"/>
                      <a:pt x="0" y="1024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726"/>
                      <a:pt x="9" y="717"/>
                      <a:pt x="19" y="717"/>
                    </a:cubicBezTo>
                    <a:lnTo>
                      <a:pt x="835" y="7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4176714" y="4281487"/>
                <a:ext cx="625475" cy="330200"/>
              </a:xfrm>
              <a:custGeom>
                <a:avLst/>
                <a:gdLst>
                  <a:gd name="T0" fmla="*/ 51 w 711"/>
                  <a:gd name="T1" fmla="*/ 375 h 375"/>
                  <a:gd name="T2" fmla="*/ 0 w 711"/>
                  <a:gd name="T3" fmla="*/ 323 h 375"/>
                  <a:gd name="T4" fmla="*/ 21 w 711"/>
                  <a:gd name="T5" fmla="*/ 281 h 375"/>
                  <a:gd name="T6" fmla="*/ 334 w 711"/>
                  <a:gd name="T7" fmla="*/ 0 h 375"/>
                  <a:gd name="T8" fmla="*/ 646 w 711"/>
                  <a:gd name="T9" fmla="*/ 271 h 375"/>
                  <a:gd name="T10" fmla="*/ 660 w 711"/>
                  <a:gd name="T11" fmla="*/ 271 h 375"/>
                  <a:gd name="T12" fmla="*/ 711 w 711"/>
                  <a:gd name="T13" fmla="*/ 323 h 375"/>
                  <a:gd name="T14" fmla="*/ 660 w 711"/>
                  <a:gd name="T15" fmla="*/ 375 h 375"/>
                  <a:gd name="T16" fmla="*/ 51 w 711"/>
                  <a:gd name="T17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375">
                    <a:moveTo>
                      <a:pt x="51" y="375"/>
                    </a:moveTo>
                    <a:cubicBezTo>
                      <a:pt x="23" y="375"/>
                      <a:pt x="0" y="351"/>
                      <a:pt x="0" y="323"/>
                    </a:cubicBezTo>
                    <a:cubicBezTo>
                      <a:pt x="0" y="306"/>
                      <a:pt x="8" y="291"/>
                      <a:pt x="21" y="281"/>
                    </a:cubicBezTo>
                    <a:cubicBezTo>
                      <a:pt x="41" y="120"/>
                      <a:pt x="172" y="0"/>
                      <a:pt x="334" y="0"/>
                    </a:cubicBezTo>
                    <a:cubicBezTo>
                      <a:pt x="492" y="0"/>
                      <a:pt x="622" y="115"/>
                      <a:pt x="646" y="271"/>
                    </a:cubicBezTo>
                    <a:cubicBezTo>
                      <a:pt x="660" y="271"/>
                      <a:pt x="660" y="271"/>
                      <a:pt x="660" y="271"/>
                    </a:cubicBezTo>
                    <a:cubicBezTo>
                      <a:pt x="688" y="271"/>
                      <a:pt x="711" y="295"/>
                      <a:pt x="711" y="323"/>
                    </a:cubicBezTo>
                    <a:cubicBezTo>
                      <a:pt x="711" y="351"/>
                      <a:pt x="688" y="375"/>
                      <a:pt x="660" y="375"/>
                    </a:cubicBezTo>
                    <a:lnTo>
                      <a:pt x="51" y="3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4149726" y="4254500"/>
                <a:ext cx="679450" cy="381000"/>
              </a:xfrm>
              <a:custGeom>
                <a:avLst/>
                <a:gdLst>
                  <a:gd name="T0" fmla="*/ 364 w 771"/>
                  <a:gd name="T1" fmla="*/ 60 h 433"/>
                  <a:gd name="T2" fmla="*/ 649 w 771"/>
                  <a:gd name="T3" fmla="*/ 333 h 433"/>
                  <a:gd name="T4" fmla="*/ 690 w 771"/>
                  <a:gd name="T5" fmla="*/ 333 h 433"/>
                  <a:gd name="T6" fmla="*/ 711 w 771"/>
                  <a:gd name="T7" fmla="*/ 353 h 433"/>
                  <a:gd name="T8" fmla="*/ 690 w 771"/>
                  <a:gd name="T9" fmla="*/ 373 h 433"/>
                  <a:gd name="T10" fmla="*/ 81 w 771"/>
                  <a:gd name="T11" fmla="*/ 373 h 433"/>
                  <a:gd name="T12" fmla="*/ 60 w 771"/>
                  <a:gd name="T13" fmla="*/ 352 h 433"/>
                  <a:gd name="T14" fmla="*/ 79 w 771"/>
                  <a:gd name="T15" fmla="*/ 331 h 433"/>
                  <a:gd name="T16" fmla="*/ 364 w 771"/>
                  <a:gd name="T17" fmla="*/ 60 h 433"/>
                  <a:gd name="T18" fmla="*/ 364 w 771"/>
                  <a:gd name="T19" fmla="*/ 0 h 433"/>
                  <a:gd name="T20" fmla="*/ 128 w 771"/>
                  <a:gd name="T21" fmla="*/ 94 h 433"/>
                  <a:gd name="T22" fmla="*/ 23 w 771"/>
                  <a:gd name="T23" fmla="*/ 296 h 433"/>
                  <a:gd name="T24" fmla="*/ 0 w 771"/>
                  <a:gd name="T25" fmla="*/ 352 h 433"/>
                  <a:gd name="T26" fmla="*/ 81 w 771"/>
                  <a:gd name="T27" fmla="*/ 433 h 433"/>
                  <a:gd name="T28" fmla="*/ 690 w 771"/>
                  <a:gd name="T29" fmla="*/ 433 h 433"/>
                  <a:gd name="T30" fmla="*/ 771 w 771"/>
                  <a:gd name="T31" fmla="*/ 353 h 433"/>
                  <a:gd name="T32" fmla="*/ 701 w 771"/>
                  <a:gd name="T33" fmla="*/ 273 h 433"/>
                  <a:gd name="T34" fmla="*/ 600 w 771"/>
                  <a:gd name="T35" fmla="*/ 93 h 433"/>
                  <a:gd name="T36" fmla="*/ 364 w 771"/>
                  <a:gd name="T37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1" h="433">
                    <a:moveTo>
                      <a:pt x="364" y="60"/>
                    </a:moveTo>
                    <a:cubicBezTo>
                      <a:pt x="514" y="60"/>
                      <a:pt x="638" y="173"/>
                      <a:pt x="649" y="333"/>
                    </a:cubicBezTo>
                    <a:cubicBezTo>
                      <a:pt x="690" y="333"/>
                      <a:pt x="690" y="333"/>
                      <a:pt x="690" y="333"/>
                    </a:cubicBezTo>
                    <a:cubicBezTo>
                      <a:pt x="702" y="333"/>
                      <a:pt x="711" y="342"/>
                      <a:pt x="711" y="353"/>
                    </a:cubicBezTo>
                    <a:cubicBezTo>
                      <a:pt x="711" y="364"/>
                      <a:pt x="702" y="373"/>
                      <a:pt x="690" y="373"/>
                    </a:cubicBezTo>
                    <a:cubicBezTo>
                      <a:pt x="81" y="373"/>
                      <a:pt x="81" y="373"/>
                      <a:pt x="81" y="373"/>
                    </a:cubicBezTo>
                    <a:cubicBezTo>
                      <a:pt x="70" y="373"/>
                      <a:pt x="60" y="363"/>
                      <a:pt x="60" y="352"/>
                    </a:cubicBezTo>
                    <a:cubicBezTo>
                      <a:pt x="60" y="341"/>
                      <a:pt x="69" y="332"/>
                      <a:pt x="79" y="331"/>
                    </a:cubicBezTo>
                    <a:cubicBezTo>
                      <a:pt x="90" y="176"/>
                      <a:pt x="213" y="60"/>
                      <a:pt x="364" y="60"/>
                    </a:cubicBezTo>
                    <a:moveTo>
                      <a:pt x="364" y="0"/>
                    </a:moveTo>
                    <a:cubicBezTo>
                      <a:pt x="275" y="0"/>
                      <a:pt x="192" y="33"/>
                      <a:pt x="128" y="94"/>
                    </a:cubicBezTo>
                    <a:cubicBezTo>
                      <a:pt x="71" y="147"/>
                      <a:pt x="35" y="218"/>
                      <a:pt x="23" y="296"/>
                    </a:cubicBezTo>
                    <a:cubicBezTo>
                      <a:pt x="9" y="311"/>
                      <a:pt x="0" y="331"/>
                      <a:pt x="0" y="352"/>
                    </a:cubicBezTo>
                    <a:cubicBezTo>
                      <a:pt x="0" y="397"/>
                      <a:pt x="37" y="433"/>
                      <a:pt x="81" y="433"/>
                    </a:cubicBezTo>
                    <a:cubicBezTo>
                      <a:pt x="690" y="433"/>
                      <a:pt x="690" y="433"/>
                      <a:pt x="690" y="433"/>
                    </a:cubicBezTo>
                    <a:cubicBezTo>
                      <a:pt x="735" y="433"/>
                      <a:pt x="771" y="397"/>
                      <a:pt x="771" y="353"/>
                    </a:cubicBezTo>
                    <a:cubicBezTo>
                      <a:pt x="771" y="312"/>
                      <a:pt x="740" y="278"/>
                      <a:pt x="701" y="273"/>
                    </a:cubicBezTo>
                    <a:cubicBezTo>
                      <a:pt x="685" y="203"/>
                      <a:pt x="651" y="141"/>
                      <a:pt x="600" y="93"/>
                    </a:cubicBezTo>
                    <a:cubicBezTo>
                      <a:pt x="536" y="33"/>
                      <a:pt x="453" y="0"/>
                      <a:pt x="3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50" name="Freeform 12"/>
            <p:cNvSpPr/>
            <p:nvPr/>
          </p:nvSpPr>
          <p:spPr bwMode="auto">
            <a:xfrm>
              <a:off x="5802314" y="3217862"/>
              <a:ext cx="1366838" cy="1365250"/>
            </a:xfrm>
            <a:custGeom>
              <a:avLst/>
              <a:gdLst>
                <a:gd name="T0" fmla="*/ 165 w 1552"/>
                <a:gd name="T1" fmla="*/ 1075 h 1552"/>
                <a:gd name="T2" fmla="*/ 1076 w 1552"/>
                <a:gd name="T3" fmla="*/ 1387 h 1552"/>
                <a:gd name="T4" fmla="*/ 1387 w 1552"/>
                <a:gd name="T5" fmla="*/ 477 h 1552"/>
                <a:gd name="T6" fmla="*/ 477 w 1552"/>
                <a:gd name="T7" fmla="*/ 165 h 1552"/>
                <a:gd name="T8" fmla="*/ 165 w 1552"/>
                <a:gd name="T9" fmla="*/ 1075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552">
                  <a:moveTo>
                    <a:pt x="165" y="1075"/>
                  </a:moveTo>
                  <a:cubicBezTo>
                    <a:pt x="331" y="1413"/>
                    <a:pt x="738" y="1552"/>
                    <a:pt x="1076" y="1387"/>
                  </a:cubicBezTo>
                  <a:cubicBezTo>
                    <a:pt x="1413" y="1221"/>
                    <a:pt x="1552" y="814"/>
                    <a:pt x="1387" y="477"/>
                  </a:cubicBezTo>
                  <a:cubicBezTo>
                    <a:pt x="1222" y="139"/>
                    <a:pt x="814" y="0"/>
                    <a:pt x="477" y="165"/>
                  </a:cubicBezTo>
                  <a:cubicBezTo>
                    <a:pt x="139" y="331"/>
                    <a:pt x="0" y="738"/>
                    <a:pt x="165" y="10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4473576" y="2513012"/>
              <a:ext cx="1158875" cy="1157287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789614" y="1949450"/>
              <a:ext cx="776288" cy="776287"/>
            </a:xfrm>
            <a:custGeom>
              <a:avLst/>
              <a:gdLst>
                <a:gd name="T0" fmla="*/ 60 w 883"/>
                <a:gd name="T1" fmla="*/ 549 h 883"/>
                <a:gd name="T2" fmla="*/ 550 w 883"/>
                <a:gd name="T3" fmla="*/ 824 h 883"/>
                <a:gd name="T4" fmla="*/ 824 w 883"/>
                <a:gd name="T5" fmla="*/ 334 h 883"/>
                <a:gd name="T6" fmla="*/ 334 w 883"/>
                <a:gd name="T7" fmla="*/ 60 h 883"/>
                <a:gd name="T8" fmla="*/ 60 w 883"/>
                <a:gd name="T9" fmla="*/ 54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83">
                  <a:moveTo>
                    <a:pt x="60" y="549"/>
                  </a:moveTo>
                  <a:cubicBezTo>
                    <a:pt x="119" y="760"/>
                    <a:pt x="339" y="883"/>
                    <a:pt x="550" y="824"/>
                  </a:cubicBezTo>
                  <a:cubicBezTo>
                    <a:pt x="761" y="764"/>
                    <a:pt x="883" y="545"/>
                    <a:pt x="824" y="334"/>
                  </a:cubicBezTo>
                  <a:cubicBezTo>
                    <a:pt x="764" y="123"/>
                    <a:pt x="545" y="0"/>
                    <a:pt x="334" y="60"/>
                  </a:cubicBezTo>
                  <a:cubicBezTo>
                    <a:pt x="123" y="119"/>
                    <a:pt x="0" y="338"/>
                    <a:pt x="60" y="5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5527676" y="4781549"/>
              <a:ext cx="573088" cy="573087"/>
            </a:xfrm>
            <a:custGeom>
              <a:avLst/>
              <a:gdLst>
                <a:gd name="T0" fmla="*/ 13 w 650"/>
                <a:gd name="T1" fmla="*/ 351 h 651"/>
                <a:gd name="T2" fmla="*/ 350 w 650"/>
                <a:gd name="T3" fmla="*/ 637 h 651"/>
                <a:gd name="T4" fmla="*/ 636 w 650"/>
                <a:gd name="T5" fmla="*/ 300 h 651"/>
                <a:gd name="T6" fmla="*/ 300 w 650"/>
                <a:gd name="T7" fmla="*/ 14 h 651"/>
                <a:gd name="T8" fmla="*/ 13 w 650"/>
                <a:gd name="T9" fmla="*/ 3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651">
                  <a:moveTo>
                    <a:pt x="13" y="351"/>
                  </a:moveTo>
                  <a:cubicBezTo>
                    <a:pt x="27" y="522"/>
                    <a:pt x="178" y="651"/>
                    <a:pt x="350" y="637"/>
                  </a:cubicBezTo>
                  <a:cubicBezTo>
                    <a:pt x="522" y="623"/>
                    <a:pt x="650" y="472"/>
                    <a:pt x="636" y="300"/>
                  </a:cubicBezTo>
                  <a:cubicBezTo>
                    <a:pt x="622" y="128"/>
                    <a:pt x="471" y="0"/>
                    <a:pt x="300" y="14"/>
                  </a:cubicBezTo>
                  <a:cubicBezTo>
                    <a:pt x="128" y="28"/>
                    <a:pt x="0" y="179"/>
                    <a:pt x="13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Freeform 76"/>
            <p:cNvSpPr>
              <a:spLocks noEditPoints="1"/>
            </p:cNvSpPr>
            <p:nvPr/>
          </p:nvSpPr>
          <p:spPr bwMode="auto">
            <a:xfrm>
              <a:off x="6143626" y="5529262"/>
              <a:ext cx="260350" cy="242887"/>
            </a:xfrm>
            <a:custGeom>
              <a:avLst/>
              <a:gdLst>
                <a:gd name="T0" fmla="*/ 153 w 296"/>
                <a:gd name="T1" fmla="*/ 276 h 276"/>
                <a:gd name="T2" fmla="*/ 153 w 296"/>
                <a:gd name="T3" fmla="*/ 276 h 276"/>
                <a:gd name="T4" fmla="*/ 119 w 296"/>
                <a:gd name="T5" fmla="*/ 273 h 276"/>
                <a:gd name="T6" fmla="*/ 18 w 296"/>
                <a:gd name="T7" fmla="*/ 105 h 276"/>
                <a:gd name="T8" fmla="*/ 153 w 296"/>
                <a:gd name="T9" fmla="*/ 0 h 276"/>
                <a:gd name="T10" fmla="*/ 187 w 296"/>
                <a:gd name="T11" fmla="*/ 4 h 276"/>
                <a:gd name="T12" fmla="*/ 272 w 296"/>
                <a:gd name="T13" fmla="*/ 68 h 276"/>
                <a:gd name="T14" fmla="*/ 287 w 296"/>
                <a:gd name="T15" fmla="*/ 172 h 276"/>
                <a:gd name="T16" fmla="*/ 153 w 296"/>
                <a:gd name="T17" fmla="*/ 276 h 276"/>
                <a:gd name="T18" fmla="*/ 153 w 296"/>
                <a:gd name="T19" fmla="*/ 44 h 276"/>
                <a:gd name="T20" fmla="*/ 61 w 296"/>
                <a:gd name="T21" fmla="*/ 116 h 276"/>
                <a:gd name="T22" fmla="*/ 130 w 296"/>
                <a:gd name="T23" fmla="*/ 230 h 276"/>
                <a:gd name="T24" fmla="*/ 153 w 296"/>
                <a:gd name="T25" fmla="*/ 232 h 276"/>
                <a:gd name="T26" fmla="*/ 153 w 296"/>
                <a:gd name="T27" fmla="*/ 232 h 276"/>
                <a:gd name="T28" fmla="*/ 245 w 296"/>
                <a:gd name="T29" fmla="*/ 161 h 276"/>
                <a:gd name="T30" fmla="*/ 234 w 296"/>
                <a:gd name="T31" fmla="*/ 90 h 276"/>
                <a:gd name="T32" fmla="*/ 176 w 296"/>
                <a:gd name="T33" fmla="*/ 47 h 276"/>
                <a:gd name="T34" fmla="*/ 153 w 296"/>
                <a:gd name="T35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6" h="276">
                  <a:moveTo>
                    <a:pt x="153" y="276"/>
                  </a:moveTo>
                  <a:cubicBezTo>
                    <a:pt x="153" y="276"/>
                    <a:pt x="153" y="276"/>
                    <a:pt x="153" y="276"/>
                  </a:cubicBezTo>
                  <a:cubicBezTo>
                    <a:pt x="142" y="276"/>
                    <a:pt x="130" y="275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3" y="0"/>
                  </a:cubicBezTo>
                  <a:cubicBezTo>
                    <a:pt x="164" y="0"/>
                    <a:pt x="176" y="2"/>
                    <a:pt x="187" y="4"/>
                  </a:cubicBezTo>
                  <a:cubicBezTo>
                    <a:pt x="223" y="13"/>
                    <a:pt x="253" y="36"/>
                    <a:pt x="272" y="68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7" y="276"/>
                    <a:pt x="153" y="276"/>
                  </a:cubicBezTo>
                  <a:close/>
                  <a:moveTo>
                    <a:pt x="153" y="44"/>
                  </a:moveTo>
                  <a:cubicBezTo>
                    <a:pt x="109" y="44"/>
                    <a:pt x="72" y="74"/>
                    <a:pt x="61" y="116"/>
                  </a:cubicBezTo>
                  <a:cubicBezTo>
                    <a:pt x="49" y="166"/>
                    <a:pt x="79" y="217"/>
                    <a:pt x="130" y="230"/>
                  </a:cubicBezTo>
                  <a:cubicBezTo>
                    <a:pt x="138" y="232"/>
                    <a:pt x="145" y="232"/>
                    <a:pt x="153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96" y="232"/>
                    <a:pt x="234" y="203"/>
                    <a:pt x="245" y="161"/>
                  </a:cubicBezTo>
                  <a:cubicBezTo>
                    <a:pt x="251" y="137"/>
                    <a:pt x="247" y="112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1" y="44"/>
                    <a:pt x="153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5" name="Freeform 86"/>
            <p:cNvSpPr>
              <a:spLocks noEditPoints="1"/>
            </p:cNvSpPr>
            <p:nvPr/>
          </p:nvSpPr>
          <p:spPr bwMode="auto">
            <a:xfrm>
              <a:off x="6797676" y="2635250"/>
              <a:ext cx="260350" cy="242887"/>
            </a:xfrm>
            <a:custGeom>
              <a:avLst/>
              <a:gdLst>
                <a:gd name="T0" fmla="*/ 153 w 296"/>
                <a:gd name="T1" fmla="*/ 277 h 277"/>
                <a:gd name="T2" fmla="*/ 153 w 296"/>
                <a:gd name="T3" fmla="*/ 277 h 277"/>
                <a:gd name="T4" fmla="*/ 119 w 296"/>
                <a:gd name="T5" fmla="*/ 273 h 277"/>
                <a:gd name="T6" fmla="*/ 18 w 296"/>
                <a:gd name="T7" fmla="*/ 105 h 277"/>
                <a:gd name="T8" fmla="*/ 152 w 296"/>
                <a:gd name="T9" fmla="*/ 0 h 277"/>
                <a:gd name="T10" fmla="*/ 186 w 296"/>
                <a:gd name="T11" fmla="*/ 4 h 277"/>
                <a:gd name="T12" fmla="*/ 271 w 296"/>
                <a:gd name="T13" fmla="*/ 67 h 277"/>
                <a:gd name="T14" fmla="*/ 287 w 296"/>
                <a:gd name="T15" fmla="*/ 172 h 277"/>
                <a:gd name="T16" fmla="*/ 153 w 296"/>
                <a:gd name="T17" fmla="*/ 277 h 277"/>
                <a:gd name="T18" fmla="*/ 152 w 296"/>
                <a:gd name="T19" fmla="*/ 44 h 277"/>
                <a:gd name="T20" fmla="*/ 61 w 296"/>
                <a:gd name="T21" fmla="*/ 115 h 277"/>
                <a:gd name="T22" fmla="*/ 130 w 296"/>
                <a:gd name="T23" fmla="*/ 230 h 277"/>
                <a:gd name="T24" fmla="*/ 153 w 296"/>
                <a:gd name="T25" fmla="*/ 233 h 277"/>
                <a:gd name="T26" fmla="*/ 244 w 296"/>
                <a:gd name="T27" fmla="*/ 161 h 277"/>
                <a:gd name="T28" fmla="*/ 234 w 296"/>
                <a:gd name="T29" fmla="*/ 90 h 277"/>
                <a:gd name="T30" fmla="*/ 176 w 296"/>
                <a:gd name="T31" fmla="*/ 47 h 277"/>
                <a:gd name="T32" fmla="*/ 152 w 296"/>
                <a:gd name="T33" fmla="*/ 4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277">
                  <a:moveTo>
                    <a:pt x="153" y="277"/>
                  </a:moveTo>
                  <a:cubicBezTo>
                    <a:pt x="153" y="277"/>
                    <a:pt x="153" y="277"/>
                    <a:pt x="153" y="277"/>
                  </a:cubicBezTo>
                  <a:cubicBezTo>
                    <a:pt x="141" y="277"/>
                    <a:pt x="130" y="276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2" y="0"/>
                  </a:cubicBezTo>
                  <a:cubicBezTo>
                    <a:pt x="164" y="0"/>
                    <a:pt x="175" y="1"/>
                    <a:pt x="186" y="4"/>
                  </a:cubicBezTo>
                  <a:cubicBezTo>
                    <a:pt x="222" y="13"/>
                    <a:pt x="252" y="35"/>
                    <a:pt x="271" y="67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6" y="277"/>
                    <a:pt x="153" y="277"/>
                  </a:cubicBezTo>
                  <a:close/>
                  <a:moveTo>
                    <a:pt x="152" y="44"/>
                  </a:moveTo>
                  <a:cubicBezTo>
                    <a:pt x="109" y="44"/>
                    <a:pt x="71" y="73"/>
                    <a:pt x="61" y="115"/>
                  </a:cubicBezTo>
                  <a:cubicBezTo>
                    <a:pt x="48" y="166"/>
                    <a:pt x="79" y="217"/>
                    <a:pt x="130" y="230"/>
                  </a:cubicBezTo>
                  <a:cubicBezTo>
                    <a:pt x="137" y="232"/>
                    <a:pt x="145" y="233"/>
                    <a:pt x="153" y="233"/>
                  </a:cubicBezTo>
                  <a:cubicBezTo>
                    <a:pt x="196" y="233"/>
                    <a:pt x="234" y="204"/>
                    <a:pt x="244" y="161"/>
                  </a:cubicBezTo>
                  <a:cubicBezTo>
                    <a:pt x="250" y="137"/>
                    <a:pt x="247" y="111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0" y="44"/>
                    <a:pt x="15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4894264" y="2933700"/>
              <a:ext cx="315913" cy="315912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6313489" y="3717925"/>
              <a:ext cx="363538" cy="365125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8" name="Oval 111"/>
            <p:cNvSpPr>
              <a:spLocks noChangeArrowheads="1"/>
            </p:cNvSpPr>
            <p:nvPr/>
          </p:nvSpPr>
          <p:spPr bwMode="auto">
            <a:xfrm>
              <a:off x="6072189" y="2232025"/>
              <a:ext cx="214313" cy="214312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9" name="Oval 112"/>
            <p:cNvSpPr>
              <a:spLocks noChangeArrowheads="1"/>
            </p:cNvSpPr>
            <p:nvPr/>
          </p:nvSpPr>
          <p:spPr bwMode="auto">
            <a:xfrm>
              <a:off x="5705476" y="4962524"/>
              <a:ext cx="214313" cy="212725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60" name="Group 1"/>
            <p:cNvGrpSpPr/>
            <p:nvPr/>
          </p:nvGrpSpPr>
          <p:grpSpPr>
            <a:xfrm>
              <a:off x="6684587" y="4195762"/>
              <a:ext cx="1519615" cy="2427287"/>
              <a:chOff x="6684587" y="4424362"/>
              <a:chExt cx="1519615" cy="2427287"/>
            </a:xfrm>
            <a:solidFill>
              <a:schemeClr val="bg1">
                <a:lumMod val="65000"/>
              </a:schemeClr>
            </a:solidFill>
          </p:grpSpPr>
          <p:sp>
            <p:nvSpPr>
              <p:cNvPr id="61" name="Freeform 145"/>
              <p:cNvSpPr/>
              <p:nvPr/>
            </p:nvSpPr>
            <p:spPr bwMode="auto">
              <a:xfrm>
                <a:off x="6684587" y="4970462"/>
                <a:ext cx="1519615" cy="1881187"/>
              </a:xfrm>
              <a:custGeom>
                <a:avLst/>
                <a:gdLst>
                  <a:gd name="connsiteX0" fmla="*/ 687119 w 1519615"/>
                  <a:gd name="connsiteY0" fmla="*/ 0 h 1881187"/>
                  <a:gd name="connsiteX1" fmla="*/ 954208 w 1519615"/>
                  <a:gd name="connsiteY1" fmla="*/ 0 h 1881187"/>
                  <a:gd name="connsiteX2" fmla="*/ 965811 w 1519615"/>
                  <a:gd name="connsiteY2" fmla="*/ 0 h 1881187"/>
                  <a:gd name="connsiteX3" fmla="*/ 945837 w 1519615"/>
                  <a:gd name="connsiteY3" fmla="*/ 26046 h 1881187"/>
                  <a:gd name="connsiteX4" fmla="*/ 945837 w 1519615"/>
                  <a:gd name="connsiteY4" fmla="*/ 60981 h 1881187"/>
                  <a:gd name="connsiteX5" fmla="*/ 971550 w 1519615"/>
                  <a:gd name="connsiteY5" fmla="*/ 94142 h 1881187"/>
                  <a:gd name="connsiteX6" fmla="*/ 991717 w 1519615"/>
                  <a:gd name="connsiteY6" fmla="*/ 120151 h 1881187"/>
                  <a:gd name="connsiteX7" fmla="*/ 987968 w 1519615"/>
                  <a:gd name="connsiteY7" fmla="*/ 141878 h 1881187"/>
                  <a:gd name="connsiteX8" fmla="*/ 928461 w 1519615"/>
                  <a:gd name="connsiteY8" fmla="*/ 489711 h 1881187"/>
                  <a:gd name="connsiteX9" fmla="*/ 930224 w 1519615"/>
                  <a:gd name="connsiteY9" fmla="*/ 501057 h 1881187"/>
                  <a:gd name="connsiteX10" fmla="*/ 934632 w 1519615"/>
                  <a:gd name="connsiteY10" fmla="*/ 510658 h 1881187"/>
                  <a:gd name="connsiteX11" fmla="*/ 1005159 w 1519615"/>
                  <a:gd name="connsiteY11" fmla="*/ 602301 h 1881187"/>
                  <a:gd name="connsiteX12" fmla="*/ 1035133 w 1519615"/>
                  <a:gd name="connsiteY12" fmla="*/ 602301 h 1881187"/>
                  <a:gd name="connsiteX13" fmla="*/ 1104780 w 1519615"/>
                  <a:gd name="connsiteY13" fmla="*/ 510658 h 1881187"/>
                  <a:gd name="connsiteX14" fmla="*/ 1110951 w 1519615"/>
                  <a:gd name="connsiteY14" fmla="*/ 485347 h 1881187"/>
                  <a:gd name="connsiteX15" fmla="*/ 1077450 w 1519615"/>
                  <a:gd name="connsiteY15" fmla="*/ 302935 h 1881187"/>
                  <a:gd name="connsiteX16" fmla="*/ 1077450 w 1519615"/>
                  <a:gd name="connsiteY16" fmla="*/ 302062 h 1881187"/>
                  <a:gd name="connsiteX17" fmla="*/ 1051884 w 1519615"/>
                  <a:gd name="connsiteY17" fmla="*/ 144088 h 1881187"/>
                  <a:gd name="connsiteX18" fmla="*/ 1047870 w 1519615"/>
                  <a:gd name="connsiteY18" fmla="*/ 119635 h 1881187"/>
                  <a:gd name="connsiteX19" fmla="*/ 1058114 w 1519615"/>
                  <a:gd name="connsiteY19" fmla="*/ 106423 h 1881187"/>
                  <a:gd name="connsiteX20" fmla="*/ 1093350 w 1519615"/>
                  <a:gd name="connsiteY20" fmla="*/ 60981 h 1881187"/>
                  <a:gd name="connsiteX21" fmla="*/ 1093350 w 1519615"/>
                  <a:gd name="connsiteY21" fmla="*/ 26046 h 1881187"/>
                  <a:gd name="connsiteX22" fmla="*/ 1085732 w 1519615"/>
                  <a:gd name="connsiteY22" fmla="*/ 16111 h 1881187"/>
                  <a:gd name="connsiteX23" fmla="*/ 1073377 w 1519615"/>
                  <a:gd name="connsiteY23" fmla="*/ 0 h 1881187"/>
                  <a:gd name="connsiteX24" fmla="*/ 1127987 w 1519615"/>
                  <a:gd name="connsiteY24" fmla="*/ 0 h 1881187"/>
                  <a:gd name="connsiteX25" fmla="*/ 1509055 w 1519615"/>
                  <a:gd name="connsiteY25" fmla="*/ 0 h 1881187"/>
                  <a:gd name="connsiteX26" fmla="*/ 1519615 w 1519615"/>
                  <a:gd name="connsiteY26" fmla="*/ 10549 h 1881187"/>
                  <a:gd name="connsiteX27" fmla="*/ 1519615 w 1519615"/>
                  <a:gd name="connsiteY27" fmla="*/ 271630 h 1881187"/>
                  <a:gd name="connsiteX28" fmla="*/ 1519615 w 1519615"/>
                  <a:gd name="connsiteY28" fmla="*/ 399972 h 1881187"/>
                  <a:gd name="connsiteX29" fmla="*/ 1519615 w 1519615"/>
                  <a:gd name="connsiteY29" fmla="*/ 876422 h 1881187"/>
                  <a:gd name="connsiteX30" fmla="*/ 1411373 w 1519615"/>
                  <a:gd name="connsiteY30" fmla="*/ 980151 h 1881187"/>
                  <a:gd name="connsiteX31" fmla="*/ 1302251 w 1519615"/>
                  <a:gd name="connsiteY31" fmla="*/ 876422 h 1881187"/>
                  <a:gd name="connsiteX32" fmla="*/ 1302251 w 1519615"/>
                  <a:gd name="connsiteY32" fmla="*/ 341075 h 1881187"/>
                  <a:gd name="connsiteX33" fmla="*/ 1288171 w 1519615"/>
                  <a:gd name="connsiteY33" fmla="*/ 325252 h 1881187"/>
                  <a:gd name="connsiteX34" fmla="*/ 1270570 w 1519615"/>
                  <a:gd name="connsiteY34" fmla="*/ 341075 h 1881187"/>
                  <a:gd name="connsiteX35" fmla="*/ 1270570 w 1519615"/>
                  <a:gd name="connsiteY35" fmla="*/ 988063 h 1881187"/>
                  <a:gd name="connsiteX36" fmla="*/ 1270570 w 1519615"/>
                  <a:gd name="connsiteY36" fmla="*/ 1046960 h 1881187"/>
                  <a:gd name="connsiteX37" fmla="*/ 1270570 w 1519615"/>
                  <a:gd name="connsiteY37" fmla="*/ 1765151 h 1881187"/>
                  <a:gd name="connsiteX38" fmla="*/ 1151768 w 1519615"/>
                  <a:gd name="connsiteY38" fmla="*/ 1881187 h 1881187"/>
                  <a:gd name="connsiteX39" fmla="*/ 1150008 w 1519615"/>
                  <a:gd name="connsiteY39" fmla="*/ 1881187 h 1881187"/>
                  <a:gd name="connsiteX40" fmla="*/ 1031206 w 1519615"/>
                  <a:gd name="connsiteY40" fmla="*/ 1765151 h 1881187"/>
                  <a:gd name="connsiteX41" fmla="*/ 1031206 w 1519615"/>
                  <a:gd name="connsiteY41" fmla="*/ 1058388 h 1881187"/>
                  <a:gd name="connsiteX42" fmla="*/ 1020645 w 1519615"/>
                  <a:gd name="connsiteY42" fmla="*/ 1047839 h 1881187"/>
                  <a:gd name="connsiteX43" fmla="*/ 992485 w 1519615"/>
                  <a:gd name="connsiteY43" fmla="*/ 1047839 h 1881187"/>
                  <a:gd name="connsiteX44" fmla="*/ 981045 w 1519615"/>
                  <a:gd name="connsiteY44" fmla="*/ 1058388 h 1881187"/>
                  <a:gd name="connsiteX45" fmla="*/ 981045 w 1519615"/>
                  <a:gd name="connsiteY45" fmla="*/ 1765151 h 1881187"/>
                  <a:gd name="connsiteX46" fmla="*/ 860482 w 1519615"/>
                  <a:gd name="connsiteY46" fmla="*/ 1881187 h 1881187"/>
                  <a:gd name="connsiteX47" fmla="*/ 859602 w 1519615"/>
                  <a:gd name="connsiteY47" fmla="*/ 1881187 h 1881187"/>
                  <a:gd name="connsiteX48" fmla="*/ 739040 w 1519615"/>
                  <a:gd name="connsiteY48" fmla="*/ 1765151 h 1881187"/>
                  <a:gd name="connsiteX49" fmla="*/ 739040 w 1519615"/>
                  <a:gd name="connsiteY49" fmla="*/ 1046960 h 1881187"/>
                  <a:gd name="connsiteX50" fmla="*/ 739040 w 1519615"/>
                  <a:gd name="connsiteY50" fmla="*/ 988063 h 1881187"/>
                  <a:gd name="connsiteX51" fmla="*/ 739920 w 1519615"/>
                  <a:gd name="connsiteY51" fmla="*/ 356898 h 1881187"/>
                  <a:gd name="connsiteX52" fmla="*/ 721440 w 1519615"/>
                  <a:gd name="connsiteY52" fmla="*/ 349866 h 1881187"/>
                  <a:gd name="connsiteX53" fmla="*/ 537516 w 1519615"/>
                  <a:gd name="connsiteY53" fmla="*/ 563477 h 1881187"/>
                  <a:gd name="connsiteX54" fmla="*/ 126548 w 1519615"/>
                  <a:gd name="connsiteY54" fmla="*/ 712038 h 1881187"/>
                  <a:gd name="connsiteX55" fmla="*/ 3346 w 1519615"/>
                  <a:gd name="connsiteY55" fmla="*/ 640834 h 1881187"/>
                  <a:gd name="connsiteX56" fmla="*/ 73747 w 1519615"/>
                  <a:gd name="connsiteY56" fmla="*/ 514250 h 1881187"/>
                  <a:gd name="connsiteX57" fmla="*/ 386153 w 1519615"/>
                  <a:gd name="connsiteY57" fmla="*/ 410521 h 1881187"/>
                  <a:gd name="connsiteX58" fmla="*/ 391433 w 1519615"/>
                  <a:gd name="connsiteY58" fmla="*/ 407884 h 1881187"/>
                  <a:gd name="connsiteX59" fmla="*/ 687119 w 1519615"/>
                  <a:gd name="connsiteY59" fmla="*/ 0 h 188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519615" h="1881187">
                    <a:moveTo>
                      <a:pt x="687119" y="0"/>
                    </a:moveTo>
                    <a:cubicBezTo>
                      <a:pt x="687119" y="0"/>
                      <a:pt x="687119" y="0"/>
                      <a:pt x="954208" y="0"/>
                    </a:cubicBezTo>
                    <a:lnTo>
                      <a:pt x="965811" y="0"/>
                    </a:lnTo>
                    <a:lnTo>
                      <a:pt x="945837" y="26046"/>
                    </a:lnTo>
                    <a:cubicBezTo>
                      <a:pt x="938771" y="35653"/>
                      <a:pt x="938771" y="51374"/>
                      <a:pt x="945837" y="60981"/>
                    </a:cubicBezTo>
                    <a:cubicBezTo>
                      <a:pt x="945837" y="60981"/>
                      <a:pt x="945837" y="60981"/>
                      <a:pt x="971550" y="94142"/>
                    </a:cubicBezTo>
                    <a:lnTo>
                      <a:pt x="991717" y="120151"/>
                    </a:lnTo>
                    <a:lnTo>
                      <a:pt x="987968" y="141878"/>
                    </a:lnTo>
                    <a:cubicBezTo>
                      <a:pt x="967141" y="262241"/>
                      <a:pt x="928461" y="484474"/>
                      <a:pt x="928461" y="489711"/>
                    </a:cubicBezTo>
                    <a:cubicBezTo>
                      <a:pt x="928461" y="494075"/>
                      <a:pt x="928461" y="497566"/>
                      <a:pt x="930224" y="501057"/>
                    </a:cubicBezTo>
                    <a:cubicBezTo>
                      <a:pt x="930224" y="502803"/>
                      <a:pt x="932869" y="510658"/>
                      <a:pt x="934632" y="510658"/>
                    </a:cubicBezTo>
                    <a:cubicBezTo>
                      <a:pt x="1005159" y="602301"/>
                      <a:pt x="1005159" y="602301"/>
                      <a:pt x="1005159" y="602301"/>
                    </a:cubicBezTo>
                    <a:cubicBezTo>
                      <a:pt x="1013094" y="612774"/>
                      <a:pt x="1026317" y="612774"/>
                      <a:pt x="1035133" y="602301"/>
                    </a:cubicBezTo>
                    <a:cubicBezTo>
                      <a:pt x="1104780" y="510658"/>
                      <a:pt x="1104780" y="510658"/>
                      <a:pt x="1104780" y="510658"/>
                    </a:cubicBezTo>
                    <a:cubicBezTo>
                      <a:pt x="1110069" y="503676"/>
                      <a:pt x="1111832" y="494075"/>
                      <a:pt x="1110951" y="485347"/>
                    </a:cubicBezTo>
                    <a:cubicBezTo>
                      <a:pt x="1110069" y="478365"/>
                      <a:pt x="1086266" y="357048"/>
                      <a:pt x="1077450" y="302935"/>
                    </a:cubicBezTo>
                    <a:cubicBezTo>
                      <a:pt x="1077450" y="302935"/>
                      <a:pt x="1077450" y="302062"/>
                      <a:pt x="1077450" y="302062"/>
                    </a:cubicBezTo>
                    <a:cubicBezTo>
                      <a:pt x="1073923" y="279370"/>
                      <a:pt x="1056291" y="173762"/>
                      <a:pt x="1051884" y="144088"/>
                    </a:cubicBezTo>
                    <a:lnTo>
                      <a:pt x="1047870" y="119635"/>
                    </a:lnTo>
                    <a:lnTo>
                      <a:pt x="1058114" y="106423"/>
                    </a:lnTo>
                    <a:cubicBezTo>
                      <a:pt x="1066685" y="95370"/>
                      <a:pt x="1078113" y="80632"/>
                      <a:pt x="1093350" y="60981"/>
                    </a:cubicBezTo>
                    <a:cubicBezTo>
                      <a:pt x="1100417" y="51374"/>
                      <a:pt x="1100417" y="35653"/>
                      <a:pt x="1093350" y="26046"/>
                    </a:cubicBezTo>
                    <a:cubicBezTo>
                      <a:pt x="1093350" y="26046"/>
                      <a:pt x="1093350" y="26046"/>
                      <a:pt x="1085732" y="16111"/>
                    </a:cubicBezTo>
                    <a:lnTo>
                      <a:pt x="1073377" y="0"/>
                    </a:lnTo>
                    <a:lnTo>
                      <a:pt x="1127987" y="0"/>
                    </a:lnTo>
                    <a:cubicBezTo>
                      <a:pt x="1229725" y="0"/>
                      <a:pt x="1354942" y="0"/>
                      <a:pt x="1509055" y="0"/>
                    </a:cubicBezTo>
                    <a:cubicBezTo>
                      <a:pt x="1515215" y="0"/>
                      <a:pt x="1519615" y="5275"/>
                      <a:pt x="1519615" y="10549"/>
                    </a:cubicBezTo>
                    <a:cubicBezTo>
                      <a:pt x="1519615" y="10549"/>
                      <a:pt x="1519615" y="10549"/>
                      <a:pt x="1519615" y="271630"/>
                    </a:cubicBezTo>
                    <a:cubicBezTo>
                      <a:pt x="1519615" y="271630"/>
                      <a:pt x="1519615" y="271630"/>
                      <a:pt x="1519615" y="399972"/>
                    </a:cubicBezTo>
                    <a:cubicBezTo>
                      <a:pt x="1519615" y="399972"/>
                      <a:pt x="1519615" y="399972"/>
                      <a:pt x="1519615" y="876422"/>
                    </a:cubicBezTo>
                    <a:cubicBezTo>
                      <a:pt x="1519615" y="933561"/>
                      <a:pt x="1470334" y="980151"/>
                      <a:pt x="1411373" y="980151"/>
                    </a:cubicBezTo>
                    <a:cubicBezTo>
                      <a:pt x="1352412" y="980151"/>
                      <a:pt x="1302251" y="933561"/>
                      <a:pt x="1302251" y="876422"/>
                    </a:cubicBezTo>
                    <a:cubicBezTo>
                      <a:pt x="1302251" y="876422"/>
                      <a:pt x="1302251" y="876422"/>
                      <a:pt x="1302251" y="341075"/>
                    </a:cubicBezTo>
                    <a:cubicBezTo>
                      <a:pt x="1302251" y="333164"/>
                      <a:pt x="1296091" y="325252"/>
                      <a:pt x="1288171" y="325252"/>
                    </a:cubicBezTo>
                    <a:cubicBezTo>
                      <a:pt x="1278490" y="324373"/>
                      <a:pt x="1270570" y="331406"/>
                      <a:pt x="1270570" y="341075"/>
                    </a:cubicBezTo>
                    <a:cubicBezTo>
                      <a:pt x="1270570" y="341075"/>
                      <a:pt x="1270570" y="341075"/>
                      <a:pt x="1270570" y="988063"/>
                    </a:cubicBezTo>
                    <a:cubicBezTo>
                      <a:pt x="1270570" y="988063"/>
                      <a:pt x="1270570" y="988063"/>
                      <a:pt x="1270570" y="1046960"/>
                    </a:cubicBezTo>
                    <a:cubicBezTo>
                      <a:pt x="1270570" y="1046960"/>
                      <a:pt x="1270570" y="1046960"/>
                      <a:pt x="1270570" y="1765151"/>
                    </a:cubicBezTo>
                    <a:cubicBezTo>
                      <a:pt x="1270570" y="1828444"/>
                      <a:pt x="1216889" y="1881187"/>
                      <a:pt x="1151768" y="1881187"/>
                    </a:cubicBezTo>
                    <a:cubicBezTo>
                      <a:pt x="1151768" y="1881187"/>
                      <a:pt x="1151768" y="1881187"/>
                      <a:pt x="1150008" y="1881187"/>
                    </a:cubicBezTo>
                    <a:cubicBezTo>
                      <a:pt x="1084007" y="1881187"/>
                      <a:pt x="1031206" y="1828444"/>
                      <a:pt x="1031206" y="1765151"/>
                    </a:cubicBezTo>
                    <a:cubicBezTo>
                      <a:pt x="1031206" y="1765151"/>
                      <a:pt x="1031206" y="1765151"/>
                      <a:pt x="1031206" y="1058388"/>
                    </a:cubicBezTo>
                    <a:cubicBezTo>
                      <a:pt x="1031206" y="1052234"/>
                      <a:pt x="1026806" y="1047839"/>
                      <a:pt x="1020645" y="1047839"/>
                    </a:cubicBezTo>
                    <a:cubicBezTo>
                      <a:pt x="1020645" y="1047839"/>
                      <a:pt x="1020645" y="1047839"/>
                      <a:pt x="992485" y="1047839"/>
                    </a:cubicBezTo>
                    <a:cubicBezTo>
                      <a:pt x="986325" y="1047839"/>
                      <a:pt x="981045" y="1052234"/>
                      <a:pt x="981045" y="1058388"/>
                    </a:cubicBezTo>
                    <a:cubicBezTo>
                      <a:pt x="981045" y="1058388"/>
                      <a:pt x="981045" y="1058388"/>
                      <a:pt x="981045" y="1765151"/>
                    </a:cubicBezTo>
                    <a:cubicBezTo>
                      <a:pt x="981045" y="1828444"/>
                      <a:pt x="926484" y="1881187"/>
                      <a:pt x="860482" y="1881187"/>
                    </a:cubicBezTo>
                    <a:cubicBezTo>
                      <a:pt x="860482" y="1881187"/>
                      <a:pt x="860482" y="1881187"/>
                      <a:pt x="859602" y="1881187"/>
                    </a:cubicBezTo>
                    <a:cubicBezTo>
                      <a:pt x="793601" y="1881187"/>
                      <a:pt x="739040" y="1828444"/>
                      <a:pt x="739040" y="1765151"/>
                    </a:cubicBezTo>
                    <a:cubicBezTo>
                      <a:pt x="739040" y="1765151"/>
                      <a:pt x="739040" y="1765151"/>
                      <a:pt x="739040" y="1046960"/>
                    </a:cubicBezTo>
                    <a:cubicBezTo>
                      <a:pt x="739040" y="1046960"/>
                      <a:pt x="739040" y="1046960"/>
                      <a:pt x="739040" y="988063"/>
                    </a:cubicBezTo>
                    <a:cubicBezTo>
                      <a:pt x="739040" y="988063"/>
                      <a:pt x="739040" y="988063"/>
                      <a:pt x="739920" y="356898"/>
                    </a:cubicBezTo>
                    <a:cubicBezTo>
                      <a:pt x="739920" y="347229"/>
                      <a:pt x="727600" y="341954"/>
                      <a:pt x="721440" y="349866"/>
                    </a:cubicBezTo>
                    <a:cubicBezTo>
                      <a:pt x="658958" y="418432"/>
                      <a:pt x="537516" y="562598"/>
                      <a:pt x="537516" y="563477"/>
                    </a:cubicBezTo>
                    <a:cubicBezTo>
                      <a:pt x="516396" y="585454"/>
                      <a:pt x="202229" y="686546"/>
                      <a:pt x="126548" y="712038"/>
                    </a:cubicBezTo>
                    <a:cubicBezTo>
                      <a:pt x="72867" y="726982"/>
                      <a:pt x="17426" y="695336"/>
                      <a:pt x="3346" y="640834"/>
                    </a:cubicBezTo>
                    <a:cubicBezTo>
                      <a:pt x="-10735" y="586333"/>
                      <a:pt x="20946" y="529194"/>
                      <a:pt x="73747" y="514250"/>
                    </a:cubicBezTo>
                    <a:cubicBezTo>
                      <a:pt x="74627" y="514250"/>
                      <a:pt x="349192" y="423707"/>
                      <a:pt x="386153" y="410521"/>
                    </a:cubicBezTo>
                    <a:cubicBezTo>
                      <a:pt x="387913" y="410521"/>
                      <a:pt x="389673" y="408763"/>
                      <a:pt x="391433" y="407884"/>
                    </a:cubicBezTo>
                    <a:cubicBezTo>
                      <a:pt x="391433" y="407884"/>
                      <a:pt x="391433" y="407884"/>
                      <a:pt x="687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2" name="Oval 10"/>
              <p:cNvSpPr>
                <a:spLocks noChangeArrowheads="1"/>
              </p:cNvSpPr>
              <p:nvPr/>
            </p:nvSpPr>
            <p:spPr bwMode="auto">
              <a:xfrm>
                <a:off x="7470776" y="4424362"/>
                <a:ext cx="469900" cy="46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959048" y="4631623"/>
            <a:ext cx="4124030" cy="889416"/>
            <a:chOff x="7630530" y="1909661"/>
            <a:chExt cx="3679153" cy="889416"/>
          </a:xfrm>
        </p:grpSpPr>
        <p:sp>
          <p:nvSpPr>
            <p:cNvPr id="68" name="任意多边形 28"/>
            <p:cNvSpPr/>
            <p:nvPr/>
          </p:nvSpPr>
          <p:spPr bwMode="auto">
            <a:xfrm>
              <a:off x="7630530" y="2278417"/>
              <a:ext cx="520684" cy="520660"/>
            </a:xfrm>
            <a:custGeom>
              <a:avLst/>
              <a:gdLst>
                <a:gd name="connsiteX0" fmla="*/ 168644 w 520684"/>
                <a:gd name="connsiteY0" fmla="*/ 311278 h 520660"/>
                <a:gd name="connsiteX1" fmla="*/ 37388 w 520684"/>
                <a:gd name="connsiteY1" fmla="*/ 442533 h 520660"/>
                <a:gd name="connsiteX2" fmla="*/ 37533 w 520684"/>
                <a:gd name="connsiteY2" fmla="*/ 442654 h 520660"/>
                <a:gd name="connsiteX3" fmla="*/ 28710 w 520684"/>
                <a:gd name="connsiteY3" fmla="*/ 463264 h 520660"/>
                <a:gd name="connsiteX4" fmla="*/ 57420 w 520684"/>
                <a:gd name="connsiteY4" fmla="*/ 491950 h 520660"/>
                <a:gd name="connsiteX5" fmla="*/ 78006 w 520684"/>
                <a:gd name="connsiteY5" fmla="*/ 483127 h 520660"/>
                <a:gd name="connsiteX6" fmla="*/ 209238 w 520684"/>
                <a:gd name="connsiteY6" fmla="*/ 351920 h 520660"/>
                <a:gd name="connsiteX7" fmla="*/ 168644 w 520684"/>
                <a:gd name="connsiteY7" fmla="*/ 311278 h 520660"/>
                <a:gd name="connsiteX8" fmla="*/ 325583 w 520684"/>
                <a:gd name="connsiteY8" fmla="*/ 80995 h 520660"/>
                <a:gd name="connsiteX9" fmla="*/ 333766 w 520684"/>
                <a:gd name="connsiteY9" fmla="*/ 89124 h 520660"/>
                <a:gd name="connsiteX10" fmla="*/ 325583 w 520684"/>
                <a:gd name="connsiteY10" fmla="*/ 97254 h 520660"/>
                <a:gd name="connsiteX11" fmla="*/ 227320 w 520684"/>
                <a:gd name="connsiteY11" fmla="*/ 194804 h 520660"/>
                <a:gd name="connsiteX12" fmla="*/ 219132 w 520684"/>
                <a:gd name="connsiteY12" fmla="*/ 202933 h 520660"/>
                <a:gd name="connsiteX13" fmla="*/ 210943 w 520684"/>
                <a:gd name="connsiteY13" fmla="*/ 194804 h 520660"/>
                <a:gd name="connsiteX14" fmla="*/ 325583 w 520684"/>
                <a:gd name="connsiteY14" fmla="*/ 80995 h 520660"/>
                <a:gd name="connsiteX15" fmla="*/ 325403 w 520684"/>
                <a:gd name="connsiteY15" fmla="*/ 32543 h 520660"/>
                <a:gd name="connsiteX16" fmla="*/ 162690 w 520684"/>
                <a:gd name="connsiteY16" fmla="*/ 195257 h 520660"/>
                <a:gd name="connsiteX17" fmla="*/ 325403 w 520684"/>
                <a:gd name="connsiteY17" fmla="*/ 357970 h 520660"/>
                <a:gd name="connsiteX18" fmla="*/ 488117 w 520684"/>
                <a:gd name="connsiteY18" fmla="*/ 195257 h 520660"/>
                <a:gd name="connsiteX19" fmla="*/ 325403 w 520684"/>
                <a:gd name="connsiteY19" fmla="*/ 32543 h 520660"/>
                <a:gd name="connsiteX20" fmla="*/ 325403 w 520684"/>
                <a:gd name="connsiteY20" fmla="*/ 0 h 520660"/>
                <a:gd name="connsiteX21" fmla="*/ 520684 w 520684"/>
                <a:gd name="connsiteY21" fmla="*/ 195257 h 520660"/>
                <a:gd name="connsiteX22" fmla="*/ 325403 w 520684"/>
                <a:gd name="connsiteY22" fmla="*/ 390513 h 520660"/>
                <a:gd name="connsiteX23" fmla="*/ 234019 w 520684"/>
                <a:gd name="connsiteY23" fmla="*/ 367733 h 520660"/>
                <a:gd name="connsiteX24" fmla="*/ 98303 w 520684"/>
                <a:gd name="connsiteY24" fmla="*/ 503424 h 520660"/>
                <a:gd name="connsiteX25" fmla="*/ 98327 w 520684"/>
                <a:gd name="connsiteY25" fmla="*/ 503449 h 520660"/>
                <a:gd name="connsiteX26" fmla="*/ 57420 w 520684"/>
                <a:gd name="connsiteY26" fmla="*/ 520660 h 520660"/>
                <a:gd name="connsiteX27" fmla="*/ 0 w 520684"/>
                <a:gd name="connsiteY27" fmla="*/ 463264 h 520660"/>
                <a:gd name="connsiteX28" fmla="*/ 17187 w 520684"/>
                <a:gd name="connsiteY28" fmla="*/ 422333 h 520660"/>
                <a:gd name="connsiteX29" fmla="*/ 17091 w 520684"/>
                <a:gd name="connsiteY29" fmla="*/ 422212 h 520660"/>
                <a:gd name="connsiteX30" fmla="*/ 152854 w 520684"/>
                <a:gd name="connsiteY30" fmla="*/ 286473 h 520660"/>
                <a:gd name="connsiteX31" fmla="*/ 130147 w 520684"/>
                <a:gd name="connsiteY31" fmla="*/ 195257 h 520660"/>
                <a:gd name="connsiteX32" fmla="*/ 325403 w 520684"/>
                <a:gd name="connsiteY32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20684" h="520660">
                  <a:moveTo>
                    <a:pt x="168644" y="311278"/>
                  </a:moveTo>
                  <a:lnTo>
                    <a:pt x="37388" y="442533"/>
                  </a:lnTo>
                  <a:lnTo>
                    <a:pt x="37533" y="442654"/>
                  </a:lnTo>
                  <a:cubicBezTo>
                    <a:pt x="32109" y="447885"/>
                    <a:pt x="28710" y="455141"/>
                    <a:pt x="28710" y="463264"/>
                  </a:cubicBezTo>
                  <a:cubicBezTo>
                    <a:pt x="28710" y="479102"/>
                    <a:pt x="41558" y="491950"/>
                    <a:pt x="57420" y="491950"/>
                  </a:cubicBezTo>
                  <a:cubicBezTo>
                    <a:pt x="65519" y="491950"/>
                    <a:pt x="72775" y="488527"/>
                    <a:pt x="78006" y="483127"/>
                  </a:cubicBezTo>
                  <a:cubicBezTo>
                    <a:pt x="78006" y="483127"/>
                    <a:pt x="209238" y="351920"/>
                    <a:pt x="209238" y="351920"/>
                  </a:cubicBezTo>
                  <a:cubicBezTo>
                    <a:pt x="193786" y="340421"/>
                    <a:pt x="180118" y="326753"/>
                    <a:pt x="168644" y="311278"/>
                  </a:cubicBezTo>
                  <a:close/>
                  <a:moveTo>
                    <a:pt x="325583" y="80995"/>
                  </a:moveTo>
                  <a:cubicBezTo>
                    <a:pt x="330104" y="80995"/>
                    <a:pt x="333766" y="84636"/>
                    <a:pt x="333766" y="89124"/>
                  </a:cubicBezTo>
                  <a:cubicBezTo>
                    <a:pt x="333766" y="93607"/>
                    <a:pt x="330104" y="97254"/>
                    <a:pt x="325583" y="97254"/>
                  </a:cubicBezTo>
                  <a:cubicBezTo>
                    <a:pt x="271317" y="97254"/>
                    <a:pt x="227320" y="140937"/>
                    <a:pt x="227320" y="194804"/>
                  </a:cubicBezTo>
                  <a:cubicBezTo>
                    <a:pt x="227320" y="199286"/>
                    <a:pt x="223652" y="202933"/>
                    <a:pt x="219132" y="202933"/>
                  </a:cubicBezTo>
                  <a:cubicBezTo>
                    <a:pt x="214605" y="202933"/>
                    <a:pt x="210943" y="199286"/>
                    <a:pt x="210943" y="194804"/>
                  </a:cubicBezTo>
                  <a:cubicBezTo>
                    <a:pt x="210943" y="131944"/>
                    <a:pt x="262264" y="80995"/>
                    <a:pt x="325583" y="80995"/>
                  </a:cubicBezTo>
                  <a:close/>
                  <a:moveTo>
                    <a:pt x="325403" y="32543"/>
                  </a:moveTo>
                  <a:cubicBezTo>
                    <a:pt x="235561" y="32543"/>
                    <a:pt x="162690" y="105390"/>
                    <a:pt x="162690" y="195257"/>
                  </a:cubicBezTo>
                  <a:cubicBezTo>
                    <a:pt x="162690" y="285099"/>
                    <a:pt x="235561" y="357970"/>
                    <a:pt x="325403" y="357970"/>
                  </a:cubicBezTo>
                  <a:cubicBezTo>
                    <a:pt x="415270" y="357970"/>
                    <a:pt x="488117" y="285099"/>
                    <a:pt x="488117" y="195257"/>
                  </a:cubicBezTo>
                  <a:cubicBezTo>
                    <a:pt x="488117" y="105390"/>
                    <a:pt x="415270" y="32543"/>
                    <a:pt x="325403" y="32543"/>
                  </a:cubicBezTo>
                  <a:close/>
                  <a:moveTo>
                    <a:pt x="325403" y="0"/>
                  </a:moveTo>
                  <a:cubicBezTo>
                    <a:pt x="433252" y="0"/>
                    <a:pt x="520684" y="87408"/>
                    <a:pt x="520684" y="195257"/>
                  </a:cubicBezTo>
                  <a:cubicBezTo>
                    <a:pt x="520684" y="303082"/>
                    <a:pt x="433252" y="390513"/>
                    <a:pt x="325403" y="390513"/>
                  </a:cubicBezTo>
                  <a:cubicBezTo>
                    <a:pt x="292354" y="390513"/>
                    <a:pt x="261282" y="382221"/>
                    <a:pt x="234019" y="367733"/>
                  </a:cubicBezTo>
                  <a:lnTo>
                    <a:pt x="98303" y="503424"/>
                  </a:lnTo>
                  <a:lnTo>
                    <a:pt x="98327" y="503449"/>
                  </a:lnTo>
                  <a:cubicBezTo>
                    <a:pt x="87914" y="514079"/>
                    <a:pt x="73450" y="520660"/>
                    <a:pt x="57420" y="520660"/>
                  </a:cubicBezTo>
                  <a:cubicBezTo>
                    <a:pt x="25697" y="520660"/>
                    <a:pt x="0" y="494963"/>
                    <a:pt x="0" y="463264"/>
                  </a:cubicBezTo>
                  <a:cubicBezTo>
                    <a:pt x="0" y="447210"/>
                    <a:pt x="6605" y="432771"/>
                    <a:pt x="17187" y="422333"/>
                  </a:cubicBezTo>
                  <a:lnTo>
                    <a:pt x="17091" y="422212"/>
                  </a:lnTo>
                  <a:lnTo>
                    <a:pt x="152854" y="286473"/>
                  </a:lnTo>
                  <a:cubicBezTo>
                    <a:pt x="138415" y="259233"/>
                    <a:pt x="130147" y="228209"/>
                    <a:pt x="130147" y="195257"/>
                  </a:cubicBezTo>
                  <a:cubicBezTo>
                    <a:pt x="130147" y="87408"/>
                    <a:pt x="217578" y="0"/>
                    <a:pt x="325403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69" name="TextBox 12"/>
            <p:cNvSpPr txBox="1"/>
            <p:nvPr/>
          </p:nvSpPr>
          <p:spPr>
            <a:xfrm>
              <a:off x="8263509" y="1909661"/>
              <a:ext cx="3046174" cy="82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實體</a:t>
              </a:r>
              <a:r>
                <a:rPr lang="en-US" altLang="zh-TW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DIY</a:t>
              </a:r>
              <a:endParaRPr lang="zh-CN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959048" y="3129234"/>
            <a:ext cx="4502126" cy="1656415"/>
            <a:chOff x="7637377" y="3804687"/>
            <a:chExt cx="3672306" cy="1656415"/>
          </a:xfrm>
        </p:grpSpPr>
        <p:sp>
          <p:nvSpPr>
            <p:cNvPr id="71" name="AutoShape 112"/>
            <p:cNvSpPr/>
            <p:nvPr/>
          </p:nvSpPr>
          <p:spPr bwMode="auto">
            <a:xfrm>
              <a:off x="7637377" y="4000593"/>
              <a:ext cx="520684" cy="521574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2" name="TextBox 12"/>
            <p:cNvSpPr txBox="1"/>
            <p:nvPr/>
          </p:nvSpPr>
          <p:spPr>
            <a:xfrm>
              <a:off x="8263509" y="3804687"/>
              <a:ext cx="3046174" cy="1656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兩片</a:t>
              </a:r>
              <a:r>
                <a:rPr lang="en-US" altLang="zh-TW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FPGA</a:t>
              </a:r>
              <a:r>
                <a:rPr lang="zh-TW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的連接</a:t>
              </a:r>
              <a:endParaRPr lang="zh-CN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80" name="等腰三角形 79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66">
            <a:extLst>
              <a:ext uri="{FF2B5EF4-FFF2-40B4-BE49-F238E27FC236}">
                <a16:creationId xmlns:a16="http://schemas.microsoft.com/office/drawing/2014/main" id="{C2B81A56-F4B1-4544-B744-170DD6A32A91}"/>
              </a:ext>
            </a:extLst>
          </p:cNvPr>
          <p:cNvGrpSpPr/>
          <p:nvPr/>
        </p:nvGrpSpPr>
        <p:grpSpPr>
          <a:xfrm>
            <a:off x="4843787" y="1407718"/>
            <a:ext cx="4124030" cy="1656415"/>
            <a:chOff x="7630530" y="1909661"/>
            <a:chExt cx="3679153" cy="1656415"/>
          </a:xfrm>
        </p:grpSpPr>
        <p:sp>
          <p:nvSpPr>
            <p:cNvPr id="83" name="任意多边形 28">
              <a:extLst>
                <a:ext uri="{FF2B5EF4-FFF2-40B4-BE49-F238E27FC236}">
                  <a16:creationId xmlns:a16="http://schemas.microsoft.com/office/drawing/2014/main" id="{4DA59AB0-1DA3-43CB-BB86-DE733B83688D}"/>
                </a:ext>
              </a:extLst>
            </p:cNvPr>
            <p:cNvSpPr/>
            <p:nvPr/>
          </p:nvSpPr>
          <p:spPr bwMode="auto">
            <a:xfrm>
              <a:off x="7630530" y="2278417"/>
              <a:ext cx="520684" cy="520660"/>
            </a:xfrm>
            <a:custGeom>
              <a:avLst/>
              <a:gdLst>
                <a:gd name="connsiteX0" fmla="*/ 168644 w 520684"/>
                <a:gd name="connsiteY0" fmla="*/ 311278 h 520660"/>
                <a:gd name="connsiteX1" fmla="*/ 37388 w 520684"/>
                <a:gd name="connsiteY1" fmla="*/ 442533 h 520660"/>
                <a:gd name="connsiteX2" fmla="*/ 37533 w 520684"/>
                <a:gd name="connsiteY2" fmla="*/ 442654 h 520660"/>
                <a:gd name="connsiteX3" fmla="*/ 28710 w 520684"/>
                <a:gd name="connsiteY3" fmla="*/ 463264 h 520660"/>
                <a:gd name="connsiteX4" fmla="*/ 57420 w 520684"/>
                <a:gd name="connsiteY4" fmla="*/ 491950 h 520660"/>
                <a:gd name="connsiteX5" fmla="*/ 78006 w 520684"/>
                <a:gd name="connsiteY5" fmla="*/ 483127 h 520660"/>
                <a:gd name="connsiteX6" fmla="*/ 209238 w 520684"/>
                <a:gd name="connsiteY6" fmla="*/ 351920 h 520660"/>
                <a:gd name="connsiteX7" fmla="*/ 168644 w 520684"/>
                <a:gd name="connsiteY7" fmla="*/ 311278 h 520660"/>
                <a:gd name="connsiteX8" fmla="*/ 325583 w 520684"/>
                <a:gd name="connsiteY8" fmla="*/ 80995 h 520660"/>
                <a:gd name="connsiteX9" fmla="*/ 333766 w 520684"/>
                <a:gd name="connsiteY9" fmla="*/ 89124 h 520660"/>
                <a:gd name="connsiteX10" fmla="*/ 325583 w 520684"/>
                <a:gd name="connsiteY10" fmla="*/ 97254 h 520660"/>
                <a:gd name="connsiteX11" fmla="*/ 227320 w 520684"/>
                <a:gd name="connsiteY11" fmla="*/ 194804 h 520660"/>
                <a:gd name="connsiteX12" fmla="*/ 219132 w 520684"/>
                <a:gd name="connsiteY12" fmla="*/ 202933 h 520660"/>
                <a:gd name="connsiteX13" fmla="*/ 210943 w 520684"/>
                <a:gd name="connsiteY13" fmla="*/ 194804 h 520660"/>
                <a:gd name="connsiteX14" fmla="*/ 325583 w 520684"/>
                <a:gd name="connsiteY14" fmla="*/ 80995 h 520660"/>
                <a:gd name="connsiteX15" fmla="*/ 325403 w 520684"/>
                <a:gd name="connsiteY15" fmla="*/ 32543 h 520660"/>
                <a:gd name="connsiteX16" fmla="*/ 162690 w 520684"/>
                <a:gd name="connsiteY16" fmla="*/ 195257 h 520660"/>
                <a:gd name="connsiteX17" fmla="*/ 325403 w 520684"/>
                <a:gd name="connsiteY17" fmla="*/ 357970 h 520660"/>
                <a:gd name="connsiteX18" fmla="*/ 488117 w 520684"/>
                <a:gd name="connsiteY18" fmla="*/ 195257 h 520660"/>
                <a:gd name="connsiteX19" fmla="*/ 325403 w 520684"/>
                <a:gd name="connsiteY19" fmla="*/ 32543 h 520660"/>
                <a:gd name="connsiteX20" fmla="*/ 325403 w 520684"/>
                <a:gd name="connsiteY20" fmla="*/ 0 h 520660"/>
                <a:gd name="connsiteX21" fmla="*/ 520684 w 520684"/>
                <a:gd name="connsiteY21" fmla="*/ 195257 h 520660"/>
                <a:gd name="connsiteX22" fmla="*/ 325403 w 520684"/>
                <a:gd name="connsiteY22" fmla="*/ 390513 h 520660"/>
                <a:gd name="connsiteX23" fmla="*/ 234019 w 520684"/>
                <a:gd name="connsiteY23" fmla="*/ 367733 h 520660"/>
                <a:gd name="connsiteX24" fmla="*/ 98303 w 520684"/>
                <a:gd name="connsiteY24" fmla="*/ 503424 h 520660"/>
                <a:gd name="connsiteX25" fmla="*/ 98327 w 520684"/>
                <a:gd name="connsiteY25" fmla="*/ 503449 h 520660"/>
                <a:gd name="connsiteX26" fmla="*/ 57420 w 520684"/>
                <a:gd name="connsiteY26" fmla="*/ 520660 h 520660"/>
                <a:gd name="connsiteX27" fmla="*/ 0 w 520684"/>
                <a:gd name="connsiteY27" fmla="*/ 463264 h 520660"/>
                <a:gd name="connsiteX28" fmla="*/ 17187 w 520684"/>
                <a:gd name="connsiteY28" fmla="*/ 422333 h 520660"/>
                <a:gd name="connsiteX29" fmla="*/ 17091 w 520684"/>
                <a:gd name="connsiteY29" fmla="*/ 422212 h 520660"/>
                <a:gd name="connsiteX30" fmla="*/ 152854 w 520684"/>
                <a:gd name="connsiteY30" fmla="*/ 286473 h 520660"/>
                <a:gd name="connsiteX31" fmla="*/ 130147 w 520684"/>
                <a:gd name="connsiteY31" fmla="*/ 195257 h 520660"/>
                <a:gd name="connsiteX32" fmla="*/ 325403 w 520684"/>
                <a:gd name="connsiteY32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20684" h="520660">
                  <a:moveTo>
                    <a:pt x="168644" y="311278"/>
                  </a:moveTo>
                  <a:lnTo>
                    <a:pt x="37388" y="442533"/>
                  </a:lnTo>
                  <a:lnTo>
                    <a:pt x="37533" y="442654"/>
                  </a:lnTo>
                  <a:cubicBezTo>
                    <a:pt x="32109" y="447885"/>
                    <a:pt x="28710" y="455141"/>
                    <a:pt x="28710" y="463264"/>
                  </a:cubicBezTo>
                  <a:cubicBezTo>
                    <a:pt x="28710" y="479102"/>
                    <a:pt x="41558" y="491950"/>
                    <a:pt x="57420" y="491950"/>
                  </a:cubicBezTo>
                  <a:cubicBezTo>
                    <a:pt x="65519" y="491950"/>
                    <a:pt x="72775" y="488527"/>
                    <a:pt x="78006" y="483127"/>
                  </a:cubicBezTo>
                  <a:cubicBezTo>
                    <a:pt x="78006" y="483127"/>
                    <a:pt x="209238" y="351920"/>
                    <a:pt x="209238" y="351920"/>
                  </a:cubicBezTo>
                  <a:cubicBezTo>
                    <a:pt x="193786" y="340421"/>
                    <a:pt x="180118" y="326753"/>
                    <a:pt x="168644" y="311278"/>
                  </a:cubicBezTo>
                  <a:close/>
                  <a:moveTo>
                    <a:pt x="325583" y="80995"/>
                  </a:moveTo>
                  <a:cubicBezTo>
                    <a:pt x="330104" y="80995"/>
                    <a:pt x="333766" y="84636"/>
                    <a:pt x="333766" y="89124"/>
                  </a:cubicBezTo>
                  <a:cubicBezTo>
                    <a:pt x="333766" y="93607"/>
                    <a:pt x="330104" y="97254"/>
                    <a:pt x="325583" y="97254"/>
                  </a:cubicBezTo>
                  <a:cubicBezTo>
                    <a:pt x="271317" y="97254"/>
                    <a:pt x="227320" y="140937"/>
                    <a:pt x="227320" y="194804"/>
                  </a:cubicBezTo>
                  <a:cubicBezTo>
                    <a:pt x="227320" y="199286"/>
                    <a:pt x="223652" y="202933"/>
                    <a:pt x="219132" y="202933"/>
                  </a:cubicBezTo>
                  <a:cubicBezTo>
                    <a:pt x="214605" y="202933"/>
                    <a:pt x="210943" y="199286"/>
                    <a:pt x="210943" y="194804"/>
                  </a:cubicBezTo>
                  <a:cubicBezTo>
                    <a:pt x="210943" y="131944"/>
                    <a:pt x="262264" y="80995"/>
                    <a:pt x="325583" y="80995"/>
                  </a:cubicBezTo>
                  <a:close/>
                  <a:moveTo>
                    <a:pt x="325403" y="32543"/>
                  </a:moveTo>
                  <a:cubicBezTo>
                    <a:pt x="235561" y="32543"/>
                    <a:pt x="162690" y="105390"/>
                    <a:pt x="162690" y="195257"/>
                  </a:cubicBezTo>
                  <a:cubicBezTo>
                    <a:pt x="162690" y="285099"/>
                    <a:pt x="235561" y="357970"/>
                    <a:pt x="325403" y="357970"/>
                  </a:cubicBezTo>
                  <a:cubicBezTo>
                    <a:pt x="415270" y="357970"/>
                    <a:pt x="488117" y="285099"/>
                    <a:pt x="488117" y="195257"/>
                  </a:cubicBezTo>
                  <a:cubicBezTo>
                    <a:pt x="488117" y="105390"/>
                    <a:pt x="415270" y="32543"/>
                    <a:pt x="325403" y="32543"/>
                  </a:cubicBezTo>
                  <a:close/>
                  <a:moveTo>
                    <a:pt x="325403" y="0"/>
                  </a:moveTo>
                  <a:cubicBezTo>
                    <a:pt x="433252" y="0"/>
                    <a:pt x="520684" y="87408"/>
                    <a:pt x="520684" y="195257"/>
                  </a:cubicBezTo>
                  <a:cubicBezTo>
                    <a:pt x="520684" y="303082"/>
                    <a:pt x="433252" y="390513"/>
                    <a:pt x="325403" y="390513"/>
                  </a:cubicBezTo>
                  <a:cubicBezTo>
                    <a:pt x="292354" y="390513"/>
                    <a:pt x="261282" y="382221"/>
                    <a:pt x="234019" y="367733"/>
                  </a:cubicBezTo>
                  <a:lnTo>
                    <a:pt x="98303" y="503424"/>
                  </a:lnTo>
                  <a:lnTo>
                    <a:pt x="98327" y="503449"/>
                  </a:lnTo>
                  <a:cubicBezTo>
                    <a:pt x="87914" y="514079"/>
                    <a:pt x="73450" y="520660"/>
                    <a:pt x="57420" y="520660"/>
                  </a:cubicBezTo>
                  <a:cubicBezTo>
                    <a:pt x="25697" y="520660"/>
                    <a:pt x="0" y="494963"/>
                    <a:pt x="0" y="463264"/>
                  </a:cubicBezTo>
                  <a:cubicBezTo>
                    <a:pt x="0" y="447210"/>
                    <a:pt x="6605" y="432771"/>
                    <a:pt x="17187" y="422333"/>
                  </a:cubicBezTo>
                  <a:lnTo>
                    <a:pt x="17091" y="422212"/>
                  </a:lnTo>
                  <a:lnTo>
                    <a:pt x="152854" y="286473"/>
                  </a:lnTo>
                  <a:cubicBezTo>
                    <a:pt x="138415" y="259233"/>
                    <a:pt x="130147" y="228209"/>
                    <a:pt x="130147" y="195257"/>
                  </a:cubicBezTo>
                  <a:cubicBezTo>
                    <a:pt x="130147" y="87408"/>
                    <a:pt x="217578" y="0"/>
                    <a:pt x="325403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270C6E1D-B090-4094-BBA7-1DC8765301D9}"/>
                </a:ext>
              </a:extLst>
            </p:cNvPr>
            <p:cNvSpPr txBox="1"/>
            <p:nvPr/>
          </p:nvSpPr>
          <p:spPr>
            <a:xfrm>
              <a:off x="8263509" y="1909661"/>
              <a:ext cx="3046174" cy="1656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微動開關的設置</a:t>
              </a:r>
              <a:endParaRPr lang="zh-CN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6721" y="2824418"/>
            <a:ext cx="5110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THANKS</a:t>
            </a:r>
            <a:endParaRPr lang="zh-CN" altLang="en-US" sz="8000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6195745" cy="523220"/>
            <a:chOff x="174623" y="245532"/>
            <a:chExt cx="6195745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55707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斬乂卍皇天魔地棒球復仇者卍乂龍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5806D0C-4E3A-4BBD-8FC4-2044F6881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09" y="1318475"/>
            <a:ext cx="7054065" cy="52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B0CB66CF-7D7E-41A2-AC01-83F206E4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6" y="-1419197"/>
            <a:ext cx="7690423" cy="102472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場地配置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4E972D7-0714-4450-A56D-122E71DB306B}"/>
              </a:ext>
            </a:extLst>
          </p:cNvPr>
          <p:cNvSpPr/>
          <p:nvPr/>
        </p:nvSpPr>
        <p:spPr>
          <a:xfrm>
            <a:off x="5738327" y="5150498"/>
            <a:ext cx="1558212" cy="1474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2096B3-5BF3-4822-B87A-EDC0981F5B0F}"/>
              </a:ext>
            </a:extLst>
          </p:cNvPr>
          <p:cNvSpPr/>
          <p:nvPr/>
        </p:nvSpPr>
        <p:spPr>
          <a:xfrm>
            <a:off x="3110204" y="2108718"/>
            <a:ext cx="1265853" cy="13202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D208BD-850B-459F-9A71-172556D5B198}"/>
              </a:ext>
            </a:extLst>
          </p:cNvPr>
          <p:cNvSpPr/>
          <p:nvPr/>
        </p:nvSpPr>
        <p:spPr>
          <a:xfrm>
            <a:off x="4767575" y="1472967"/>
            <a:ext cx="1265854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E17093-14CE-49B0-AAE0-60F5944ED3EE}"/>
              </a:ext>
            </a:extLst>
          </p:cNvPr>
          <p:cNvSpPr/>
          <p:nvPr/>
        </p:nvSpPr>
        <p:spPr>
          <a:xfrm>
            <a:off x="7794176" y="1537995"/>
            <a:ext cx="1287622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D700DF-2354-4368-A684-37C7805734FE}"/>
              </a:ext>
            </a:extLst>
          </p:cNvPr>
          <p:cNvSpPr/>
          <p:nvPr/>
        </p:nvSpPr>
        <p:spPr>
          <a:xfrm>
            <a:off x="6283419" y="1767976"/>
            <a:ext cx="1013120" cy="23584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363618-C5CF-4EFA-B7F2-59A31937574F}"/>
              </a:ext>
            </a:extLst>
          </p:cNvPr>
          <p:cNvSpPr txBox="1"/>
          <p:nvPr/>
        </p:nvSpPr>
        <p:spPr>
          <a:xfrm>
            <a:off x="4229877" y="5713746"/>
            <a:ext cx="1866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D64C76C-AF28-4CCE-87AF-742CA694C523}"/>
              </a:ext>
            </a:extLst>
          </p:cNvPr>
          <p:cNvSpPr txBox="1"/>
          <p:nvPr/>
        </p:nvSpPr>
        <p:spPr>
          <a:xfrm>
            <a:off x="7418815" y="3319695"/>
            <a:ext cx="1866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0537B1-9FC4-41E9-8F84-9A286E0295FD}"/>
              </a:ext>
            </a:extLst>
          </p:cNvPr>
          <p:cNvSpPr txBox="1"/>
          <p:nvPr/>
        </p:nvSpPr>
        <p:spPr>
          <a:xfrm>
            <a:off x="2280424" y="1274248"/>
            <a:ext cx="2656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一壘安打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EFE32E-B354-4CA5-99D0-E7D6912E9B64}"/>
              </a:ext>
            </a:extLst>
          </p:cNvPr>
          <p:cNvSpPr txBox="1"/>
          <p:nvPr/>
        </p:nvSpPr>
        <p:spPr>
          <a:xfrm>
            <a:off x="4046740" y="650686"/>
            <a:ext cx="2656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三壘安打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81438E-B389-448C-994C-3C9CA231186F}"/>
              </a:ext>
            </a:extLst>
          </p:cNvPr>
          <p:cNvSpPr txBox="1"/>
          <p:nvPr/>
        </p:nvSpPr>
        <p:spPr>
          <a:xfrm>
            <a:off x="7109933" y="703526"/>
            <a:ext cx="2656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二壘安打</a:t>
            </a:r>
          </a:p>
        </p:txBody>
      </p:sp>
    </p:spTree>
    <p:extLst>
      <p:ext uri="{BB962C8B-B14F-4D97-AF65-F5344CB8AC3E}">
        <p14:creationId xmlns:p14="http://schemas.microsoft.com/office/powerpoint/2010/main" val="18489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/>
      <p:bldP spid="9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B0CB66CF-7D7E-41A2-AC01-83F206E4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6" y="-1419197"/>
            <a:ext cx="7690423" cy="102472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場地配置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0E17093-14CE-49B0-AAE0-60F5944ED3EE}"/>
              </a:ext>
            </a:extLst>
          </p:cNvPr>
          <p:cNvSpPr/>
          <p:nvPr/>
        </p:nvSpPr>
        <p:spPr>
          <a:xfrm>
            <a:off x="4621768" y="2287555"/>
            <a:ext cx="1287622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E504B-3283-4180-9513-33017936606E}"/>
              </a:ext>
            </a:extLst>
          </p:cNvPr>
          <p:cNvSpPr/>
          <p:nvPr/>
        </p:nvSpPr>
        <p:spPr>
          <a:xfrm>
            <a:off x="7576460" y="2315547"/>
            <a:ext cx="1287622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21A2EF-3244-4369-861F-7E50A443B45E}"/>
              </a:ext>
            </a:extLst>
          </p:cNvPr>
          <p:cNvSpPr/>
          <p:nvPr/>
        </p:nvSpPr>
        <p:spPr>
          <a:xfrm>
            <a:off x="9218283" y="2441510"/>
            <a:ext cx="1548881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3B3D3C-13C5-486A-A047-B1CFA66B5C6A}"/>
              </a:ext>
            </a:extLst>
          </p:cNvPr>
          <p:cNvSpPr txBox="1"/>
          <p:nvPr/>
        </p:nvSpPr>
        <p:spPr>
          <a:xfrm>
            <a:off x="730287" y="5075853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出局</a:t>
            </a:r>
          </a:p>
        </p:txBody>
      </p:sp>
    </p:spTree>
    <p:extLst>
      <p:ext uri="{BB962C8B-B14F-4D97-AF65-F5344CB8AC3E}">
        <p14:creationId xmlns:p14="http://schemas.microsoft.com/office/powerpoint/2010/main" val="26587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B0CB66CF-7D7E-41A2-AC01-83F206E4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6" y="-1419197"/>
            <a:ext cx="7690423" cy="102472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場地配置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72AE3C38-9926-4C30-BB99-651F48F71BA3}"/>
              </a:ext>
            </a:extLst>
          </p:cNvPr>
          <p:cNvSpPr/>
          <p:nvPr/>
        </p:nvSpPr>
        <p:spPr>
          <a:xfrm>
            <a:off x="6176497" y="1265852"/>
            <a:ext cx="923731" cy="783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7729EB-6EF9-4B9C-94E0-B5C5D4141367}"/>
              </a:ext>
            </a:extLst>
          </p:cNvPr>
          <p:cNvSpPr txBox="1"/>
          <p:nvPr/>
        </p:nvSpPr>
        <p:spPr>
          <a:xfrm>
            <a:off x="672145" y="5201585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全壘打</a:t>
            </a:r>
          </a:p>
        </p:txBody>
      </p:sp>
    </p:spTree>
    <p:extLst>
      <p:ext uri="{BB962C8B-B14F-4D97-AF65-F5344CB8AC3E}">
        <p14:creationId xmlns:p14="http://schemas.microsoft.com/office/powerpoint/2010/main" val="26488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F31802A-880A-44C7-8C23-3973BFCB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3" y="725858"/>
            <a:ext cx="10168587" cy="569440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3226792" cy="523220"/>
            <a:chOff x="174623" y="245532"/>
            <a:chExt cx="3226792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601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FPGA</a:t>
              </a: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計分面板</a:t>
              </a:r>
              <a:endParaRPr lang="en-US" altLang="zh-TW" sz="2800" b="1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B305D60-5895-4F4C-8338-683E5EAEF325}"/>
              </a:ext>
            </a:extLst>
          </p:cNvPr>
          <p:cNvSpPr/>
          <p:nvPr/>
        </p:nvSpPr>
        <p:spPr>
          <a:xfrm>
            <a:off x="2659224" y="3769567"/>
            <a:ext cx="2817845" cy="13062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F9471E-592C-4849-B787-AE0E10646DD9}"/>
              </a:ext>
            </a:extLst>
          </p:cNvPr>
          <p:cNvSpPr txBox="1"/>
          <p:nvPr/>
        </p:nvSpPr>
        <p:spPr>
          <a:xfrm>
            <a:off x="2614062" y="2578846"/>
            <a:ext cx="2908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隊</a:t>
            </a:r>
            <a:r>
              <a:rPr lang="en-US" altLang="zh-TW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:B</a:t>
            </a:r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F386AA-58CE-4BFD-BF01-5F16B6693330}"/>
              </a:ext>
            </a:extLst>
          </p:cNvPr>
          <p:cNvSpPr/>
          <p:nvPr/>
        </p:nvSpPr>
        <p:spPr>
          <a:xfrm>
            <a:off x="2214464" y="4992765"/>
            <a:ext cx="1489789" cy="130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C5118B-3F00-4BEA-AFD1-C5A6C2E1DEA3}"/>
              </a:ext>
            </a:extLst>
          </p:cNvPr>
          <p:cNvSpPr txBox="1"/>
          <p:nvPr/>
        </p:nvSpPr>
        <p:spPr>
          <a:xfrm>
            <a:off x="1730718" y="383338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好球數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B64B8C-C69B-4B70-A5CC-6391C0FC92D4}"/>
              </a:ext>
            </a:extLst>
          </p:cNvPr>
          <p:cNvSpPr/>
          <p:nvPr/>
        </p:nvSpPr>
        <p:spPr>
          <a:xfrm>
            <a:off x="3706639" y="4992765"/>
            <a:ext cx="1489789" cy="130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BFBE17-23F4-4640-990B-D24458E36E73}"/>
              </a:ext>
            </a:extLst>
          </p:cNvPr>
          <p:cNvSpPr txBox="1"/>
          <p:nvPr/>
        </p:nvSpPr>
        <p:spPr>
          <a:xfrm>
            <a:off x="3205038" y="383338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出局數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61E565-D831-4B20-91A0-ED10B3C5AFBC}"/>
              </a:ext>
            </a:extLst>
          </p:cNvPr>
          <p:cNvSpPr/>
          <p:nvPr/>
        </p:nvSpPr>
        <p:spPr>
          <a:xfrm>
            <a:off x="7473821" y="5075853"/>
            <a:ext cx="2503716" cy="130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8DF6F23-ECE1-49FE-8EBA-D4E8A0DC1F10}"/>
              </a:ext>
            </a:extLst>
          </p:cNvPr>
          <p:cNvSpPr txBox="1"/>
          <p:nvPr/>
        </p:nvSpPr>
        <p:spPr>
          <a:xfrm>
            <a:off x="7086678" y="393248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上壘狀況</a:t>
            </a:r>
          </a:p>
        </p:txBody>
      </p:sp>
    </p:spTree>
    <p:extLst>
      <p:ext uri="{BB962C8B-B14F-4D97-AF65-F5344CB8AC3E}">
        <p14:creationId xmlns:p14="http://schemas.microsoft.com/office/powerpoint/2010/main" val="41388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  <p:bldP spid="12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2" grpId="0"/>
      <p:bldP spid="22" grpId="1"/>
      <p:bldP spid="24" grpId="0" animBg="1"/>
      <p:bldP spid="24" grpId="1" animBg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遊戲規則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9089" y="1259052"/>
            <a:ext cx="1145244" cy="4772650"/>
            <a:chOff x="1875341" y="1435514"/>
            <a:chExt cx="1145244" cy="4772650"/>
          </a:xfrm>
        </p:grpSpPr>
        <p:grpSp>
          <p:nvGrpSpPr>
            <p:cNvPr id="9" name="Group 1"/>
            <p:cNvGrpSpPr/>
            <p:nvPr/>
          </p:nvGrpSpPr>
          <p:grpSpPr>
            <a:xfrm>
              <a:off x="1875341" y="1435514"/>
              <a:ext cx="1145243" cy="790786"/>
              <a:chOff x="1668087" y="1131991"/>
              <a:chExt cx="1145243" cy="790786"/>
            </a:xfrm>
          </p:grpSpPr>
          <p:sp>
            <p:nvSpPr>
              <p:cNvPr id="10" name="Freeform 27"/>
              <p:cNvSpPr/>
              <p:nvPr/>
            </p:nvSpPr>
            <p:spPr bwMode="auto">
              <a:xfrm rot="16200000">
                <a:off x="1845316" y="954762"/>
                <a:ext cx="790786" cy="1145243"/>
              </a:xfrm>
              <a:custGeom>
                <a:avLst/>
                <a:gdLst>
                  <a:gd name="T0" fmla="*/ 0 w 482"/>
                  <a:gd name="T1" fmla="*/ 0 h 696"/>
                  <a:gd name="T2" fmla="*/ 0 w 482"/>
                  <a:gd name="T3" fmla="*/ 223 h 696"/>
                  <a:gd name="T4" fmla="*/ 0 w 482"/>
                  <a:gd name="T5" fmla="*/ 223 h 696"/>
                  <a:gd name="T6" fmla="*/ 125 w 482"/>
                  <a:gd name="T7" fmla="*/ 348 h 696"/>
                  <a:gd name="T8" fmla="*/ 0 w 482"/>
                  <a:gd name="T9" fmla="*/ 473 h 696"/>
                  <a:gd name="T10" fmla="*/ 0 w 482"/>
                  <a:gd name="T11" fmla="*/ 473 h 696"/>
                  <a:gd name="T12" fmla="*/ 0 w 482"/>
                  <a:gd name="T13" fmla="*/ 696 h 696"/>
                  <a:gd name="T14" fmla="*/ 388 w 482"/>
                  <a:gd name="T15" fmla="*/ 441 h 696"/>
                  <a:gd name="T16" fmla="*/ 482 w 482"/>
                  <a:gd name="T17" fmla="*/ 348 h 696"/>
                  <a:gd name="T18" fmla="*/ 388 w 482"/>
                  <a:gd name="T19" fmla="*/ 255 h 696"/>
                  <a:gd name="T20" fmla="*/ 0 w 482"/>
                  <a:gd name="T2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2" h="696">
                    <a:moveTo>
                      <a:pt x="0" y="0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69" y="223"/>
                      <a:pt x="125" y="279"/>
                      <a:pt x="125" y="348"/>
                    </a:cubicBezTo>
                    <a:cubicBezTo>
                      <a:pt x="125" y="417"/>
                      <a:pt x="69" y="473"/>
                      <a:pt x="0" y="473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380" y="441"/>
                      <a:pt x="388" y="441"/>
                    </a:cubicBezTo>
                    <a:cubicBezTo>
                      <a:pt x="440" y="441"/>
                      <a:pt x="482" y="400"/>
                      <a:pt x="482" y="348"/>
                    </a:cubicBezTo>
                    <a:cubicBezTo>
                      <a:pt x="482" y="296"/>
                      <a:pt x="440" y="255"/>
                      <a:pt x="388" y="255"/>
                    </a:cubicBezTo>
                    <a:cubicBezTo>
                      <a:pt x="380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 rot="16200000">
                <a:off x="2135239" y="1083831"/>
                <a:ext cx="209977" cy="306297"/>
              </a:xfrm>
              <a:custGeom>
                <a:avLst/>
                <a:gdLst>
                  <a:gd name="T0" fmla="*/ 34 w 128"/>
                  <a:gd name="T1" fmla="*/ 186 h 186"/>
                  <a:gd name="T2" fmla="*/ 128 w 128"/>
                  <a:gd name="T3" fmla="*/ 93 h 186"/>
                  <a:gd name="T4" fmla="*/ 34 w 128"/>
                  <a:gd name="T5" fmla="*/ 0 h 186"/>
                  <a:gd name="T6" fmla="*/ 0 w 128"/>
                  <a:gd name="T7" fmla="*/ 93 h 186"/>
                  <a:gd name="T8" fmla="*/ 34 w 128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86">
                    <a:moveTo>
                      <a:pt x="34" y="186"/>
                    </a:moveTo>
                    <a:cubicBezTo>
                      <a:pt x="86" y="186"/>
                      <a:pt x="128" y="145"/>
                      <a:pt x="128" y="93"/>
                    </a:cubicBezTo>
                    <a:cubicBezTo>
                      <a:pt x="128" y="41"/>
                      <a:pt x="86" y="0"/>
                      <a:pt x="34" y="0"/>
                    </a:cubicBezTo>
                    <a:cubicBezTo>
                      <a:pt x="30" y="0"/>
                      <a:pt x="0" y="46"/>
                      <a:pt x="0" y="93"/>
                    </a:cubicBezTo>
                    <a:cubicBezTo>
                      <a:pt x="0" y="140"/>
                      <a:pt x="30" y="186"/>
                      <a:pt x="34" y="1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2" name="Freeform 26"/>
            <p:cNvSpPr/>
            <p:nvPr/>
          </p:nvSpPr>
          <p:spPr bwMode="auto">
            <a:xfrm rot="16200000">
              <a:off x="1876305" y="2072188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16" y="2350023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01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 rot="16200000">
              <a:off x="1876305" y="3069099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114716" y="3349342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02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 rot="16200000">
              <a:off x="1876786" y="4066491"/>
              <a:ext cx="1142354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114716" y="4346735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03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 rot="16200000">
              <a:off x="1876305" y="5063884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2114716" y="5344126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04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0140" y="2046158"/>
            <a:ext cx="6804410" cy="480467"/>
            <a:chOff x="3765017" y="2415124"/>
            <a:chExt cx="6804410" cy="480467"/>
          </a:xfrm>
        </p:grpSpPr>
        <p:sp>
          <p:nvSpPr>
            <p:cNvPr id="47" name="Title 20"/>
            <p:cNvSpPr txBox="1"/>
            <p:nvPr/>
          </p:nvSpPr>
          <p:spPr>
            <a:xfrm>
              <a:off x="4505962" y="2451711"/>
              <a:ext cx="6063465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先攻者為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A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隊，先守者為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B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隊，由各自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shift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進行投打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  <p:sp>
          <p:nvSpPr>
            <p:cNvPr id="48" name="Freeform 106"/>
            <p:cNvSpPr>
              <a:spLocks noChangeAspect="1" noChangeArrowheads="1"/>
            </p:cNvSpPr>
            <p:nvPr/>
          </p:nvSpPr>
          <p:spPr bwMode="auto">
            <a:xfrm>
              <a:off x="3765017" y="2415124"/>
              <a:ext cx="555172" cy="480467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0140" y="3136709"/>
            <a:ext cx="6311332" cy="407291"/>
            <a:chOff x="3786009" y="3366111"/>
            <a:chExt cx="6311332" cy="407291"/>
          </a:xfrm>
        </p:grpSpPr>
        <p:sp>
          <p:nvSpPr>
            <p:cNvPr id="50" name="Freeform 237"/>
            <p:cNvSpPr>
              <a:spLocks noChangeAspect="1" noChangeArrowheads="1"/>
            </p:cNvSpPr>
            <p:nvPr/>
          </p:nvSpPr>
          <p:spPr bwMode="auto">
            <a:xfrm>
              <a:off x="3786009" y="3381258"/>
              <a:ext cx="513189" cy="37699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Title 20"/>
            <p:cNvSpPr txBox="1"/>
            <p:nvPr/>
          </p:nvSpPr>
          <p:spPr>
            <a:xfrm>
              <a:off x="4978045" y="3366111"/>
              <a:ext cx="5119296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規則與正式棒球類似，但只比三局沒有壞球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50140" y="4151655"/>
            <a:ext cx="6090721" cy="485329"/>
            <a:chOff x="3729300" y="4241493"/>
            <a:chExt cx="6090721" cy="485329"/>
          </a:xfrm>
        </p:grpSpPr>
        <p:sp>
          <p:nvSpPr>
            <p:cNvPr id="53" name="Freeform 290"/>
            <p:cNvSpPr>
              <a:spLocks noChangeAspect="1" noChangeArrowheads="1"/>
            </p:cNvSpPr>
            <p:nvPr/>
          </p:nvSpPr>
          <p:spPr bwMode="auto">
            <a:xfrm>
              <a:off x="3729300" y="4241493"/>
              <a:ext cx="626606" cy="485329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Title 20"/>
            <p:cNvSpPr txBox="1"/>
            <p:nvPr/>
          </p:nvSpPr>
          <p:spPr>
            <a:xfrm>
              <a:off x="5255364" y="4280511"/>
              <a:ext cx="4564657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中場休息需按下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space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鍵進行攻守交換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50140" y="5116806"/>
            <a:ext cx="5540993" cy="662956"/>
            <a:chOff x="3786905" y="5116806"/>
            <a:chExt cx="5540993" cy="662956"/>
          </a:xfrm>
        </p:grpSpPr>
        <p:sp>
          <p:nvSpPr>
            <p:cNvPr id="56" name="Freeform 526"/>
            <p:cNvSpPr>
              <a:spLocks noChangeAspect="1" noChangeArrowheads="1"/>
            </p:cNvSpPr>
            <p:nvPr/>
          </p:nvSpPr>
          <p:spPr bwMode="auto">
            <a:xfrm>
              <a:off x="3786905" y="5116806"/>
              <a:ext cx="511397" cy="662956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Title 20"/>
            <p:cNvSpPr txBox="1"/>
            <p:nvPr/>
          </p:nvSpPr>
          <p:spPr>
            <a:xfrm>
              <a:off x="5747485" y="5244638"/>
              <a:ext cx="3580413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投手需自行將球塞入投球軌道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0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實際操作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4027587" y="2346879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4027587" y="3411502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4027587" y="4476125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79061" y="2192264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079061" y="3256887"/>
            <a:ext cx="4572085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79061" y="4321510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87483FE5-60E6-42F7-AD04-3C19C2289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89" t="14777" r="36961" b="16092"/>
          <a:stretch/>
        </p:blipFill>
        <p:spPr>
          <a:xfrm>
            <a:off x="4381084" y="591256"/>
            <a:ext cx="3831225" cy="56754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B87082-2B1E-4B99-88AE-1FC979B0436A}"/>
              </a:ext>
            </a:extLst>
          </p:cNvPr>
          <p:cNvSpPr txBox="1"/>
          <p:nvPr/>
        </p:nvSpPr>
        <p:spPr>
          <a:xfrm>
            <a:off x="5243971" y="5281280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  <a:highlight>
                  <a:srgbClr val="395269"/>
                </a:highlight>
              </a:rPr>
              <a:t>遊戲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8BA986-977D-4A0A-8970-33538A2B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7">
            <a:extLst>
              <a:ext uri="{FF2B5EF4-FFF2-40B4-BE49-F238E27FC236}">
                <a16:creationId xmlns:a16="http://schemas.microsoft.com/office/drawing/2014/main" id="{91102BC7-BAFD-4F02-91EF-B84B2E7A54EA}"/>
              </a:ext>
            </a:extLst>
          </p:cNvPr>
          <p:cNvGrpSpPr/>
          <p:nvPr/>
        </p:nvGrpSpPr>
        <p:grpSpPr>
          <a:xfrm>
            <a:off x="531487" y="316503"/>
            <a:ext cx="2245946" cy="523220"/>
            <a:chOff x="174623" y="245532"/>
            <a:chExt cx="2245946" cy="523220"/>
          </a:xfrm>
        </p:grpSpPr>
        <p:grpSp>
          <p:nvGrpSpPr>
            <p:cNvPr id="17" name="组合 6">
              <a:extLst>
                <a:ext uri="{FF2B5EF4-FFF2-40B4-BE49-F238E27FC236}">
                  <a16:creationId xmlns:a16="http://schemas.microsoft.com/office/drawing/2014/main" id="{A7BF30D4-4CEE-4CB6-AC9A-1CB991F4C413}"/>
                </a:ext>
              </a:extLst>
            </p:cNvPr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21" name="矩形: 圆角 4">
                <a:extLst>
                  <a:ext uri="{FF2B5EF4-FFF2-40B4-BE49-F238E27FC236}">
                    <a16:creationId xmlns:a16="http://schemas.microsoft.com/office/drawing/2014/main" id="{AC3E3438-E32A-46DE-9BA1-102337043D20}"/>
                  </a:ext>
                </a:extLst>
              </p:cNvPr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2" name="矩形: 圆角 5">
                <a:extLst>
                  <a:ext uri="{FF2B5EF4-FFF2-40B4-BE49-F238E27FC236}">
                    <a16:creationId xmlns:a16="http://schemas.microsoft.com/office/drawing/2014/main" id="{509DEF70-A5AB-43A9-9E31-CF0A6673F316}"/>
                  </a:ext>
                </a:extLst>
              </p:cNvPr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912CC6-5EF5-4F98-94D4-E134838F931A}"/>
                </a:ext>
              </a:extLst>
            </p:cNvPr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思源宋体 CN Heavy" panose="02020900000000000000" pitchFamily="18" charset="-122"/>
                </a:rPr>
                <a:t>投球原理</a:t>
              </a:r>
              <a:endParaRPr lang="en-US" altLang="zh-TW" sz="2800" b="1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橙蓝色简约商务述职报告PPT模板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333</Words>
  <Application>Microsoft Office PowerPoint</Application>
  <PresentationFormat>寬螢幕</PresentationFormat>
  <Paragraphs>83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等线</vt:lpstr>
      <vt:lpstr>字魂105号-简雅黑</vt:lpstr>
      <vt:lpstr>思源宋体 CN</vt:lpstr>
      <vt:lpstr>思源宋体 CN Heavy</vt:lpstr>
      <vt:lpstr>微軟正黑體</vt:lpstr>
      <vt:lpstr>Arial</vt:lpstr>
      <vt:lpstr>2_Office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dc:description/>
  <cp:lastModifiedBy>唐聖翔</cp:lastModifiedBy>
  <cp:revision>222</cp:revision>
  <dcterms:created xsi:type="dcterms:W3CDTF">2020-12-25T06:20:00Z</dcterms:created>
  <dcterms:modified xsi:type="dcterms:W3CDTF">2022-01-17T21:09:39Z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