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7C80"/>
    <a:srgbClr val="C72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949-D85F-4C79-9223-40F28D668AF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34621" y="696036"/>
            <a:ext cx="26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consolas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2" y="888421"/>
            <a:ext cx="6478476" cy="50811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07" y="762550"/>
            <a:ext cx="2194750" cy="17298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96788" y="259307"/>
            <a:ext cx="784746" cy="806061"/>
          </a:xfrm>
          <a:prstGeom prst="rect">
            <a:avLst/>
          </a:prstGeom>
          <a:solidFill>
            <a:srgbClr val="C723A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9272" y="532263"/>
            <a:ext cx="8748215" cy="5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585601"/>
            <a:ext cx="2591055" cy="203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3325126"/>
            <a:ext cx="2783405" cy="21830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8917" y="2639673"/>
            <a:ext cx="42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无背景（透明度百分百）的版本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4704" y="5636525"/>
            <a:ext cx="339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使用白色背景的版本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30614" y="1463171"/>
            <a:ext cx="4120624" cy="3756834"/>
            <a:chOff x="3030614" y="1463171"/>
            <a:chExt cx="4120624" cy="3756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614" y="1463171"/>
              <a:ext cx="4120624" cy="3756834"/>
            </a:xfrm>
            <a:prstGeom prst="rect">
              <a:avLst/>
            </a:prstGeom>
          </p:spPr>
        </p:pic>
        <p:sp>
          <p:nvSpPr>
            <p:cNvPr id="7" name="禁止符 6"/>
            <p:cNvSpPr/>
            <p:nvPr/>
          </p:nvSpPr>
          <p:spPr>
            <a:xfrm>
              <a:off x="3457618" y="1676749"/>
              <a:ext cx="3266615" cy="3329677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2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6" t="55990" r="41100" b="28419"/>
          <a:stretch/>
        </p:blipFill>
        <p:spPr>
          <a:xfrm>
            <a:off x="5545105" y="3805791"/>
            <a:ext cx="1269242" cy="825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t="56320" r="41013" b="28555"/>
          <a:stretch/>
        </p:blipFill>
        <p:spPr>
          <a:xfrm>
            <a:off x="5545104" y="2819311"/>
            <a:ext cx="1269243" cy="821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56489" r="41132" b="26550"/>
          <a:stretch/>
        </p:blipFill>
        <p:spPr>
          <a:xfrm>
            <a:off x="5545104" y="5783021"/>
            <a:ext cx="1271016" cy="838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5" t="56590" r="41334" b="26742"/>
          <a:stretch/>
        </p:blipFill>
        <p:spPr>
          <a:xfrm>
            <a:off x="5545105" y="4795771"/>
            <a:ext cx="1271015" cy="822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4" t="54955" r="40618" b="26300"/>
          <a:stretch/>
        </p:blipFill>
        <p:spPr>
          <a:xfrm>
            <a:off x="5545105" y="480060"/>
            <a:ext cx="1269242" cy="822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3" t="55225" r="40877" b="26665"/>
          <a:stretch/>
        </p:blipFill>
        <p:spPr>
          <a:xfrm>
            <a:off x="5545104" y="1836420"/>
            <a:ext cx="1269243" cy="8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7" t="25246" r="29198" b="27671"/>
          <a:stretch/>
        </p:blipFill>
        <p:spPr>
          <a:xfrm>
            <a:off x="6286500" y="1729739"/>
            <a:ext cx="2758440" cy="2278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6" t="26657" r="29157" b="28010"/>
          <a:stretch/>
        </p:blipFill>
        <p:spPr>
          <a:xfrm>
            <a:off x="3063240" y="1729739"/>
            <a:ext cx="2762700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089108" y="1138365"/>
            <a:ext cx="4893616" cy="1387366"/>
            <a:chOff x="2642301" y="763051"/>
            <a:chExt cx="4893616" cy="1387366"/>
          </a:xfrm>
        </p:grpSpPr>
        <p:sp>
          <p:nvSpPr>
            <p:cNvPr id="8" name="矩形 7"/>
            <p:cNvSpPr/>
            <p:nvPr/>
          </p:nvSpPr>
          <p:spPr>
            <a:xfrm>
              <a:off x="2642301" y="763051"/>
              <a:ext cx="4893616" cy="13873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70768" y="995069"/>
              <a:ext cx="40366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Catch me if you can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61996" y="3678700"/>
            <a:ext cx="4893616" cy="1387366"/>
            <a:chOff x="4660641" y="3446688"/>
            <a:chExt cx="4893616" cy="1387366"/>
          </a:xfrm>
        </p:grpSpPr>
        <p:sp>
          <p:nvSpPr>
            <p:cNvPr id="10" name="矩形 9"/>
            <p:cNvSpPr/>
            <p:nvPr/>
          </p:nvSpPr>
          <p:spPr>
            <a:xfrm>
              <a:off x="4660641" y="3446688"/>
              <a:ext cx="4893616" cy="1387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89108" y="3678706"/>
              <a:ext cx="40366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Catch 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C66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me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 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if you can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4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32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Edwardian Script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LEJ</dc:creator>
  <cp:lastModifiedBy>LEJ</cp:lastModifiedBy>
  <cp:revision>35</cp:revision>
  <dcterms:created xsi:type="dcterms:W3CDTF">2020-04-20T12:57:24Z</dcterms:created>
  <dcterms:modified xsi:type="dcterms:W3CDTF">2020-04-28T10:53:43Z</dcterms:modified>
</cp:coreProperties>
</file>