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3A4"/>
    <a:srgbClr val="FF7C8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8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40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9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9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85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60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6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2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9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0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5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3949-D85F-4C79-9223-40F28D668AF9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3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F3949-D85F-4C79-9223-40F28D668AF9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FDDD3-446E-44F0-944B-8463E131A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1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34621" y="696036"/>
            <a:ext cx="265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consolas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62" y="888421"/>
            <a:ext cx="6478476" cy="508115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407" y="762550"/>
            <a:ext cx="2194750" cy="172989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596788" y="259307"/>
            <a:ext cx="784746" cy="806061"/>
          </a:xfrm>
          <a:prstGeom prst="rect">
            <a:avLst/>
          </a:prstGeom>
          <a:solidFill>
            <a:srgbClr val="C723A4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5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49272" y="532263"/>
            <a:ext cx="8748215" cy="582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17" y="585601"/>
            <a:ext cx="2591055" cy="2032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17" y="3325126"/>
            <a:ext cx="2783405" cy="218306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48917" y="2639673"/>
            <a:ext cx="42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 </a:t>
            </a:r>
            <a:r>
              <a:rPr lang="en-US" altLang="zh-CN" dirty="0" smtClean="0"/>
              <a:t>1. </a:t>
            </a:r>
            <a:r>
              <a:rPr lang="zh-CN" altLang="en-US" dirty="0" smtClean="0"/>
              <a:t>无背景（透明度百分百）的版本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544704" y="5636525"/>
            <a:ext cx="339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使用白色背景的版本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81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30614" y="1463171"/>
            <a:ext cx="4120624" cy="3756834"/>
            <a:chOff x="3030614" y="1463171"/>
            <a:chExt cx="4120624" cy="375683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0614" y="1463171"/>
              <a:ext cx="4120624" cy="3756834"/>
            </a:xfrm>
            <a:prstGeom prst="rect">
              <a:avLst/>
            </a:prstGeom>
          </p:spPr>
        </p:pic>
        <p:sp>
          <p:nvSpPr>
            <p:cNvPr id="7" name="禁止符 6"/>
            <p:cNvSpPr/>
            <p:nvPr/>
          </p:nvSpPr>
          <p:spPr>
            <a:xfrm>
              <a:off x="3457618" y="1676749"/>
              <a:ext cx="3266615" cy="3329677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20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6" t="55990" r="41100" b="28419"/>
          <a:stretch/>
        </p:blipFill>
        <p:spPr>
          <a:xfrm>
            <a:off x="5545105" y="3805791"/>
            <a:ext cx="1269242" cy="8256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1" t="56320" r="41013" b="28555"/>
          <a:stretch/>
        </p:blipFill>
        <p:spPr>
          <a:xfrm>
            <a:off x="5545104" y="2819311"/>
            <a:ext cx="1269243" cy="8214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7" t="56489" r="41132" b="26550"/>
          <a:stretch/>
        </p:blipFill>
        <p:spPr>
          <a:xfrm>
            <a:off x="5545104" y="5783021"/>
            <a:ext cx="1271016" cy="83843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5" t="56590" r="41334" b="26742"/>
          <a:stretch/>
        </p:blipFill>
        <p:spPr>
          <a:xfrm>
            <a:off x="5545105" y="4795771"/>
            <a:ext cx="1271015" cy="8229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24" t="54955" r="40618" b="26300"/>
          <a:stretch/>
        </p:blipFill>
        <p:spPr>
          <a:xfrm>
            <a:off x="5545105" y="480060"/>
            <a:ext cx="1269242" cy="82219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3" t="55225" r="40877" b="26665"/>
          <a:stretch/>
        </p:blipFill>
        <p:spPr>
          <a:xfrm>
            <a:off x="5545104" y="1836420"/>
            <a:ext cx="1269243" cy="8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2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7" t="25246" r="29198" b="27671"/>
          <a:stretch/>
        </p:blipFill>
        <p:spPr>
          <a:xfrm>
            <a:off x="6286500" y="1729739"/>
            <a:ext cx="2758440" cy="2278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6" t="26657" r="29157" b="28010"/>
          <a:stretch/>
        </p:blipFill>
        <p:spPr>
          <a:xfrm>
            <a:off x="3063240" y="1729739"/>
            <a:ext cx="2762700" cy="22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5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089108" y="1138365"/>
            <a:ext cx="4893616" cy="1387366"/>
            <a:chOff x="2642301" y="763051"/>
            <a:chExt cx="4893616" cy="1387366"/>
          </a:xfrm>
        </p:grpSpPr>
        <p:sp>
          <p:nvSpPr>
            <p:cNvPr id="8" name="矩形 7"/>
            <p:cNvSpPr/>
            <p:nvPr/>
          </p:nvSpPr>
          <p:spPr>
            <a:xfrm>
              <a:off x="2642301" y="763051"/>
              <a:ext cx="4893616" cy="13873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70768" y="995069"/>
              <a:ext cx="40366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Edwardian Script ITC" panose="030303020407070D0804" pitchFamily="66" charset="0"/>
                </a:rPr>
                <a:t>Catch me if you can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Edwardian Script ITC" panose="030303020407070D0804" pitchFamily="66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561996" y="3678700"/>
            <a:ext cx="4893616" cy="1387366"/>
            <a:chOff x="4660641" y="3446688"/>
            <a:chExt cx="4893616" cy="1387366"/>
          </a:xfrm>
        </p:grpSpPr>
        <p:sp>
          <p:nvSpPr>
            <p:cNvPr id="10" name="矩形 9"/>
            <p:cNvSpPr/>
            <p:nvPr/>
          </p:nvSpPr>
          <p:spPr>
            <a:xfrm>
              <a:off x="4660641" y="3446688"/>
              <a:ext cx="4893616" cy="1387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89108" y="3678706"/>
              <a:ext cx="40366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Edwardian Script ITC" panose="030303020407070D0804" pitchFamily="66" charset="0"/>
                </a:rPr>
                <a:t>Catch </a:t>
              </a:r>
              <a:r>
                <a:rPr lang="en-US" altLang="zh-CN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CC66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Edwardian Script ITC" panose="030303020407070D0804" pitchFamily="66" charset="0"/>
                </a:rPr>
                <a:t>me</a:t>
              </a:r>
              <a:r>
                <a:rPr lang="en-US" altLang="zh-CN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Edwardian Script ITC" panose="030303020407070D0804" pitchFamily="66" charset="0"/>
                </a:rPr>
                <a:t> </a:t>
              </a:r>
              <a:r>
                <a:rPr lang="en-US" altLang="zh-CN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Edwardian Script ITC" panose="030303020407070D0804" pitchFamily="66" charset="0"/>
                </a:rPr>
                <a:t>if you can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84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7271338" y="2098359"/>
            <a:ext cx="1786250" cy="1727153"/>
            <a:chOff x="7271338" y="2098359"/>
            <a:chExt cx="1786250" cy="1727153"/>
          </a:xfrm>
        </p:grpSpPr>
        <p:sp>
          <p:nvSpPr>
            <p:cNvPr id="5" name="下箭头 4"/>
            <p:cNvSpPr/>
            <p:nvPr/>
          </p:nvSpPr>
          <p:spPr>
            <a:xfrm rot="2700000">
              <a:off x="7755847" y="2875981"/>
              <a:ext cx="145042" cy="87025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下箭头 5"/>
            <p:cNvSpPr/>
            <p:nvPr/>
          </p:nvSpPr>
          <p:spPr>
            <a:xfrm rot="10800000">
              <a:off x="8106994" y="2098359"/>
              <a:ext cx="145042" cy="87025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下箭头 6"/>
            <p:cNvSpPr/>
            <p:nvPr/>
          </p:nvSpPr>
          <p:spPr>
            <a:xfrm rot="16200000">
              <a:off x="8549939" y="2506138"/>
              <a:ext cx="145042" cy="87025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>
              <a:off x="8110229" y="2955255"/>
              <a:ext cx="145042" cy="87025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5400000">
              <a:off x="7633946" y="2519497"/>
              <a:ext cx="145042" cy="87025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下箭头 10"/>
            <p:cNvSpPr/>
            <p:nvPr/>
          </p:nvSpPr>
          <p:spPr>
            <a:xfrm rot="18900000" flipV="1">
              <a:off x="7751895" y="2147176"/>
              <a:ext cx="145042" cy="87025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下箭头 11"/>
            <p:cNvSpPr/>
            <p:nvPr/>
          </p:nvSpPr>
          <p:spPr>
            <a:xfrm rot="18900000" flipH="1">
              <a:off x="8469823" y="2879089"/>
              <a:ext cx="145042" cy="87025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>
            <a:xfrm rot="2700000" flipV="1">
              <a:off x="8468562" y="2161166"/>
              <a:ext cx="145042" cy="87025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110229" y="2882104"/>
              <a:ext cx="146304" cy="146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3892275" y="2146941"/>
            <a:ext cx="2230395" cy="821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帮助</a:t>
            </a:r>
            <a:endParaRPr lang="zh-CN" altLang="en-US" sz="4000" b="1" dirty="0">
              <a:solidFill>
                <a:schemeClr val="accent4">
                  <a:lumMod val="40000"/>
                  <a:lumOff val="6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571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58706" y="668457"/>
            <a:ext cx="11874587" cy="526568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9816" y="19769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800" dirty="0" smtClean="0">
                <a:solidFill>
                  <a:srgbClr val="FF7C80"/>
                </a:solidFill>
              </a:rPr>
              <a:t>猫猫吃老鼠：操控</a:t>
            </a:r>
            <a:r>
              <a:rPr lang="en-US" altLang="zh-CN" sz="4800" dirty="0" err="1" smtClean="0">
                <a:solidFill>
                  <a:srgbClr val="FF7C80"/>
                </a:solidFill>
              </a:rPr>
              <a:t>wsad</a:t>
            </a:r>
            <a:r>
              <a:rPr lang="zh-CN" altLang="en-US" sz="4800" dirty="0" smtClean="0">
                <a:solidFill>
                  <a:srgbClr val="FF7C80"/>
                </a:solidFill>
              </a:rPr>
              <a:t>控制猫的上下左右移动，吃到老鼠获得分数</a:t>
            </a:r>
            <a:endParaRPr lang="en-US" altLang="zh-CN" sz="4800" dirty="0" smtClean="0">
              <a:solidFill>
                <a:srgbClr val="FF7C80"/>
              </a:solidFill>
            </a:endParaRPr>
          </a:p>
          <a:p>
            <a:pPr marL="0" indent="0">
              <a:buNone/>
            </a:pPr>
            <a:r>
              <a:rPr lang="zh-CN" altLang="en-US" sz="4800" dirty="0" smtClean="0">
                <a:solidFill>
                  <a:srgbClr val="FF7C80"/>
                </a:solidFill>
              </a:rPr>
              <a:t>任何界面可通过</a:t>
            </a:r>
            <a:r>
              <a:rPr lang="en-US" altLang="zh-CN" sz="4800" dirty="0">
                <a:solidFill>
                  <a:srgbClr val="FF7C80"/>
                </a:solidFill>
              </a:rPr>
              <a:t>【</a:t>
            </a:r>
            <a:r>
              <a:rPr lang="en-US" altLang="zh-CN" sz="4800" dirty="0" smtClean="0">
                <a:solidFill>
                  <a:srgbClr val="FF7C80"/>
                </a:solidFill>
              </a:rPr>
              <a:t>esc】</a:t>
            </a:r>
            <a:r>
              <a:rPr lang="zh-CN" altLang="en-US" sz="4800" dirty="0" smtClean="0">
                <a:solidFill>
                  <a:srgbClr val="FF7C80"/>
                </a:solidFill>
              </a:rPr>
              <a:t>或</a:t>
            </a:r>
            <a:r>
              <a:rPr lang="en-US" altLang="zh-CN" sz="4800" dirty="0" smtClean="0">
                <a:solidFill>
                  <a:srgbClr val="FF7C80"/>
                </a:solidFill>
              </a:rPr>
              <a:t>【enter】</a:t>
            </a:r>
            <a:r>
              <a:rPr lang="zh-CN" altLang="en-US" sz="4800" dirty="0" smtClean="0">
                <a:solidFill>
                  <a:srgbClr val="FF7C80"/>
                </a:solidFill>
              </a:rPr>
              <a:t>或</a:t>
            </a:r>
            <a:r>
              <a:rPr lang="en-US" altLang="zh-CN" sz="4800" dirty="0" smtClean="0">
                <a:solidFill>
                  <a:srgbClr val="FF7C80"/>
                </a:solidFill>
              </a:rPr>
              <a:t>【space】</a:t>
            </a:r>
            <a:r>
              <a:rPr lang="zh-CN" altLang="en-US" sz="4800" dirty="0" smtClean="0">
                <a:solidFill>
                  <a:srgbClr val="FF7C80"/>
                </a:solidFill>
              </a:rPr>
              <a:t>键返回上一层</a:t>
            </a:r>
            <a:endParaRPr lang="zh-CN" altLang="en-US" sz="4800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375178" y="888365"/>
            <a:ext cx="7441643" cy="5081269"/>
            <a:chOff x="1157844" y="57151"/>
            <a:chExt cx="7441643" cy="5081269"/>
          </a:xfrm>
        </p:grpSpPr>
        <p:pic>
          <p:nvPicPr>
            <p:cNvPr id="5" name="图片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157844" y="57151"/>
              <a:ext cx="7441643" cy="5081269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6703621" y="849086"/>
              <a:ext cx="1632857" cy="670956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593075" y="3323230"/>
              <a:ext cx="580029" cy="587445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418765" y="849086"/>
              <a:ext cx="832514" cy="670956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63319" y="1363151"/>
              <a:ext cx="655094" cy="588479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596715" y="1847648"/>
              <a:ext cx="820844" cy="670956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6769290" y="484496"/>
              <a:ext cx="648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）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0"/>
            <p:cNvSpPr txBox="1"/>
            <p:nvPr/>
          </p:nvSpPr>
          <p:spPr>
            <a:xfrm>
              <a:off x="3487003" y="1630907"/>
              <a:ext cx="859809" cy="368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）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1"/>
            <p:cNvSpPr txBox="1"/>
            <p:nvPr/>
          </p:nvSpPr>
          <p:spPr>
            <a:xfrm>
              <a:off x="2060812" y="3910675"/>
              <a:ext cx="682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）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2"/>
            <p:cNvSpPr txBox="1"/>
            <p:nvPr/>
          </p:nvSpPr>
          <p:spPr>
            <a:xfrm>
              <a:off x="4674358" y="2156346"/>
              <a:ext cx="825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）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3"/>
            <p:cNvSpPr txBox="1"/>
            <p:nvPr/>
          </p:nvSpPr>
          <p:spPr>
            <a:xfrm>
              <a:off x="7581331" y="1999397"/>
              <a:ext cx="525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）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>
              <a:off x="2313296" y="3780430"/>
              <a:ext cx="279779" cy="2388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3707822" y="1363151"/>
              <a:ext cx="209085" cy="37472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>
              <a:off x="4899547" y="1835919"/>
              <a:ext cx="388963" cy="42051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 flipV="1">
              <a:off x="7093424" y="726899"/>
              <a:ext cx="146272" cy="31676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7167532" y="2216474"/>
              <a:ext cx="477670" cy="2219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066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83</Words>
  <Application>Microsoft Office PowerPoint</Application>
  <PresentationFormat>宽屏</PresentationFormat>
  <Paragraphs>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方正兰亭超细黑简体</vt:lpstr>
      <vt:lpstr>Arial</vt:lpstr>
      <vt:lpstr>Calibri</vt:lpstr>
      <vt:lpstr>Calibri Light</vt:lpstr>
      <vt:lpstr>Edwardian Script ITC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LEJ</dc:creator>
  <cp:lastModifiedBy>LEJ</cp:lastModifiedBy>
  <cp:revision>44</cp:revision>
  <dcterms:created xsi:type="dcterms:W3CDTF">2020-04-20T12:57:24Z</dcterms:created>
  <dcterms:modified xsi:type="dcterms:W3CDTF">2020-05-31T06:54:46Z</dcterms:modified>
</cp:coreProperties>
</file>