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23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62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3949-D85F-4C79-9223-40F28D668AF9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DDD3-446E-44F0-944B-8463E131A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40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3949-D85F-4C79-9223-40F28D668AF9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DDD3-446E-44F0-944B-8463E131A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793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3949-D85F-4C79-9223-40F28D668AF9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DDD3-446E-44F0-944B-8463E131A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293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3949-D85F-4C79-9223-40F28D668AF9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DDD3-446E-44F0-944B-8463E131A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85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3949-D85F-4C79-9223-40F28D668AF9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DDD3-446E-44F0-944B-8463E131A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60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3949-D85F-4C79-9223-40F28D668AF9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DDD3-446E-44F0-944B-8463E131A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761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3949-D85F-4C79-9223-40F28D668AF9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DDD3-446E-44F0-944B-8463E131A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32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3949-D85F-4C79-9223-40F28D668AF9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DDD3-446E-44F0-944B-8463E131A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69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3949-D85F-4C79-9223-40F28D668AF9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DDD3-446E-44F0-944B-8463E131A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309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3949-D85F-4C79-9223-40F28D668AF9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DDD3-446E-44F0-944B-8463E131A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05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3949-D85F-4C79-9223-40F28D668AF9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DDD3-446E-44F0-944B-8463E131A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539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F3949-D85F-4C79-9223-40F28D668AF9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FDDD3-446E-44F0-944B-8463E131A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51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34621" y="696036"/>
            <a:ext cx="2654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consolas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762" y="888421"/>
            <a:ext cx="6478476" cy="508115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407" y="762550"/>
            <a:ext cx="2194750" cy="172989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596788" y="259307"/>
            <a:ext cx="784746" cy="806061"/>
          </a:xfrm>
          <a:prstGeom prst="rect">
            <a:avLst/>
          </a:prstGeom>
          <a:solidFill>
            <a:srgbClr val="C723A4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59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49272" y="532263"/>
            <a:ext cx="8748215" cy="5827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17" y="585601"/>
            <a:ext cx="2591055" cy="2032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17" y="3325126"/>
            <a:ext cx="2783405" cy="218306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148917" y="2639673"/>
            <a:ext cx="42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图 </a:t>
            </a:r>
            <a:r>
              <a:rPr lang="en-US" altLang="zh-CN" dirty="0" smtClean="0"/>
              <a:t>1. </a:t>
            </a:r>
            <a:r>
              <a:rPr lang="zh-CN" altLang="en-US" dirty="0" smtClean="0"/>
              <a:t>无背景（透明度百分百）的版本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544704" y="5636525"/>
            <a:ext cx="339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图 </a:t>
            </a:r>
            <a:r>
              <a:rPr lang="en-US" altLang="zh-CN" dirty="0" smtClean="0"/>
              <a:t>2. </a:t>
            </a:r>
            <a:r>
              <a:rPr lang="zh-CN" altLang="en-US" dirty="0" smtClean="0"/>
              <a:t>使用白色背景的版本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681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030614" y="1463171"/>
            <a:ext cx="4120624" cy="3756834"/>
            <a:chOff x="3030614" y="1463171"/>
            <a:chExt cx="4120624" cy="375683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0614" y="1463171"/>
              <a:ext cx="4120624" cy="3756834"/>
            </a:xfrm>
            <a:prstGeom prst="rect">
              <a:avLst/>
            </a:prstGeom>
          </p:spPr>
        </p:pic>
        <p:sp>
          <p:nvSpPr>
            <p:cNvPr id="7" name="禁止符 6"/>
            <p:cNvSpPr/>
            <p:nvPr/>
          </p:nvSpPr>
          <p:spPr>
            <a:xfrm>
              <a:off x="3457618" y="1676749"/>
              <a:ext cx="3266615" cy="3329677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6203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16" t="55990" r="41100" b="28419"/>
          <a:stretch/>
        </p:blipFill>
        <p:spPr>
          <a:xfrm>
            <a:off x="5545105" y="3805791"/>
            <a:ext cx="1269242" cy="8256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01" t="56320" r="41013" b="28555"/>
          <a:stretch/>
        </p:blipFill>
        <p:spPr>
          <a:xfrm>
            <a:off x="5545104" y="2819311"/>
            <a:ext cx="1269243" cy="8214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77" t="56489" r="41132" b="26550"/>
          <a:stretch/>
        </p:blipFill>
        <p:spPr>
          <a:xfrm>
            <a:off x="5545104" y="5783021"/>
            <a:ext cx="1271016" cy="83843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55" t="56590" r="41334" b="26742"/>
          <a:stretch/>
        </p:blipFill>
        <p:spPr>
          <a:xfrm>
            <a:off x="5545105" y="4795771"/>
            <a:ext cx="1271015" cy="82296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24" t="54955" r="40618" b="26300"/>
          <a:stretch/>
        </p:blipFill>
        <p:spPr>
          <a:xfrm>
            <a:off x="5545105" y="480060"/>
            <a:ext cx="1269242" cy="82219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23" t="55225" r="40877" b="26665"/>
          <a:stretch/>
        </p:blipFill>
        <p:spPr>
          <a:xfrm>
            <a:off x="5545104" y="1836420"/>
            <a:ext cx="1269243" cy="82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26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7" t="25246" r="29198" b="27671"/>
          <a:stretch/>
        </p:blipFill>
        <p:spPr>
          <a:xfrm>
            <a:off x="6286500" y="1729739"/>
            <a:ext cx="2758440" cy="22783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6" t="26657" r="29157" b="28010"/>
          <a:stretch/>
        </p:blipFill>
        <p:spPr>
          <a:xfrm>
            <a:off x="3063240" y="1729739"/>
            <a:ext cx="2762700" cy="227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56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22</Words>
  <Application>Microsoft Office PowerPoint</Application>
  <PresentationFormat>宽屏</PresentationFormat>
  <Paragraphs>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LEJ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LEJ</dc:creator>
  <cp:lastModifiedBy>LEJ</cp:lastModifiedBy>
  <cp:revision>30</cp:revision>
  <dcterms:created xsi:type="dcterms:W3CDTF">2020-04-20T12:57:24Z</dcterms:created>
  <dcterms:modified xsi:type="dcterms:W3CDTF">2020-04-23T08:02:03Z</dcterms:modified>
</cp:coreProperties>
</file>