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0" autoAdjust="0"/>
    <p:restoredTop sz="94660"/>
  </p:normalViewPr>
  <p:slideViewPr>
    <p:cSldViewPr snapToGrid="0">
      <p:cViewPr>
        <p:scale>
          <a:sx n="125" d="100"/>
          <a:sy n="125" d="100"/>
        </p:scale>
        <p:origin x="850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3F3A-207C-45C7-B1DF-F6BECAC2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77310-381A-4434-AF4B-F4A5BDCA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22930-C8AA-4491-BC1B-F01FEF06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D5D33-68E2-4212-B7CA-E3E26795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EE6E1-21E7-480A-A424-A5EC732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BF4C-10D2-4A26-BF1B-9787F016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3B7CD-20D7-404A-87F4-3553AB00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55056-F0C7-4770-87CE-C43C009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50682-7C59-4861-BF4F-DE0220B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1F7D-2761-4FAC-A5C8-27DB65BD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0A7415-99AB-4066-8BDA-B4E874C3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EF385-625E-4EC6-9C88-37AA77E8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7334E-2A41-4E1F-852E-AB93DA1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B673D-2BB6-460F-9D4B-4596DD2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54432-B795-4FB9-96B0-E5D7DACE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E978E-607E-4D91-BBBE-0488565E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A1D83-1CE9-45A1-8011-8BDF4473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F50F8-3580-4C7D-BA58-BDD59D5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F20ED-4AE3-4D50-AA9D-3C6FB23B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6FFE7-9414-41FA-888F-EC8BAF36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A56C-F6D8-49A4-9F3B-137C45E4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BF824-A289-46AD-9DC6-10C7BD2B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07218-ECFB-44E9-A1C2-67A478BD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97268-303D-4A9C-807A-444771BA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3D30-45F0-44FC-A8B2-9D5AD180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A153-9935-4CC1-9244-1A776229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78160-CC3E-420C-A5E7-6FE3AA9B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AC71E-83F6-477D-8C08-87260B5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CCCC5-7B4E-4797-8400-190842A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30F03-E2C8-464F-A833-07FE7C5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BFE6A-BF04-4D82-A9C4-D2DB45D0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1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FDEA-5EEB-4B55-8BAC-044FCEED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4C500-41C6-49A9-9528-0D7C8919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89FEA-E0F2-449F-836F-B3D9353B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40274-B90F-4EFA-BD8B-FB8D45CFE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6ACE0-99A4-45CF-B236-3F8AA489D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76338-4EC8-4DBA-B2F9-CFCE48C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EFF2C-94A1-42D1-A4A3-4CE5FC99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30963-8C97-454F-8E00-2B346FF4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5BE19-11C5-49EA-AF15-228C4F9E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8B606-FF19-4773-8AF0-6D0C085E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78E2C-FFA2-4BAF-BF29-A0561E4A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D0D7-2DA2-443C-90D1-9E20AA03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711BC8-EA49-4BFE-82B8-DCCC253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44C18-E02A-45B5-B9B0-C69EA30F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C7960-0975-4C1D-95FC-BE05DD84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5B5E-569E-473E-8B74-7AEB9A64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9466A-541D-47AA-A239-B911E532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0EEC2-5BE5-495F-8807-2144F5A5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FECA0-B816-433F-BC01-FB2212EB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21307-2C6E-4AC6-B07B-6D0380FB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44D12-7058-4EDF-A697-1820AC21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8189-D7C7-4F50-B995-12E77128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26694-CF99-47C0-A206-FCC9047D8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10625-C319-419A-AD64-FC69EF0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36C8B-8463-405C-B728-B1AF992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A3462-A3DB-4CAC-899B-70F477D6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3750D-6212-40F9-BFCB-D8B89273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C24539-E60D-4DD6-B433-E6F44EAB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D5F2-FBF9-4494-B077-66078C91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D1247-364F-4778-9580-958F3B227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1EFC-8025-47AA-9BC7-1568569D7D26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DA4E5-2FFE-4E40-99A7-1EB06628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F163F-78B2-4934-A818-DF90E7BD8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68FE-614B-4E34-90F8-5DD5C9093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B72DF3-5F2C-41C0-AC49-B2BE91D51C2D}"/>
              </a:ext>
            </a:extLst>
          </p:cNvPr>
          <p:cNvSpPr/>
          <p:nvPr/>
        </p:nvSpPr>
        <p:spPr>
          <a:xfrm>
            <a:off x="3094892" y="3123000"/>
            <a:ext cx="216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E7348B-1393-45C0-B115-60404F1B29CA}"/>
              </a:ext>
            </a:extLst>
          </p:cNvPr>
          <p:cNvSpPr/>
          <p:nvPr/>
        </p:nvSpPr>
        <p:spPr>
          <a:xfrm>
            <a:off x="1068666" y="3123000"/>
            <a:ext cx="1290070" cy="61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C084E6-7391-4C6C-8ABF-E6C98F57217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58736" y="3429000"/>
            <a:ext cx="736156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569B53A-4FF1-4013-9FFE-94B53F28366A}"/>
              </a:ext>
            </a:extLst>
          </p:cNvPr>
          <p:cNvSpPr txBox="1"/>
          <p:nvPr/>
        </p:nvSpPr>
        <p:spPr>
          <a:xfrm>
            <a:off x="2504210" y="3034145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A39E4D-3F2F-49FC-B817-3D93DBEEB650}"/>
              </a:ext>
            </a:extLst>
          </p:cNvPr>
          <p:cNvSpPr/>
          <p:nvPr/>
        </p:nvSpPr>
        <p:spPr>
          <a:xfrm>
            <a:off x="6492719" y="3069915"/>
            <a:ext cx="180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模型及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逻辑视图名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C18B33-7BCB-4121-BD30-E7911E580045}"/>
              </a:ext>
            </a:extLst>
          </p:cNvPr>
          <p:cNvSpPr/>
          <p:nvPr/>
        </p:nvSpPr>
        <p:spPr>
          <a:xfrm>
            <a:off x="6492719" y="779329"/>
            <a:ext cx="180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处理器映射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01BB84-4943-4098-94EF-4D947FF56E4C}"/>
              </a:ext>
            </a:extLst>
          </p:cNvPr>
          <p:cNvSpPr/>
          <p:nvPr/>
        </p:nvSpPr>
        <p:spPr>
          <a:xfrm>
            <a:off x="6492719" y="1924622"/>
            <a:ext cx="180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5FAC19-B317-4CBC-B3BE-8293D4E0C010}"/>
              </a:ext>
            </a:extLst>
          </p:cNvPr>
          <p:cNvSpPr/>
          <p:nvPr/>
        </p:nvSpPr>
        <p:spPr>
          <a:xfrm>
            <a:off x="6492719" y="4215208"/>
            <a:ext cx="180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7A374C-90D3-41D2-9535-7288B239CCB6}"/>
              </a:ext>
            </a:extLst>
          </p:cNvPr>
          <p:cNvSpPr/>
          <p:nvPr/>
        </p:nvSpPr>
        <p:spPr>
          <a:xfrm>
            <a:off x="6492719" y="5360501"/>
            <a:ext cx="1800000" cy="61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1C8354-AACD-4C3E-B278-D87A827B403C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flipV="1">
            <a:off x="4174892" y="1085329"/>
            <a:ext cx="2317827" cy="203767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09B899-F043-4AF0-8E99-79B69EACDDAA}"/>
              </a:ext>
            </a:extLst>
          </p:cNvPr>
          <p:cNvSpPr txBox="1"/>
          <p:nvPr/>
        </p:nvSpPr>
        <p:spPr>
          <a:xfrm>
            <a:off x="5141573" y="1690580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4FA9A8-5222-4BC8-A998-5904E8B4A52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4892" y="2230622"/>
            <a:ext cx="1237827" cy="105731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2122D4-C52E-42B4-B56B-CD933DB1931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7392719" y="2536622"/>
            <a:ext cx="0" cy="53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21FD5D-B619-49E5-B8C0-CFB35B2524AE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5254892" y="3375915"/>
            <a:ext cx="1237827" cy="5308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5887A0-D599-4E0E-9A29-A41D3C99BA32}"/>
              </a:ext>
            </a:extLst>
          </p:cNvPr>
          <p:cNvCxnSpPr>
            <a:endCxn id="13" idx="1"/>
          </p:cNvCxnSpPr>
          <p:nvPr/>
        </p:nvCxnSpPr>
        <p:spPr>
          <a:xfrm>
            <a:off x="5254892" y="3735000"/>
            <a:ext cx="1237827" cy="78620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CBB71EB-4EBE-455D-92AD-3FAE35E32F7A}"/>
              </a:ext>
            </a:extLst>
          </p:cNvPr>
          <p:cNvCxnSpPr>
            <a:stCxn id="4" idx="2"/>
            <a:endCxn id="14" idx="1"/>
          </p:cNvCxnSpPr>
          <p:nvPr/>
        </p:nvCxnSpPr>
        <p:spPr>
          <a:xfrm>
            <a:off x="4174892" y="3735000"/>
            <a:ext cx="2317827" cy="19315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DF3E77A-B15E-4682-A2D9-19B372145FE3}"/>
              </a:ext>
            </a:extLst>
          </p:cNvPr>
          <p:cNvSpPr txBox="1"/>
          <p:nvPr/>
        </p:nvSpPr>
        <p:spPr>
          <a:xfrm>
            <a:off x="5592719" y="2405041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6BA732-EC01-4E80-85D1-C0C515183CE2}"/>
              </a:ext>
            </a:extLst>
          </p:cNvPr>
          <p:cNvSpPr txBox="1"/>
          <p:nvPr/>
        </p:nvSpPr>
        <p:spPr>
          <a:xfrm>
            <a:off x="7394475" y="2647498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665E78-C065-4E6B-9EEC-1A0087D5296F}"/>
              </a:ext>
            </a:extLst>
          </p:cNvPr>
          <p:cNvSpPr txBox="1"/>
          <p:nvPr/>
        </p:nvSpPr>
        <p:spPr>
          <a:xfrm>
            <a:off x="5568256" y="4120210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888FB7-16C8-45A4-B0F8-B1BDE531D4FC}"/>
              </a:ext>
            </a:extLst>
          </p:cNvPr>
          <p:cNvSpPr txBox="1"/>
          <p:nvPr/>
        </p:nvSpPr>
        <p:spPr>
          <a:xfrm>
            <a:off x="5141573" y="4783610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D7C3D3-AEFC-46BA-BD1A-1EB50CE1A52C}"/>
              </a:ext>
            </a:extLst>
          </p:cNvPr>
          <p:cNvSpPr/>
          <p:nvPr/>
        </p:nvSpPr>
        <p:spPr>
          <a:xfrm>
            <a:off x="1068666" y="5360501"/>
            <a:ext cx="1290070" cy="61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E4869DC-6C1A-4FA4-8226-376AE72168FD}"/>
              </a:ext>
            </a:extLst>
          </p:cNvPr>
          <p:cNvCxnSpPr>
            <a:stCxn id="14" idx="1"/>
            <a:endCxn id="39" idx="3"/>
          </p:cNvCxnSpPr>
          <p:nvPr/>
        </p:nvCxnSpPr>
        <p:spPr>
          <a:xfrm flipH="1">
            <a:off x="2358736" y="5666501"/>
            <a:ext cx="413398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6065CFB-8B60-43C4-8C17-3179D2A7A5FA}"/>
              </a:ext>
            </a:extLst>
          </p:cNvPr>
          <p:cNvSpPr txBox="1"/>
          <p:nvPr/>
        </p:nvSpPr>
        <p:spPr>
          <a:xfrm>
            <a:off x="3812921" y="5330021"/>
            <a:ext cx="3844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2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 curry</dc:creator>
  <cp:lastModifiedBy>stephen curry</cp:lastModifiedBy>
  <cp:revision>3</cp:revision>
  <dcterms:created xsi:type="dcterms:W3CDTF">2022-06-27T03:15:15Z</dcterms:created>
  <dcterms:modified xsi:type="dcterms:W3CDTF">2022-06-27T04:10:30Z</dcterms:modified>
</cp:coreProperties>
</file>