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5" autoAdjust="0"/>
    <p:restoredTop sz="94660"/>
  </p:normalViewPr>
  <p:slideViewPr>
    <p:cSldViewPr snapToGrid="0">
      <p:cViewPr>
        <p:scale>
          <a:sx n="120" d="100"/>
          <a:sy n="120" d="100"/>
        </p:scale>
        <p:origin x="-648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8A3C7-3DFC-4EB2-B1B2-CC183ED74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6A9587-68CD-4EEB-8D6D-4BB2420B1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F5CC7-E503-4E63-826D-EAF40CC3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D7A4E-639A-4FD7-885A-A18B2832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D1BD6-D2F3-4226-804F-648B701E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5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97221-168F-4F86-8F93-63EA8479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123E45-9D5A-4124-BE34-9EE2C6700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D8537-1AFE-411B-A575-38CB052B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D84EB-9904-41FB-96BE-C6A897BD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AAB31-4233-41DB-89C7-873AC727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1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FB9C47-226F-46CD-81F2-D2E5BC7DD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CD1E4F-A242-464E-BD78-231D7C12F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FD9F2-D572-4E94-8972-C9E5FB19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FE669-B885-4912-B52A-936C1477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17A00-3F81-4865-ACEB-852D3542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8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548B1-53B4-42F3-8299-842DBE4B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D71F4-1415-4F93-961F-D2EB2F31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2E891-BBF1-44B2-BC9B-7E229E9B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FFFB5-6C84-43EB-8AF1-DEEBECF9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DA23D-7F68-4456-AA01-3282E107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8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85859-67ED-4814-97EC-FE24AE96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F8585-FC69-4EE9-8F27-027DFCD0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FC35F-EEDD-4F9B-B622-CF65B1AC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9A161-4F84-4AE4-8B76-2CDF2869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80F61-F620-4459-A822-336DAB47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5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B3ADA-B8CF-40F9-9002-00ABC74F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864BB-253F-4BDA-A176-DE3373A18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CD949-7F1F-4D46-835A-2F3C71DD3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72FCB-49D9-4B01-A4DD-A4B43690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A73D7-1FCD-4944-9E42-C7F9516D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9016F-6515-46B1-B7BD-3F83D0C1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3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43E44-E6A9-4D17-A912-0C0860E3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B67C9-0A4C-405F-ACD1-BDA965B60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AEEF2-423C-4707-8064-529583F0F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3C5ADC-AFB8-43D7-8BC7-2F4C87E16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D6A26-3423-4D00-B00F-E28FC8B97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D0523-BCB7-49F9-8A93-273B922A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7DDBD0-0B60-4103-96CB-0B3ED428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1B7372-D5DA-480F-BF98-0CAB2543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7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3F6ED-29ED-4227-AD41-3DDE1047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107DA8-8F61-4309-876B-45ECE85D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801923-B1E9-4A9F-9733-57048099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EEEAAF-0330-44EF-997A-0C19143D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3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B22001-383A-4D2E-8C32-7F867C57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AF9FB7-ED5A-4784-8C22-76A109B4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3E1D2-CDE5-4431-A0CE-3920F48E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3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6C320-5A20-4EEA-B375-AFE5A423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567B-9116-45B4-A505-35D8BCA2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3CD63-5B68-4300-8D16-90340981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B1B08-63AF-4DC4-9E77-3C4D964D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43506-0601-48F5-9934-CE61F0E9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96FA8-C046-4D14-BC34-C3A933D5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5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5CB39-C7FC-4364-BCFD-7FD962C6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32B44-F3B1-4C09-8DFE-0DA348B5A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D2A74-CD4C-462C-8454-D2464069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1DAF8B-D422-43CB-8F2A-87BCE455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67CDF4-9BB0-4B09-9B2B-8FB7438F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D0AF9-418E-4A8E-9F44-B192482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2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AF587C-56B8-4C1D-8961-29D62B00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70C27-BB50-4851-B0D7-96B3D1FA6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52E8C-4EA3-4A5F-BF06-FE220CA16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6B0A-DEB0-4CF6-B01D-B6FB329DC00A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3DE83-84EC-468C-8529-61D4721D2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46F4B-78B4-498A-A213-219AEA449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92DD-B80F-45FA-8133-E5F83B285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6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0805-A069-4DF9-9F4A-5463F6255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038"/>
            <a:ext cx="9144000" cy="2174239"/>
          </a:xfrm>
        </p:spPr>
        <p:txBody>
          <a:bodyPr anchor="ctr">
            <a:noAutofit/>
          </a:bodyPr>
          <a:lstStyle/>
          <a:p>
            <a:r>
              <a:rPr lang="zh-CN" altLang="en-US" sz="8000">
                <a:latin typeface="华文中宋" panose="02010600040101010101" pitchFamily="2" charset="-122"/>
                <a:ea typeface="华文中宋" panose="02010600040101010101" pitchFamily="2" charset="-122"/>
              </a:rPr>
              <a:t>图算法</a:t>
            </a:r>
          </a:p>
        </p:txBody>
      </p:sp>
    </p:spTree>
    <p:extLst>
      <p:ext uri="{BB962C8B-B14F-4D97-AF65-F5344CB8AC3E}">
        <p14:creationId xmlns:p14="http://schemas.microsoft.com/office/powerpoint/2010/main" val="220841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170A4A2-11A5-4F10-BD04-067AD85E35FB}"/>
              </a:ext>
            </a:extLst>
          </p:cNvPr>
          <p:cNvSpPr/>
          <p:nvPr/>
        </p:nvSpPr>
        <p:spPr>
          <a:xfrm>
            <a:off x="1159216" y="1617588"/>
            <a:ext cx="644183" cy="6430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D2BBC80-D66D-4F7C-ABE5-16B48B4EA49A}"/>
              </a:ext>
            </a:extLst>
          </p:cNvPr>
          <p:cNvSpPr/>
          <p:nvPr/>
        </p:nvSpPr>
        <p:spPr>
          <a:xfrm>
            <a:off x="1159216" y="2925688"/>
            <a:ext cx="644183" cy="6430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1AC9B7F-4459-443B-9811-5166AB735D2F}"/>
              </a:ext>
            </a:extLst>
          </p:cNvPr>
          <p:cNvSpPr/>
          <p:nvPr/>
        </p:nvSpPr>
        <p:spPr>
          <a:xfrm>
            <a:off x="2467316" y="2925688"/>
            <a:ext cx="644183" cy="6430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12E1273-4ED4-40E4-8794-ED773640FDA6}"/>
              </a:ext>
            </a:extLst>
          </p:cNvPr>
          <p:cNvSpPr/>
          <p:nvPr/>
        </p:nvSpPr>
        <p:spPr>
          <a:xfrm>
            <a:off x="3762716" y="2163688"/>
            <a:ext cx="644183" cy="6430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D1A31EF-60E2-447C-9EEA-EB3DA1F156A1}"/>
              </a:ext>
            </a:extLst>
          </p:cNvPr>
          <p:cNvSpPr/>
          <p:nvPr/>
        </p:nvSpPr>
        <p:spPr>
          <a:xfrm>
            <a:off x="2467315" y="1617588"/>
            <a:ext cx="644183" cy="6430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DFAA50E-3DDB-4AED-90FC-CD0A010290E2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1803399" y="1939094"/>
            <a:ext cx="6639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0FA9F5-6704-4ED3-8A41-61891D4EDF20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1481308" y="2260599"/>
            <a:ext cx="0" cy="665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B84CCF-9C59-4870-86EF-C0B2BB7DF97D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803399" y="3247194"/>
            <a:ext cx="6639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423482B-2B93-403B-8D5D-530C73B652A8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2789407" y="2260599"/>
            <a:ext cx="1" cy="665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4110CCE-D2F7-43BA-96AC-0EC80D252910}"/>
              </a:ext>
            </a:extLst>
          </p:cNvPr>
          <p:cNvCxnSpPr>
            <a:cxnSpLocks/>
            <a:stCxn id="8" idx="1"/>
            <a:endCxn id="9" idx="6"/>
          </p:cNvCxnSpPr>
          <p:nvPr/>
        </p:nvCxnSpPr>
        <p:spPr>
          <a:xfrm flipH="1" flipV="1">
            <a:off x="3111498" y="1939094"/>
            <a:ext cx="745556" cy="3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04190CF-B6B2-40C4-A4FA-170564469BF7}"/>
              </a:ext>
            </a:extLst>
          </p:cNvPr>
          <p:cNvCxnSpPr>
            <a:stCxn id="2" idx="5"/>
            <a:endCxn id="7" idx="1"/>
          </p:cNvCxnSpPr>
          <p:nvPr/>
        </p:nvCxnSpPr>
        <p:spPr>
          <a:xfrm>
            <a:off x="1709061" y="2166432"/>
            <a:ext cx="852593" cy="853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CB01D04-1EAF-4B40-AED2-4E89AAB69C36}"/>
              </a:ext>
            </a:extLst>
          </p:cNvPr>
          <p:cNvCxnSpPr>
            <a:stCxn id="8" idx="3"/>
            <a:endCxn id="7" idx="6"/>
          </p:cNvCxnSpPr>
          <p:nvPr/>
        </p:nvCxnSpPr>
        <p:spPr>
          <a:xfrm flipH="1">
            <a:off x="3111499" y="2712532"/>
            <a:ext cx="745555" cy="534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DB80F161-6640-4A5F-B95F-0BD2B5276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80209"/>
              </p:ext>
            </p:extLst>
          </p:nvPr>
        </p:nvGraphicFramePr>
        <p:xfrm>
          <a:off x="5718000" y="1171574"/>
          <a:ext cx="936000" cy="27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3857409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7854068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7297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1660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82782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2332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19227"/>
                  </a:ext>
                </a:extLst>
              </a:tr>
            </a:tbl>
          </a:graphicData>
        </a:graphic>
      </p:graphicFrame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B7B366C1-DA93-465E-8373-253D823D6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760800"/>
              </p:ext>
            </p:extLst>
          </p:nvPr>
        </p:nvGraphicFramePr>
        <p:xfrm>
          <a:off x="7084832" y="1171574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3CCF062B-2FF3-4998-911D-59CF8F07D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33930"/>
              </p:ext>
            </p:extLst>
          </p:nvPr>
        </p:nvGraphicFramePr>
        <p:xfrm>
          <a:off x="8451664" y="1171574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∧</a:t>
                      </a:r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4B24A9E-20D6-487C-BD8C-A0DC685CEE08}"/>
              </a:ext>
            </a:extLst>
          </p:cNvPr>
          <p:cNvCxnSpPr/>
          <p:nvPr/>
        </p:nvCxnSpPr>
        <p:spPr>
          <a:xfrm>
            <a:off x="6400800" y="1423574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AD36F91-0EC4-471F-8EB6-B86232B65D76}"/>
              </a:ext>
            </a:extLst>
          </p:cNvPr>
          <p:cNvCxnSpPr/>
          <p:nvPr/>
        </p:nvCxnSpPr>
        <p:spPr>
          <a:xfrm>
            <a:off x="7767632" y="1423574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225A36C1-FEA9-4E59-A7BB-D371C32A2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97278"/>
              </p:ext>
            </p:extLst>
          </p:nvPr>
        </p:nvGraphicFramePr>
        <p:xfrm>
          <a:off x="7084832" y="1703323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2BF2DA39-09B3-459D-827C-E440CF4B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04980"/>
              </p:ext>
            </p:extLst>
          </p:nvPr>
        </p:nvGraphicFramePr>
        <p:xfrm>
          <a:off x="8451664" y="1703323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∧</a:t>
                      </a:r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007429B-6447-4696-BAAD-A467CFCB657A}"/>
              </a:ext>
            </a:extLst>
          </p:cNvPr>
          <p:cNvCxnSpPr/>
          <p:nvPr/>
        </p:nvCxnSpPr>
        <p:spPr>
          <a:xfrm>
            <a:off x="6400800" y="1955323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B0649AC-A528-4B9D-BDA8-7DB730A20A97}"/>
              </a:ext>
            </a:extLst>
          </p:cNvPr>
          <p:cNvCxnSpPr/>
          <p:nvPr/>
        </p:nvCxnSpPr>
        <p:spPr>
          <a:xfrm>
            <a:off x="7767632" y="1955323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0B8F8814-42F8-4DEE-9760-C54BEDED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78785"/>
              </p:ext>
            </p:extLst>
          </p:nvPr>
        </p:nvGraphicFramePr>
        <p:xfrm>
          <a:off x="7084832" y="2251644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EE518270-0E29-4C7E-AD1A-C383F5A6C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69202"/>
              </p:ext>
            </p:extLst>
          </p:nvPr>
        </p:nvGraphicFramePr>
        <p:xfrm>
          <a:off x="8451664" y="2251644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83E243A-F9D0-4395-882B-0D7372E525FD}"/>
              </a:ext>
            </a:extLst>
          </p:cNvPr>
          <p:cNvCxnSpPr/>
          <p:nvPr/>
        </p:nvCxnSpPr>
        <p:spPr>
          <a:xfrm>
            <a:off x="6400800" y="2503644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0CAA036-8CEF-4C6F-BB77-32D46292CF88}"/>
              </a:ext>
            </a:extLst>
          </p:cNvPr>
          <p:cNvCxnSpPr/>
          <p:nvPr/>
        </p:nvCxnSpPr>
        <p:spPr>
          <a:xfrm>
            <a:off x="7767632" y="2503644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F65F2A32-1B2D-4557-8DFB-7E0BD65E6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44131"/>
              </p:ext>
            </p:extLst>
          </p:nvPr>
        </p:nvGraphicFramePr>
        <p:xfrm>
          <a:off x="9818496" y="2251644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∧</a:t>
                      </a:r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EFE7C1A-E151-4456-B8F7-CE5878355926}"/>
              </a:ext>
            </a:extLst>
          </p:cNvPr>
          <p:cNvCxnSpPr/>
          <p:nvPr/>
        </p:nvCxnSpPr>
        <p:spPr>
          <a:xfrm>
            <a:off x="9134464" y="2503644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096C4B10-03DC-4C1B-8C04-5043B5DC5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43356"/>
              </p:ext>
            </p:extLst>
          </p:nvPr>
        </p:nvGraphicFramePr>
        <p:xfrm>
          <a:off x="7084832" y="2822539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F5B342EA-14D4-47FF-BE74-B8A90A548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33930"/>
              </p:ext>
            </p:extLst>
          </p:nvPr>
        </p:nvGraphicFramePr>
        <p:xfrm>
          <a:off x="8451664" y="2822539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∧</a:t>
                      </a:r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44033CB-4A31-4083-A6A7-85E6BDB03A8D}"/>
              </a:ext>
            </a:extLst>
          </p:cNvPr>
          <p:cNvCxnSpPr/>
          <p:nvPr/>
        </p:nvCxnSpPr>
        <p:spPr>
          <a:xfrm>
            <a:off x="6400800" y="3074539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7A8C320-8F50-40F9-B232-8A0F1835EE0C}"/>
              </a:ext>
            </a:extLst>
          </p:cNvPr>
          <p:cNvCxnSpPr/>
          <p:nvPr/>
        </p:nvCxnSpPr>
        <p:spPr>
          <a:xfrm>
            <a:off x="7767632" y="3074539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E1A9D46-3A08-4038-80B0-4703FB5AC2E8}"/>
              </a:ext>
            </a:extLst>
          </p:cNvPr>
          <p:cNvCxnSpPr/>
          <p:nvPr/>
        </p:nvCxnSpPr>
        <p:spPr>
          <a:xfrm>
            <a:off x="6400800" y="3619574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B71B767F-204D-4347-BE1E-C7356B39C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78785"/>
              </p:ext>
            </p:extLst>
          </p:nvPr>
        </p:nvGraphicFramePr>
        <p:xfrm>
          <a:off x="7084832" y="3351864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7FDBD353-6C90-4367-A362-E287B29DC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17925"/>
              </p:ext>
            </p:extLst>
          </p:nvPr>
        </p:nvGraphicFramePr>
        <p:xfrm>
          <a:off x="8451664" y="3351864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38E4BAFF-682B-497E-ABF0-C96139FB2AFD}"/>
              </a:ext>
            </a:extLst>
          </p:cNvPr>
          <p:cNvCxnSpPr/>
          <p:nvPr/>
        </p:nvCxnSpPr>
        <p:spPr>
          <a:xfrm>
            <a:off x="7767632" y="3603864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D8F54B07-B927-467A-AD4F-AB6D2E886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21353"/>
              </p:ext>
            </p:extLst>
          </p:nvPr>
        </p:nvGraphicFramePr>
        <p:xfrm>
          <a:off x="9818496" y="3351864"/>
          <a:ext cx="936000" cy="50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73246668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2096207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altLang="zh-CN" sz="2400" baseline="-25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aseline="-25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∧</a:t>
                      </a:r>
                      <a:endParaRPr lang="zh-CN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3152"/>
                  </a:ext>
                </a:extLst>
              </a:tr>
            </a:tbl>
          </a:graphicData>
        </a:graphic>
      </p:graphicFrame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3FF703D-12B9-4663-83E7-EB406ED67A1E}"/>
              </a:ext>
            </a:extLst>
          </p:cNvPr>
          <p:cNvCxnSpPr/>
          <p:nvPr/>
        </p:nvCxnSpPr>
        <p:spPr>
          <a:xfrm>
            <a:off x="9134464" y="3603864"/>
            <a:ext cx="684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箭头: 左右 74">
            <a:extLst>
              <a:ext uri="{FF2B5EF4-FFF2-40B4-BE49-F238E27FC236}">
                <a16:creationId xmlns:a16="http://schemas.microsoft.com/office/drawing/2014/main" id="{BE9C170B-FCCC-4F2B-8F92-8B5866774B45}"/>
              </a:ext>
            </a:extLst>
          </p:cNvPr>
          <p:cNvSpPr/>
          <p:nvPr/>
        </p:nvSpPr>
        <p:spPr>
          <a:xfrm>
            <a:off x="4546600" y="2387600"/>
            <a:ext cx="936000" cy="2159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9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29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华文中宋</vt:lpstr>
      <vt:lpstr>宋体</vt:lpstr>
      <vt:lpstr>Arial</vt:lpstr>
      <vt:lpstr>Times New Roman</vt:lpstr>
      <vt:lpstr>Office 主题​​</vt:lpstr>
      <vt:lpstr>图算法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图算法</dc:title>
  <dc:creator>stephen curry</dc:creator>
  <cp:lastModifiedBy>stephen curry</cp:lastModifiedBy>
  <cp:revision>6</cp:revision>
  <dcterms:created xsi:type="dcterms:W3CDTF">2022-04-27T04:19:33Z</dcterms:created>
  <dcterms:modified xsi:type="dcterms:W3CDTF">2022-04-29T05:11:35Z</dcterms:modified>
</cp:coreProperties>
</file>