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8" d="100"/>
          <a:sy n="78" d="100"/>
        </p:scale>
        <p:origin x="303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32182-BBE8-44F6-B294-0B941102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FB74DC-4E8F-4337-BDD5-7F0443F71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80E15-4222-4B39-A09D-E6ABE4BE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ADA3-4D49-467B-B5F8-6A62D9C4B2F4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F0F71-153B-4B84-941A-DACC68BD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1E173-F796-4AFF-B032-5779713C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F7AE-AF15-4B22-845C-1687F1E5B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0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13E6D-662E-4F45-86DB-8EFE8F59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F1CDEB-97BE-4437-81AF-2EBFDBDD5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3473E-6FA1-4A71-9EC5-0EAA33EB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ADA3-4D49-467B-B5F8-6A62D9C4B2F4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CAEB8-067F-41DB-94EC-8EB0DC21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24A3A-F519-4963-930E-44294191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F7AE-AF15-4B22-845C-1687F1E5B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8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BDAFB2-EEEA-4D25-8DC0-F35C04F2B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5907B0-3F09-473B-AD1E-31D2D46E3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9BBDE-2A98-4A1D-8AD0-0CAE0CEC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ADA3-4D49-467B-B5F8-6A62D9C4B2F4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76FF9-6EFE-4F46-A81D-BA272B27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66336-F7B3-4DBD-96F5-6E3C0FDA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F7AE-AF15-4B22-845C-1687F1E5B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5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8086A-DA30-4763-BF80-C151F35D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23982-8EE4-426C-8CF8-E98F8218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D433D-25D9-4896-9058-DFDAB3D1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ADA3-4D49-467B-B5F8-6A62D9C4B2F4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43DBF-F1F4-4196-A5F8-5F4EA33D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8AA7D-A5BD-4596-AD59-7325170A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F7AE-AF15-4B22-845C-1687F1E5B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7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E3D4D-C92D-4336-A9D4-DDEB0DC3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C8738-4419-4E76-A387-3785F75D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D2E3D-F791-4227-A165-44961887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ADA3-4D49-467B-B5F8-6A62D9C4B2F4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1D493-1428-40CF-9F5F-0B2255DA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B0893-34E4-4402-B6CE-9A869327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F7AE-AF15-4B22-845C-1687F1E5B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1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70EEA-112B-408C-A4B7-BCE00C42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2C639-9D55-42B2-9702-0540766FB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5591F8-3E5A-4242-8B8E-A2432A3F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05FB0-B356-4773-893C-6656C6CC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ADA3-4D49-467B-B5F8-6A62D9C4B2F4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1052F-250D-443D-A578-49AEF6C1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118A9-CD72-4C23-8D9D-DCA6E191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F7AE-AF15-4B22-845C-1687F1E5B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55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1E809-BD22-43D5-B353-E8FE455A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8994C4-891E-452F-88DB-D376EFE2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63A85E-1C94-47CC-AA9D-5268CDA07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5FAEF7-9171-4231-8D14-993825168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1E649E-4AE2-4B8B-B8DA-9ACE46F6D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7091E6-C4DC-4AE4-9F02-5AC82F95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ADA3-4D49-467B-B5F8-6A62D9C4B2F4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FA5376-34BE-48F9-A79C-E9883CEE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F2FB41-37F7-4C7E-BB48-2D296060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F7AE-AF15-4B22-845C-1687F1E5B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590AC-D978-45F7-B5E3-5E0E0071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394A78-8A87-41BF-B7B3-4F7C9CD9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ADA3-4D49-467B-B5F8-6A62D9C4B2F4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293AC2-5C26-4186-A7AE-3201B2AA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E588A8-9B54-4387-98AA-F2EF546D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F7AE-AF15-4B22-845C-1687F1E5B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9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3058AB-38E8-4DD2-96FC-AAADB32F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ADA3-4D49-467B-B5F8-6A62D9C4B2F4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12AFDA-0021-44F5-B385-90DD17AA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3F881-09B6-46FE-89C5-1B58671F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F7AE-AF15-4B22-845C-1687F1E5B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3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99F68-0458-47EB-B2AC-B465157A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DD12A-E584-4B43-8673-F37AC4D1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BF9E4-861F-4994-AB97-E24343187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3813CD-A074-4671-B90F-6ED6A0F1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ADA3-4D49-467B-B5F8-6A62D9C4B2F4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6E6B9-F065-4987-AC80-1630E7E9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53AAB-90CC-4374-8753-4350270B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F7AE-AF15-4B22-845C-1687F1E5B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8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263A3-A5CE-4102-A127-2CEE45CD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366909-15BB-40F2-9AAC-47407F84D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F121B-D943-41DA-9081-1789F2A2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7DBD4B-D1CE-4C35-AD79-9533148A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ADA3-4D49-467B-B5F8-6A62D9C4B2F4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9B988-5092-4CD8-98DA-1F8EAB21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D4744-F503-40C1-AEE8-CCAD4AE6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F7AE-AF15-4B22-845C-1687F1E5B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1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539393-AC99-49FD-A8E2-B8A9C274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E62225-4306-487B-B1C1-3B1F8FC0D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81D7C-924A-448B-AAAC-DDAFA8D72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ADA3-4D49-467B-B5F8-6A62D9C4B2F4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60FAE-57DA-45B9-87FA-4394924B4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E262-5CC4-4F27-9664-EF6331E76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DF7AE-AF15-4B22-845C-1687F1E5B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9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F322E039-0B42-4137-8388-D148BE59FC77}"/>
              </a:ext>
            </a:extLst>
          </p:cNvPr>
          <p:cNvGrpSpPr/>
          <p:nvPr/>
        </p:nvGrpSpPr>
        <p:grpSpPr>
          <a:xfrm>
            <a:off x="-858895" y="-1140492"/>
            <a:ext cx="13684889" cy="9151543"/>
            <a:chOff x="-858895" y="-1140492"/>
            <a:chExt cx="13684889" cy="9151543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4A19DF6-124F-4A6D-A30C-F1556B5BEA80}"/>
                </a:ext>
              </a:extLst>
            </p:cNvPr>
            <p:cNvGrpSpPr/>
            <p:nvPr/>
          </p:nvGrpSpPr>
          <p:grpSpPr>
            <a:xfrm>
              <a:off x="-858895" y="-1140492"/>
              <a:ext cx="13684889" cy="6006811"/>
              <a:chOff x="600450" y="355799"/>
              <a:chExt cx="13684889" cy="6006811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7A0CC085-1CE3-4BF4-BFCA-3C2B19B5ADD5}"/>
                  </a:ext>
                </a:extLst>
              </p:cNvPr>
              <p:cNvGrpSpPr/>
              <p:nvPr/>
            </p:nvGrpSpPr>
            <p:grpSpPr>
              <a:xfrm>
                <a:off x="600450" y="355799"/>
                <a:ext cx="13684889" cy="2910097"/>
                <a:chOff x="83892" y="-164705"/>
                <a:chExt cx="13684889" cy="2910097"/>
              </a:xfrm>
            </p:grpSpPr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8D886A90-145F-4147-ADDE-D2B062B0701F}"/>
                    </a:ext>
                  </a:extLst>
                </p:cNvPr>
                <p:cNvGrpSpPr/>
                <p:nvPr/>
              </p:nvGrpSpPr>
              <p:grpSpPr>
                <a:xfrm>
                  <a:off x="83892" y="-164705"/>
                  <a:ext cx="4562061" cy="2883891"/>
                  <a:chOff x="95251" y="-329406"/>
                  <a:chExt cx="4562061" cy="2883891"/>
                </a:xfrm>
              </p:grpSpPr>
              <p:pic>
                <p:nvPicPr>
                  <p:cNvPr id="7" name="图片 6">
                    <a:extLst>
                      <a:ext uri="{FF2B5EF4-FFF2-40B4-BE49-F238E27FC236}">
                        <a16:creationId xmlns:a16="http://schemas.microsoft.com/office/drawing/2014/main" id="{64986D3B-D44C-4BAE-887C-DC0D0E1778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251" y="-329406"/>
                    <a:ext cx="4562061" cy="2606892"/>
                  </a:xfrm>
                  <a:prstGeom prst="rect">
                    <a:avLst/>
                  </a:prstGeom>
                </p:spPr>
              </p:pic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5B3E08A1-6C14-48B9-AFE9-B85B8528A83E}"/>
                      </a:ext>
                    </a:extLst>
                  </p:cNvPr>
                  <p:cNvSpPr txBox="1"/>
                  <p:nvPr/>
                </p:nvSpPr>
                <p:spPr>
                  <a:xfrm>
                    <a:off x="2112184" y="2277486"/>
                    <a:ext cx="5281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dirty="0"/>
                      <a:t>SIZE</a:t>
                    </a:r>
                    <a:endParaRPr lang="zh-CN" altLang="en-US" sz="1200" dirty="0"/>
                  </a:p>
                </p:txBody>
              </p:sp>
            </p:grp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C9D4AB15-8A13-44F7-A35C-520380909407}"/>
                    </a:ext>
                  </a:extLst>
                </p:cNvPr>
                <p:cNvGrpSpPr/>
                <p:nvPr/>
              </p:nvGrpSpPr>
              <p:grpSpPr>
                <a:xfrm>
                  <a:off x="4645952" y="-164213"/>
                  <a:ext cx="4561199" cy="2909605"/>
                  <a:chOff x="4645952" y="-164213"/>
                  <a:chExt cx="4561199" cy="2909605"/>
                </a:xfrm>
              </p:grpSpPr>
              <p:pic>
                <p:nvPicPr>
                  <p:cNvPr id="11" name="图片 10">
                    <a:extLst>
                      <a:ext uri="{FF2B5EF4-FFF2-40B4-BE49-F238E27FC236}">
                        <a16:creationId xmlns:a16="http://schemas.microsoft.com/office/drawing/2014/main" id="{5092EBD7-7567-4EFD-A10E-56C7DB591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45952" y="-164213"/>
                    <a:ext cx="4561199" cy="2606400"/>
                  </a:xfrm>
                  <a:prstGeom prst="rect">
                    <a:avLst/>
                  </a:prstGeom>
                </p:spPr>
              </p:pic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78683B62-00FF-4BA0-B91B-CA1164D1BC05}"/>
                      </a:ext>
                    </a:extLst>
                  </p:cNvPr>
                  <p:cNvSpPr txBox="1"/>
                  <p:nvPr/>
                </p:nvSpPr>
                <p:spPr>
                  <a:xfrm>
                    <a:off x="6662455" y="2468393"/>
                    <a:ext cx="5281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EP</a:t>
                    </a:r>
                    <a:endParaRPr lang="zh-CN" altLang="en-US" sz="1200" dirty="0"/>
                  </a:p>
                </p:txBody>
              </p: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82B29C1C-3C70-44DF-9E90-EC2BA1417B04}"/>
                    </a:ext>
                  </a:extLst>
                </p:cNvPr>
                <p:cNvGrpSpPr/>
                <p:nvPr/>
              </p:nvGrpSpPr>
              <p:grpSpPr>
                <a:xfrm>
                  <a:off x="9207582" y="-164705"/>
                  <a:ext cx="4561199" cy="2883629"/>
                  <a:chOff x="9207582" y="-164705"/>
                  <a:chExt cx="4561199" cy="2883629"/>
                </a:xfrm>
              </p:grpSpPr>
              <p:pic>
                <p:nvPicPr>
                  <p:cNvPr id="15" name="图片 14">
                    <a:extLst>
                      <a:ext uri="{FF2B5EF4-FFF2-40B4-BE49-F238E27FC236}">
                        <a16:creationId xmlns:a16="http://schemas.microsoft.com/office/drawing/2014/main" id="{0E51FA5D-0CA3-4E59-99E8-1CC594A7A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07582" y="-164705"/>
                    <a:ext cx="4561199" cy="2532338"/>
                  </a:xfrm>
                  <a:prstGeom prst="rect">
                    <a:avLst/>
                  </a:prstGeom>
                </p:spPr>
              </p:pic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4B0DDDD0-AC93-44EA-9CA8-89F2DEF31455}"/>
                      </a:ext>
                    </a:extLst>
                  </p:cNvPr>
                  <p:cNvSpPr txBox="1"/>
                  <p:nvPr/>
                </p:nvSpPr>
                <p:spPr>
                  <a:xfrm>
                    <a:off x="11411345" y="2441925"/>
                    <a:ext cx="5281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BM</a:t>
                    </a:r>
                    <a:endParaRPr lang="zh-CN" altLang="en-US" sz="1200" dirty="0"/>
                  </a:p>
                </p:txBody>
              </p:sp>
            </p:grp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83F4EF87-BFFA-47E3-9EA1-1FEC8DAC5149}"/>
                  </a:ext>
                </a:extLst>
              </p:cNvPr>
              <p:cNvGrpSpPr/>
              <p:nvPr/>
            </p:nvGrpSpPr>
            <p:grpSpPr>
              <a:xfrm>
                <a:off x="601310" y="3429000"/>
                <a:ext cx="4561200" cy="2933610"/>
                <a:chOff x="1624521" y="4070407"/>
                <a:chExt cx="4561200" cy="2933610"/>
              </a:xfrm>
            </p:grpSpPr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8515F337-5BD9-49B5-8C8B-D0480AB8B15C}"/>
                    </a:ext>
                  </a:extLst>
                </p:cNvPr>
                <p:cNvSpPr txBox="1"/>
                <p:nvPr/>
              </p:nvSpPr>
              <p:spPr>
                <a:xfrm>
                  <a:off x="3640594" y="6727018"/>
                  <a:ext cx="528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CP</a:t>
                  </a:r>
                  <a:endParaRPr lang="zh-CN" altLang="en-US" sz="1200" dirty="0"/>
                </a:p>
              </p:txBody>
            </p:sp>
            <p:pic>
              <p:nvPicPr>
                <p:cNvPr id="57" name="图片 56">
                  <a:extLst>
                    <a:ext uri="{FF2B5EF4-FFF2-40B4-BE49-F238E27FC236}">
                      <a16:creationId xmlns:a16="http://schemas.microsoft.com/office/drawing/2014/main" id="{E1CA424A-00B2-4E8F-B915-C328B80A04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4521" y="4070407"/>
                  <a:ext cx="4561200" cy="2606400"/>
                </a:xfrm>
                <a:prstGeom prst="rect">
                  <a:avLst/>
                </a:prstGeom>
              </p:spPr>
            </p:pic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304FD286-1705-45E7-A98C-F32F16F9F37D}"/>
                  </a:ext>
                </a:extLst>
              </p:cNvPr>
              <p:cNvGrpSpPr/>
              <p:nvPr/>
            </p:nvGrpSpPr>
            <p:grpSpPr>
              <a:xfrm>
                <a:off x="5162509" y="3429000"/>
                <a:ext cx="4561200" cy="2883398"/>
                <a:chOff x="5162509" y="3429000"/>
                <a:chExt cx="4561200" cy="2883398"/>
              </a:xfrm>
            </p:grpSpPr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8C553B50-6183-4AB8-8F70-90966DDFB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2509" y="3429000"/>
                  <a:ext cx="4561200" cy="2606400"/>
                </a:xfrm>
                <a:prstGeom prst="rect">
                  <a:avLst/>
                </a:prstGeom>
              </p:spPr>
            </p:pic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F89C7AC8-D29E-4668-BF0A-66D76A99D311}"/>
                    </a:ext>
                  </a:extLst>
                </p:cNvPr>
                <p:cNvSpPr txBox="1"/>
                <p:nvPr/>
              </p:nvSpPr>
              <p:spPr>
                <a:xfrm>
                  <a:off x="7179013" y="6035399"/>
                  <a:ext cx="528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ROE</a:t>
                  </a:r>
                  <a:endParaRPr lang="zh-CN" altLang="en-US" sz="1200" dirty="0"/>
                </a:p>
              </p:txBody>
            </p:sp>
          </p:grpSp>
          <p:pic>
            <p:nvPicPr>
              <p:cNvPr id="64" name="图片 63">
                <a:extLst>
                  <a:ext uri="{FF2B5EF4-FFF2-40B4-BE49-F238E27FC236}">
                    <a16:creationId xmlns:a16="http://schemas.microsoft.com/office/drawing/2014/main" id="{BB53ADA0-C531-4F5B-9DB4-79130F8D0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23709" y="3428999"/>
                <a:ext cx="4561200" cy="2606400"/>
              </a:xfrm>
              <a:prstGeom prst="rect">
                <a:avLst/>
              </a:prstGeom>
            </p:spPr>
          </p:pic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3F1DC32-14EC-4F0C-B2BE-FF485D8F707B}"/>
                  </a:ext>
                </a:extLst>
              </p:cNvPr>
              <p:cNvSpPr txBox="1"/>
              <p:nvPr/>
            </p:nvSpPr>
            <p:spPr>
              <a:xfrm>
                <a:off x="11927903" y="6035398"/>
                <a:ext cx="5281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VOL</a:t>
                </a:r>
                <a:endParaRPr lang="zh-CN" altLang="en-US" sz="1200" dirty="0"/>
              </a:p>
            </p:txBody>
          </p:sp>
        </p:grp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E39D7061-D700-4432-8EFB-63EF0D63E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58036" y="5005418"/>
              <a:ext cx="4561200" cy="2606400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DB4DAF6-E5F0-4866-8AD7-9BD6DDC77E57}"/>
                </a:ext>
              </a:extLst>
            </p:cNvPr>
            <p:cNvSpPr txBox="1"/>
            <p:nvPr/>
          </p:nvSpPr>
          <p:spPr>
            <a:xfrm>
              <a:off x="1158038" y="7734052"/>
              <a:ext cx="528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MAX</a:t>
              </a:r>
              <a:endParaRPr lang="zh-CN" altLang="en-US" sz="1200" dirty="0"/>
            </a:p>
          </p:txBody>
        </p:sp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B8A97145-4ABD-4D2E-B3C7-F9039CB99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164" y="5005416"/>
              <a:ext cx="4561200" cy="2606400"/>
            </a:xfrm>
            <a:prstGeom prst="rect">
              <a:avLst/>
            </a:prstGeom>
          </p:spPr>
        </p:pic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F8084B8-CB0C-4425-99EB-588AC93B3A4B}"/>
                </a:ext>
              </a:extLst>
            </p:cNvPr>
            <p:cNvSpPr txBox="1"/>
            <p:nvPr/>
          </p:nvSpPr>
          <p:spPr>
            <a:xfrm>
              <a:off x="5652434" y="7734051"/>
              <a:ext cx="6626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INVES</a:t>
              </a:r>
              <a:endParaRPr lang="zh-CN" altLang="en-US" sz="1200" dirty="0"/>
            </a:p>
          </p:txBody>
        </p:sp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C8C5E198-7C02-410F-86F9-11E3C551C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4364" y="5005416"/>
              <a:ext cx="4561200" cy="2606400"/>
            </a:xfrm>
            <a:prstGeom prst="rect">
              <a:avLst/>
            </a:prstGeom>
          </p:spPr>
        </p:pic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2B8B73B-B126-41F9-B702-2CEF108B48EF}"/>
                </a:ext>
              </a:extLst>
            </p:cNvPr>
            <p:cNvSpPr txBox="1"/>
            <p:nvPr/>
          </p:nvSpPr>
          <p:spPr>
            <a:xfrm>
              <a:off x="10299950" y="7734051"/>
              <a:ext cx="8654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ACCURAL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393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4491A346-F170-4715-B288-ECF0C2E1035B}"/>
              </a:ext>
            </a:extLst>
          </p:cNvPr>
          <p:cNvGrpSpPr/>
          <p:nvPr/>
        </p:nvGrpSpPr>
        <p:grpSpPr>
          <a:xfrm>
            <a:off x="95250" y="0"/>
            <a:ext cx="13683600" cy="7331387"/>
            <a:chOff x="95250" y="0"/>
            <a:chExt cx="13683600" cy="733138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652D0D1-EE88-4683-B9EF-734BBD8FFB0D}"/>
                </a:ext>
              </a:extLst>
            </p:cNvPr>
            <p:cNvGrpSpPr/>
            <p:nvPr/>
          </p:nvGrpSpPr>
          <p:grpSpPr>
            <a:xfrm>
              <a:off x="95250" y="0"/>
              <a:ext cx="13683600" cy="7331387"/>
              <a:chOff x="95250" y="0"/>
              <a:chExt cx="13683600" cy="7331387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1C70DA60-E9CD-4146-98B4-542117BEB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0" y="0"/>
                <a:ext cx="4561200" cy="2606400"/>
              </a:xfrm>
              <a:prstGeom prst="rect">
                <a:avLst/>
              </a:prstGeom>
            </p:spPr>
          </p:pic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F4AC703-CCC5-4A56-97AE-C858FC065B90}"/>
                  </a:ext>
                </a:extLst>
              </p:cNvPr>
              <p:cNvSpPr txBox="1"/>
              <p:nvPr/>
            </p:nvSpPr>
            <p:spPr>
              <a:xfrm>
                <a:off x="2111753" y="2606400"/>
                <a:ext cx="5281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NOA</a:t>
                </a:r>
                <a:endParaRPr lang="zh-CN" altLang="en-US" sz="1200" dirty="0"/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3C484DB7-1FDA-4C89-AE43-CE64D3898B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6450" y="0"/>
                <a:ext cx="4561200" cy="2606400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31C891F-7FD1-4C92-A485-6D9DBBF701E6}"/>
                  </a:ext>
                </a:extLst>
              </p:cNvPr>
              <p:cNvSpPr txBox="1"/>
              <p:nvPr/>
            </p:nvSpPr>
            <p:spPr>
              <a:xfrm>
                <a:off x="6672953" y="2606400"/>
                <a:ext cx="5281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ILLIQ</a:t>
                </a:r>
                <a:endParaRPr lang="zh-CN" altLang="en-US" sz="1200" dirty="0"/>
              </a:p>
            </p:txBody>
          </p:sp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B938558-E0E0-452E-85F4-49F1B4A02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7650" y="0"/>
                <a:ext cx="4561200" cy="2606400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D10DEBE-D8E4-4838-B97B-36876A65E0DB}"/>
                  </a:ext>
                </a:extLst>
              </p:cNvPr>
              <p:cNvSpPr txBox="1"/>
              <p:nvPr/>
            </p:nvSpPr>
            <p:spPr>
              <a:xfrm>
                <a:off x="11498250" y="2606400"/>
                <a:ext cx="5281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TO</a:t>
                </a:r>
                <a:endParaRPr lang="zh-CN" altLang="en-US" sz="1200" dirty="0"/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8D34030-9F63-4912-BE24-3170D9400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0" y="3168712"/>
                <a:ext cx="6785383" cy="3877362"/>
              </a:xfrm>
              <a:prstGeom prst="rect">
                <a:avLst/>
              </a:prstGeom>
            </p:spPr>
          </p:pic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3160DA4-247E-4253-B3D6-8B9227001C93}"/>
                  </a:ext>
                </a:extLst>
              </p:cNvPr>
              <p:cNvSpPr txBox="1"/>
              <p:nvPr/>
            </p:nvSpPr>
            <p:spPr>
              <a:xfrm>
                <a:off x="2949665" y="7054388"/>
                <a:ext cx="1076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EXTRA_TO</a:t>
                </a:r>
                <a:endParaRPr lang="zh-CN" altLang="en-US" sz="1200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FD0B227-5DA8-409E-9B0B-78DE5E94B675}"/>
                  </a:ext>
                </a:extLst>
              </p:cNvPr>
              <p:cNvSpPr txBox="1"/>
              <p:nvPr/>
            </p:nvSpPr>
            <p:spPr>
              <a:xfrm>
                <a:off x="9848024" y="7054226"/>
                <a:ext cx="10765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REVERSAL</a:t>
                </a:r>
                <a:endParaRPr lang="zh-CN" altLang="en-US" sz="1200" dirty="0"/>
              </a:p>
            </p:txBody>
          </p:sp>
        </p:grp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CB364ED-889F-49C9-92BE-BD38DA902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3751" y="3168712"/>
              <a:ext cx="6785099" cy="387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54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94A2124-DDFE-438B-B11F-FDD084A6D525}"/>
              </a:ext>
            </a:extLst>
          </p:cNvPr>
          <p:cNvCxnSpPr/>
          <p:nvPr/>
        </p:nvCxnSpPr>
        <p:spPr>
          <a:xfrm>
            <a:off x="897677" y="3429000"/>
            <a:ext cx="9799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BF7E9FA-E942-4708-BAC1-F3E5D745DF94}"/>
              </a:ext>
            </a:extLst>
          </p:cNvPr>
          <p:cNvCxnSpPr>
            <a:cxnSpLocks/>
          </p:cNvCxnSpPr>
          <p:nvPr/>
        </p:nvCxnSpPr>
        <p:spPr>
          <a:xfrm>
            <a:off x="899160" y="329184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9CD3B1E-05B8-4ED0-B6B3-5D942B0EA344}"/>
              </a:ext>
            </a:extLst>
          </p:cNvPr>
          <p:cNvCxnSpPr>
            <a:cxnSpLocks/>
          </p:cNvCxnSpPr>
          <p:nvPr/>
        </p:nvCxnSpPr>
        <p:spPr>
          <a:xfrm>
            <a:off x="10683240" y="3284220"/>
            <a:ext cx="0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B1BD3EE6-3421-42DB-BE1B-6947753C25D5}"/>
              </a:ext>
            </a:extLst>
          </p:cNvPr>
          <p:cNvSpPr/>
          <p:nvPr/>
        </p:nvSpPr>
        <p:spPr>
          <a:xfrm rot="16200000">
            <a:off x="5641600" y="-1154437"/>
            <a:ext cx="306828" cy="979169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2388FB-CFA9-41AC-9A41-6E7D6E94BD3F}"/>
              </a:ext>
            </a:extLst>
          </p:cNvPr>
          <p:cNvSpPr txBox="1"/>
          <p:nvPr/>
        </p:nvSpPr>
        <p:spPr>
          <a:xfrm>
            <a:off x="4612913" y="3925996"/>
            <a:ext cx="235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所有数据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BE18994-9C6F-46A9-B57F-04779BE3B8F7}"/>
              </a:ext>
            </a:extLst>
          </p:cNvPr>
          <p:cNvGrpSpPr/>
          <p:nvPr/>
        </p:nvGrpSpPr>
        <p:grpSpPr>
          <a:xfrm>
            <a:off x="897677" y="2971560"/>
            <a:ext cx="9801870" cy="441854"/>
            <a:chOff x="888990" y="2335147"/>
            <a:chExt cx="9801870" cy="441854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54DD95B-18A1-4BC3-82B8-BCFFEA640E33}"/>
                </a:ext>
              </a:extLst>
            </p:cNvPr>
            <p:cNvSpPr txBox="1"/>
            <p:nvPr/>
          </p:nvSpPr>
          <p:spPr>
            <a:xfrm>
              <a:off x="2999065" y="2398946"/>
              <a:ext cx="2356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训练数据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F202CCB-B373-4BE3-9183-4DBF88BF07B1}"/>
                </a:ext>
              </a:extLst>
            </p:cNvPr>
            <p:cNvSpPr txBox="1"/>
            <p:nvPr/>
          </p:nvSpPr>
          <p:spPr>
            <a:xfrm>
              <a:off x="7043737" y="2368261"/>
              <a:ext cx="2356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验证数据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4FDFC6B-F593-497A-8F56-7BAC4B94B2A2}"/>
                </a:ext>
              </a:extLst>
            </p:cNvPr>
            <p:cNvSpPr txBox="1"/>
            <p:nvPr/>
          </p:nvSpPr>
          <p:spPr>
            <a:xfrm>
              <a:off x="9158556" y="2368260"/>
              <a:ext cx="1532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测试数据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55C7F69-0F6D-410A-8506-6A989FD3608B}"/>
                </a:ext>
              </a:extLst>
            </p:cNvPr>
            <p:cNvGrpSpPr/>
            <p:nvPr/>
          </p:nvGrpSpPr>
          <p:grpSpPr>
            <a:xfrm>
              <a:off x="888990" y="2335147"/>
              <a:ext cx="9801870" cy="441854"/>
              <a:chOff x="1202836" y="3759992"/>
              <a:chExt cx="3927984" cy="46010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D38F9D7-9E1F-4F64-BB5A-31339564A8A3}"/>
                  </a:ext>
                </a:extLst>
              </p:cNvPr>
              <p:cNvSpPr/>
              <p:nvPr/>
            </p:nvSpPr>
            <p:spPr>
              <a:xfrm>
                <a:off x="1202836" y="3761928"/>
                <a:ext cx="3921488" cy="44589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B129B10-3C5B-4650-AFAA-B31E5B7A4E23}"/>
                  </a:ext>
                </a:extLst>
              </p:cNvPr>
              <p:cNvSpPr/>
              <p:nvPr/>
            </p:nvSpPr>
            <p:spPr>
              <a:xfrm>
                <a:off x="1210457" y="3760960"/>
                <a:ext cx="2655798" cy="445894"/>
              </a:xfrm>
              <a:prstGeom prst="rect">
                <a:avLst/>
              </a:prstGeom>
              <a:solidFill>
                <a:srgbClr val="4472C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C7BFE3C-9811-4C27-B196-92FE657EC0A4}"/>
                  </a:ext>
                </a:extLst>
              </p:cNvPr>
              <p:cNvSpPr/>
              <p:nvPr/>
            </p:nvSpPr>
            <p:spPr>
              <a:xfrm>
                <a:off x="3866255" y="3760960"/>
                <a:ext cx="650513" cy="445894"/>
              </a:xfrm>
              <a:prstGeom prst="rect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3321C55-7E42-4063-BD0C-6660B970B4B9}"/>
                  </a:ext>
                </a:extLst>
              </p:cNvPr>
              <p:cNvSpPr/>
              <p:nvPr/>
            </p:nvSpPr>
            <p:spPr>
              <a:xfrm>
                <a:off x="4516768" y="3759992"/>
                <a:ext cx="614052" cy="460104"/>
              </a:xfrm>
              <a:prstGeom prst="rect">
                <a:avLst/>
              </a:prstGeom>
              <a:solidFill>
                <a:schemeClr val="accent4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08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01BB4D-EE62-4C60-8BAB-9985B5897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50" y="2718754"/>
            <a:ext cx="9833700" cy="14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5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17D114B-C23D-475C-8D87-FFF24595C077}"/>
              </a:ext>
            </a:extLst>
          </p:cNvPr>
          <p:cNvGrpSpPr/>
          <p:nvPr/>
        </p:nvGrpSpPr>
        <p:grpSpPr>
          <a:xfrm>
            <a:off x="1196340" y="4198624"/>
            <a:ext cx="9799320" cy="1011108"/>
            <a:chOff x="891540" y="3284220"/>
            <a:chExt cx="9799320" cy="101110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D15827C-D0D4-4E91-BFBB-D2850F2EA8D8}"/>
                </a:ext>
              </a:extLst>
            </p:cNvPr>
            <p:cNvCxnSpPr/>
            <p:nvPr/>
          </p:nvCxnSpPr>
          <p:spPr>
            <a:xfrm>
              <a:off x="891540" y="3429000"/>
              <a:ext cx="9799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E723DBC-82B4-460E-AC5C-7FAE67289C82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329184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20A4838-D00B-48C7-AB21-F74EA63ADF87}"/>
                </a:ext>
              </a:extLst>
            </p:cNvPr>
            <p:cNvCxnSpPr>
              <a:cxnSpLocks/>
            </p:cNvCxnSpPr>
            <p:nvPr/>
          </p:nvCxnSpPr>
          <p:spPr>
            <a:xfrm>
              <a:off x="10683240" y="328422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E6B15E44-8813-4516-A20D-A3A575FD3DC6}"/>
                </a:ext>
              </a:extLst>
            </p:cNvPr>
            <p:cNvSpPr/>
            <p:nvPr/>
          </p:nvSpPr>
          <p:spPr>
            <a:xfrm rot="16200000">
              <a:off x="5641600" y="-1154437"/>
              <a:ext cx="306828" cy="979169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79D5E28-DAE5-4F61-8020-63196D6FF775}"/>
                </a:ext>
              </a:extLst>
            </p:cNvPr>
            <p:cNvSpPr txBox="1"/>
            <p:nvPr/>
          </p:nvSpPr>
          <p:spPr>
            <a:xfrm>
              <a:off x="4612913" y="3925996"/>
              <a:ext cx="2356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所有数据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D8E0BE7-DD94-4F48-BD94-A17735AEA6B6}"/>
              </a:ext>
            </a:extLst>
          </p:cNvPr>
          <p:cNvGrpSpPr/>
          <p:nvPr/>
        </p:nvGrpSpPr>
        <p:grpSpPr>
          <a:xfrm>
            <a:off x="1202836" y="4042294"/>
            <a:ext cx="3927984" cy="460104"/>
            <a:chOff x="1202836" y="3759992"/>
            <a:chExt cx="3927984" cy="4601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52F652-3C15-4D71-A0A4-823D9D09157F}"/>
                </a:ext>
              </a:extLst>
            </p:cNvPr>
            <p:cNvSpPr/>
            <p:nvPr/>
          </p:nvSpPr>
          <p:spPr>
            <a:xfrm>
              <a:off x="1202836" y="3761928"/>
              <a:ext cx="3921488" cy="44589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809F9C8-653A-4E8B-AF81-DD099F37F3DA}"/>
                </a:ext>
              </a:extLst>
            </p:cNvPr>
            <p:cNvSpPr/>
            <p:nvPr/>
          </p:nvSpPr>
          <p:spPr>
            <a:xfrm>
              <a:off x="1210457" y="3760960"/>
              <a:ext cx="2655798" cy="445894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E9B5B9B-F0F7-4198-A20F-1ECECA0393B9}"/>
                </a:ext>
              </a:extLst>
            </p:cNvPr>
            <p:cNvSpPr/>
            <p:nvPr/>
          </p:nvSpPr>
          <p:spPr>
            <a:xfrm>
              <a:off x="3866255" y="3760960"/>
              <a:ext cx="650513" cy="445894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507831E-A5EC-43BB-866F-AA1A6DBAF567}"/>
                </a:ext>
              </a:extLst>
            </p:cNvPr>
            <p:cNvSpPr/>
            <p:nvPr/>
          </p:nvSpPr>
          <p:spPr>
            <a:xfrm>
              <a:off x="4516768" y="3759992"/>
              <a:ext cx="614052" cy="460104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E27BCF-5B9D-489A-9C1D-5CF4A67DAC32}"/>
              </a:ext>
            </a:extLst>
          </p:cNvPr>
          <p:cNvCxnSpPr/>
          <p:nvPr/>
        </p:nvCxnSpPr>
        <p:spPr>
          <a:xfrm>
            <a:off x="1196340" y="4504497"/>
            <a:ext cx="0" cy="72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03DCE9D-F154-479F-87BB-FFA8378D2997}"/>
              </a:ext>
            </a:extLst>
          </p:cNvPr>
          <p:cNvCxnSpPr/>
          <p:nvPr/>
        </p:nvCxnSpPr>
        <p:spPr>
          <a:xfrm>
            <a:off x="5124324" y="4495293"/>
            <a:ext cx="0" cy="72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DDFC048-939B-4B16-A7A2-9869D74D9A5E}"/>
              </a:ext>
            </a:extLst>
          </p:cNvPr>
          <p:cNvCxnSpPr>
            <a:cxnSpLocks/>
          </p:cNvCxnSpPr>
          <p:nvPr/>
        </p:nvCxnSpPr>
        <p:spPr>
          <a:xfrm>
            <a:off x="4081047" y="4946355"/>
            <a:ext cx="1043277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77B28B9-43B8-4355-ADEC-F91A401F7099}"/>
              </a:ext>
            </a:extLst>
          </p:cNvPr>
          <p:cNvCxnSpPr>
            <a:cxnSpLocks/>
          </p:cNvCxnSpPr>
          <p:nvPr/>
        </p:nvCxnSpPr>
        <p:spPr>
          <a:xfrm flipH="1">
            <a:off x="1210458" y="4946355"/>
            <a:ext cx="1066337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6A76F1E-F92E-41E3-A29C-CE0E99572D5F}"/>
              </a:ext>
            </a:extLst>
          </p:cNvPr>
          <p:cNvSpPr txBox="1"/>
          <p:nvPr/>
        </p:nvSpPr>
        <p:spPr>
          <a:xfrm>
            <a:off x="1982045" y="4761689"/>
            <a:ext cx="235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滚动窗口长度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22AC645-1988-4900-BA77-6266EBBBF9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538356" y="1994501"/>
            <a:ext cx="0" cy="204876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2E1EA1A-25A4-4FB7-A6BC-6C67EF49A798}"/>
              </a:ext>
            </a:extLst>
          </p:cNvPr>
          <p:cNvCxnSpPr>
            <a:cxnSpLocks/>
          </p:cNvCxnSpPr>
          <p:nvPr/>
        </p:nvCxnSpPr>
        <p:spPr>
          <a:xfrm>
            <a:off x="4191511" y="1994501"/>
            <a:ext cx="0" cy="204876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A9A0760-3D01-41E8-AA09-76307F891E2C}"/>
              </a:ext>
            </a:extLst>
          </p:cNvPr>
          <p:cNvCxnSpPr>
            <a:cxnSpLocks/>
          </p:cNvCxnSpPr>
          <p:nvPr/>
        </p:nvCxnSpPr>
        <p:spPr>
          <a:xfrm flipH="1">
            <a:off x="4823794" y="1950012"/>
            <a:ext cx="607374" cy="209228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E0AA98C-118A-4036-9F69-1CC1B84E60BB}"/>
              </a:ext>
            </a:extLst>
          </p:cNvPr>
          <p:cNvSpPr txBox="1"/>
          <p:nvPr/>
        </p:nvSpPr>
        <p:spPr>
          <a:xfrm>
            <a:off x="-1064290" y="3889417"/>
            <a:ext cx="235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窗口向前滚动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FA9E9E9-81B5-4A6B-9620-81F236E9AC79}"/>
              </a:ext>
            </a:extLst>
          </p:cNvPr>
          <p:cNvSpPr txBox="1"/>
          <p:nvPr/>
        </p:nvSpPr>
        <p:spPr>
          <a:xfrm>
            <a:off x="3013224" y="1579712"/>
            <a:ext cx="235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验证数据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2C71AA4-F3D4-4D25-AC86-9EC704007926}"/>
              </a:ext>
            </a:extLst>
          </p:cNvPr>
          <p:cNvSpPr txBox="1"/>
          <p:nvPr/>
        </p:nvSpPr>
        <p:spPr>
          <a:xfrm>
            <a:off x="4338619" y="1578744"/>
            <a:ext cx="235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A3D644F-FBAD-4390-BF31-8FB68EE28BCD}"/>
              </a:ext>
            </a:extLst>
          </p:cNvPr>
          <p:cNvGrpSpPr/>
          <p:nvPr/>
        </p:nvGrpSpPr>
        <p:grpSpPr>
          <a:xfrm>
            <a:off x="1835681" y="3513035"/>
            <a:ext cx="3927984" cy="460104"/>
            <a:chOff x="1202836" y="3759992"/>
            <a:chExt cx="3927984" cy="46010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7E3851C-44B0-4F38-9C65-412D0A714557}"/>
                </a:ext>
              </a:extLst>
            </p:cNvPr>
            <p:cNvSpPr/>
            <p:nvPr/>
          </p:nvSpPr>
          <p:spPr>
            <a:xfrm>
              <a:off x="1202836" y="3761928"/>
              <a:ext cx="3921488" cy="44589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A6B9303-8FAE-4BC6-BB6D-FAA54638C577}"/>
                </a:ext>
              </a:extLst>
            </p:cNvPr>
            <p:cNvSpPr/>
            <p:nvPr/>
          </p:nvSpPr>
          <p:spPr>
            <a:xfrm>
              <a:off x="1210457" y="3760960"/>
              <a:ext cx="2655798" cy="445894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63E9B8A-CD8D-4844-9BE1-5E1915B26483}"/>
                </a:ext>
              </a:extLst>
            </p:cNvPr>
            <p:cNvSpPr/>
            <p:nvPr/>
          </p:nvSpPr>
          <p:spPr>
            <a:xfrm>
              <a:off x="3866255" y="3760960"/>
              <a:ext cx="650513" cy="445894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8F06350-5D16-45B6-90A0-C4AC3EF37061}"/>
                </a:ext>
              </a:extLst>
            </p:cNvPr>
            <p:cNvSpPr/>
            <p:nvPr/>
          </p:nvSpPr>
          <p:spPr>
            <a:xfrm>
              <a:off x="4516768" y="3759992"/>
              <a:ext cx="614052" cy="460104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B1174EB-8216-406E-B37A-92D032C3E40B}"/>
              </a:ext>
            </a:extLst>
          </p:cNvPr>
          <p:cNvGrpSpPr/>
          <p:nvPr/>
        </p:nvGrpSpPr>
        <p:grpSpPr>
          <a:xfrm>
            <a:off x="2458397" y="2980541"/>
            <a:ext cx="3927984" cy="460104"/>
            <a:chOff x="1202836" y="3759992"/>
            <a:chExt cx="3927984" cy="46010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3A0964B-254E-4670-9E68-46DADF366CD4}"/>
                </a:ext>
              </a:extLst>
            </p:cNvPr>
            <p:cNvSpPr/>
            <p:nvPr/>
          </p:nvSpPr>
          <p:spPr>
            <a:xfrm>
              <a:off x="1202836" y="3761928"/>
              <a:ext cx="3921488" cy="44589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EC228AB-210F-49F1-93BB-A366D95F4B61}"/>
                </a:ext>
              </a:extLst>
            </p:cNvPr>
            <p:cNvSpPr/>
            <p:nvPr/>
          </p:nvSpPr>
          <p:spPr>
            <a:xfrm>
              <a:off x="1210457" y="3760960"/>
              <a:ext cx="2655798" cy="445894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CA9F783-EEFF-40D0-8DC1-377756210D92}"/>
                </a:ext>
              </a:extLst>
            </p:cNvPr>
            <p:cNvSpPr/>
            <p:nvPr/>
          </p:nvSpPr>
          <p:spPr>
            <a:xfrm>
              <a:off x="3866255" y="3760960"/>
              <a:ext cx="650513" cy="445894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9AA212A-5DE8-47CD-B5FE-80C8A88FE520}"/>
                </a:ext>
              </a:extLst>
            </p:cNvPr>
            <p:cNvSpPr/>
            <p:nvPr/>
          </p:nvSpPr>
          <p:spPr>
            <a:xfrm>
              <a:off x="4516768" y="3759992"/>
              <a:ext cx="614052" cy="460104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C32C62F-1A97-4E43-A79D-8674A8BF0FA4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36813" y="3841280"/>
            <a:ext cx="632845" cy="529259"/>
          </a:xfrm>
          <a:prstGeom prst="bentConnector3">
            <a:avLst>
              <a:gd name="adj1" fmla="val -3612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4F39A64-7E2E-4556-BF63-20DDD0DF6AE3}"/>
              </a:ext>
            </a:extLst>
          </p:cNvPr>
          <p:cNvSpPr txBox="1"/>
          <p:nvPr/>
        </p:nvSpPr>
        <p:spPr>
          <a:xfrm>
            <a:off x="1512469" y="1733080"/>
            <a:ext cx="235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训练数据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33115C11-4683-435A-B234-E4F95ECDBC38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793193" y="3204456"/>
            <a:ext cx="672825" cy="444532"/>
          </a:xfrm>
          <a:prstGeom prst="bentConnector3">
            <a:avLst>
              <a:gd name="adj1" fmla="val -48508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8D356B8-686A-46FA-9049-F1DE9F059F6F}"/>
              </a:ext>
            </a:extLst>
          </p:cNvPr>
          <p:cNvSpPr txBox="1"/>
          <p:nvPr/>
        </p:nvSpPr>
        <p:spPr>
          <a:xfrm>
            <a:off x="5089083" y="2604491"/>
            <a:ext cx="235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500D81B-9D5F-44B7-930D-D43644BCF343}"/>
              </a:ext>
            </a:extLst>
          </p:cNvPr>
          <p:cNvGrpSpPr/>
          <p:nvPr/>
        </p:nvGrpSpPr>
        <p:grpSpPr>
          <a:xfrm>
            <a:off x="7067676" y="1638638"/>
            <a:ext cx="3927984" cy="460104"/>
            <a:chOff x="1202836" y="3759992"/>
            <a:chExt cx="3927984" cy="46010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8068C15-4C3C-4815-ADB8-B07BC591E348}"/>
                </a:ext>
              </a:extLst>
            </p:cNvPr>
            <p:cNvSpPr/>
            <p:nvPr/>
          </p:nvSpPr>
          <p:spPr>
            <a:xfrm>
              <a:off x="1202836" y="3761928"/>
              <a:ext cx="3921488" cy="44589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B1AB438-5D92-4950-9DFA-B4ADD71BDF4E}"/>
                </a:ext>
              </a:extLst>
            </p:cNvPr>
            <p:cNvSpPr/>
            <p:nvPr/>
          </p:nvSpPr>
          <p:spPr>
            <a:xfrm>
              <a:off x="1210457" y="3760960"/>
              <a:ext cx="2655798" cy="445894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8D4CB4A-C153-4BD8-B68C-765151A935B5}"/>
                </a:ext>
              </a:extLst>
            </p:cNvPr>
            <p:cNvSpPr/>
            <p:nvPr/>
          </p:nvSpPr>
          <p:spPr>
            <a:xfrm>
              <a:off x="3866255" y="3760960"/>
              <a:ext cx="650513" cy="445894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732618D-4070-459A-A59D-18CBA8EAFDEE}"/>
                </a:ext>
              </a:extLst>
            </p:cNvPr>
            <p:cNvSpPr/>
            <p:nvPr/>
          </p:nvSpPr>
          <p:spPr>
            <a:xfrm>
              <a:off x="4516768" y="3759992"/>
              <a:ext cx="614052" cy="460104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EF078A0-0466-4E85-B9DE-6BEB160A794E}"/>
              </a:ext>
            </a:extLst>
          </p:cNvPr>
          <p:cNvGrpSpPr/>
          <p:nvPr/>
        </p:nvGrpSpPr>
        <p:grpSpPr>
          <a:xfrm>
            <a:off x="6439204" y="2167083"/>
            <a:ext cx="3927984" cy="460104"/>
            <a:chOff x="1202836" y="3759992"/>
            <a:chExt cx="3927984" cy="46010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11D0A3E-BE79-4DC6-9F0B-78E843A4B989}"/>
                </a:ext>
              </a:extLst>
            </p:cNvPr>
            <p:cNvSpPr/>
            <p:nvPr/>
          </p:nvSpPr>
          <p:spPr>
            <a:xfrm>
              <a:off x="1202836" y="3761928"/>
              <a:ext cx="3921488" cy="44589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D984D78-90ED-42F2-92F4-10BF6CC62E5E}"/>
                </a:ext>
              </a:extLst>
            </p:cNvPr>
            <p:cNvSpPr/>
            <p:nvPr/>
          </p:nvSpPr>
          <p:spPr>
            <a:xfrm>
              <a:off x="1210457" y="3760960"/>
              <a:ext cx="2655798" cy="445894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A1B4C3C-2DCF-492A-B35D-4C1717CBFBE8}"/>
                </a:ext>
              </a:extLst>
            </p:cNvPr>
            <p:cNvSpPr/>
            <p:nvPr/>
          </p:nvSpPr>
          <p:spPr>
            <a:xfrm>
              <a:off x="3866255" y="3760960"/>
              <a:ext cx="650513" cy="445894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F4B4DE1-1D9C-4ABE-BE17-020BAA7E0CD7}"/>
                </a:ext>
              </a:extLst>
            </p:cNvPr>
            <p:cNvSpPr/>
            <p:nvPr/>
          </p:nvSpPr>
          <p:spPr>
            <a:xfrm>
              <a:off x="4516768" y="3759992"/>
              <a:ext cx="614052" cy="460104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9F7CC9ED-A61D-43FA-BF26-B5D1FD224CE1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2404926" y="2390998"/>
            <a:ext cx="4041899" cy="649234"/>
          </a:xfrm>
          <a:prstGeom prst="bentConnector3">
            <a:avLst>
              <a:gd name="adj1" fmla="val -754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9F05383-5706-4400-9CE3-E662C17D8D12}"/>
              </a:ext>
            </a:extLst>
          </p:cNvPr>
          <p:cNvCxnSpPr>
            <a:cxnSpLocks/>
          </p:cNvCxnSpPr>
          <p:nvPr/>
        </p:nvCxnSpPr>
        <p:spPr>
          <a:xfrm flipH="1">
            <a:off x="4475001" y="1334783"/>
            <a:ext cx="17668" cy="468860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5470007-8D26-4EB0-986D-B150536E47BE}"/>
              </a:ext>
            </a:extLst>
          </p:cNvPr>
          <p:cNvCxnSpPr>
            <a:cxnSpLocks/>
          </p:cNvCxnSpPr>
          <p:nvPr/>
        </p:nvCxnSpPr>
        <p:spPr>
          <a:xfrm flipH="1">
            <a:off x="10978272" y="1281594"/>
            <a:ext cx="17668" cy="468860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64AA67C-269B-4AB1-A7ED-2985201087F2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9326172" y="5784510"/>
            <a:ext cx="165210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8EF0194-CE47-4679-B92E-7CC4A7CCA801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4475002" y="5784510"/>
            <a:ext cx="1726232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A294927-7E61-4D71-9391-B46B2A4CBC8A}"/>
              </a:ext>
            </a:extLst>
          </p:cNvPr>
          <p:cNvSpPr txBox="1"/>
          <p:nvPr/>
        </p:nvSpPr>
        <p:spPr>
          <a:xfrm>
            <a:off x="6201234" y="5599844"/>
            <a:ext cx="3124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最终形成的全部测试集长度</a:t>
            </a:r>
          </a:p>
        </p:txBody>
      </p:sp>
    </p:spTree>
    <p:extLst>
      <p:ext uri="{BB962C8B-B14F-4D97-AF65-F5344CB8AC3E}">
        <p14:creationId xmlns:p14="http://schemas.microsoft.com/office/powerpoint/2010/main" val="321986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2D219A-CD47-41B0-B489-9287C0586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081" y="1033064"/>
            <a:ext cx="12125995" cy="47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8BFC3F-5633-4A91-8019-49FF852C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60" y="953809"/>
            <a:ext cx="9870279" cy="49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5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17D114B-C23D-475C-8D87-FFF24595C077}"/>
              </a:ext>
            </a:extLst>
          </p:cNvPr>
          <p:cNvGrpSpPr/>
          <p:nvPr/>
        </p:nvGrpSpPr>
        <p:grpSpPr>
          <a:xfrm>
            <a:off x="1196340" y="4198624"/>
            <a:ext cx="9799320" cy="1011108"/>
            <a:chOff x="891540" y="3284220"/>
            <a:chExt cx="9799320" cy="101110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D15827C-D0D4-4E91-BFBB-D2850F2EA8D8}"/>
                </a:ext>
              </a:extLst>
            </p:cNvPr>
            <p:cNvCxnSpPr/>
            <p:nvPr/>
          </p:nvCxnSpPr>
          <p:spPr>
            <a:xfrm>
              <a:off x="891540" y="3429000"/>
              <a:ext cx="97993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E723DBC-82B4-460E-AC5C-7FAE67289C82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" y="329184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20A4838-D00B-48C7-AB21-F74EA63ADF87}"/>
                </a:ext>
              </a:extLst>
            </p:cNvPr>
            <p:cNvCxnSpPr>
              <a:cxnSpLocks/>
            </p:cNvCxnSpPr>
            <p:nvPr/>
          </p:nvCxnSpPr>
          <p:spPr>
            <a:xfrm>
              <a:off x="10683240" y="3284220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E6B15E44-8813-4516-A20D-A3A575FD3DC6}"/>
                </a:ext>
              </a:extLst>
            </p:cNvPr>
            <p:cNvSpPr/>
            <p:nvPr/>
          </p:nvSpPr>
          <p:spPr>
            <a:xfrm rot="16200000">
              <a:off x="5641600" y="-1154437"/>
              <a:ext cx="306828" cy="979169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79D5E28-DAE5-4F61-8020-63196D6FF775}"/>
                </a:ext>
              </a:extLst>
            </p:cNvPr>
            <p:cNvSpPr txBox="1"/>
            <p:nvPr/>
          </p:nvSpPr>
          <p:spPr>
            <a:xfrm>
              <a:off x="4612913" y="3925996"/>
              <a:ext cx="2356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所有数据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D8E0BE7-DD94-4F48-BD94-A17735AEA6B6}"/>
              </a:ext>
            </a:extLst>
          </p:cNvPr>
          <p:cNvGrpSpPr/>
          <p:nvPr/>
        </p:nvGrpSpPr>
        <p:grpSpPr>
          <a:xfrm>
            <a:off x="1202836" y="4042294"/>
            <a:ext cx="3927984" cy="460104"/>
            <a:chOff x="1202836" y="3759992"/>
            <a:chExt cx="3927984" cy="4601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52F652-3C15-4D71-A0A4-823D9D09157F}"/>
                </a:ext>
              </a:extLst>
            </p:cNvPr>
            <p:cNvSpPr/>
            <p:nvPr/>
          </p:nvSpPr>
          <p:spPr>
            <a:xfrm>
              <a:off x="1202836" y="3761928"/>
              <a:ext cx="3921488" cy="44589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809F9C8-653A-4E8B-AF81-DD099F37F3DA}"/>
                </a:ext>
              </a:extLst>
            </p:cNvPr>
            <p:cNvSpPr/>
            <p:nvPr/>
          </p:nvSpPr>
          <p:spPr>
            <a:xfrm>
              <a:off x="1210457" y="3760960"/>
              <a:ext cx="2655798" cy="445894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E9B5B9B-F0F7-4198-A20F-1ECECA0393B9}"/>
                </a:ext>
              </a:extLst>
            </p:cNvPr>
            <p:cNvSpPr/>
            <p:nvPr/>
          </p:nvSpPr>
          <p:spPr>
            <a:xfrm>
              <a:off x="3866255" y="3760960"/>
              <a:ext cx="650513" cy="445894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507831E-A5EC-43BB-866F-AA1A6DBAF567}"/>
                </a:ext>
              </a:extLst>
            </p:cNvPr>
            <p:cNvSpPr/>
            <p:nvPr/>
          </p:nvSpPr>
          <p:spPr>
            <a:xfrm>
              <a:off x="4516768" y="3759992"/>
              <a:ext cx="614052" cy="460104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22AC645-1988-4900-BA77-6266EBBBF9F6}"/>
              </a:ext>
            </a:extLst>
          </p:cNvPr>
          <p:cNvCxnSpPr>
            <a:cxnSpLocks/>
            <a:stCxn id="45" idx="2"/>
            <a:endCxn id="10" idx="0"/>
          </p:cNvCxnSpPr>
          <p:nvPr/>
        </p:nvCxnSpPr>
        <p:spPr>
          <a:xfrm>
            <a:off x="2538356" y="1208529"/>
            <a:ext cx="0" cy="283473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2E1EA1A-25A4-4FB7-A6BC-6C67EF49A798}"/>
              </a:ext>
            </a:extLst>
          </p:cNvPr>
          <p:cNvCxnSpPr>
            <a:cxnSpLocks/>
            <a:stCxn id="29" idx="2"/>
            <a:endCxn id="11" idx="0"/>
          </p:cNvCxnSpPr>
          <p:nvPr/>
        </p:nvCxnSpPr>
        <p:spPr>
          <a:xfrm>
            <a:off x="4142595" y="1214444"/>
            <a:ext cx="48917" cy="282881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A9A0760-3D01-41E8-AA09-76307F891E2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4823794" y="1195065"/>
            <a:ext cx="607374" cy="284722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FA9E9E9-81B5-4A6B-9620-81F236E9AC79}"/>
              </a:ext>
            </a:extLst>
          </p:cNvPr>
          <p:cNvSpPr txBox="1"/>
          <p:nvPr/>
        </p:nvSpPr>
        <p:spPr>
          <a:xfrm>
            <a:off x="2964308" y="845112"/>
            <a:ext cx="235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验证数据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2C71AA4-F3D4-4D25-AC86-9EC704007926}"/>
              </a:ext>
            </a:extLst>
          </p:cNvPr>
          <p:cNvSpPr txBox="1"/>
          <p:nvPr/>
        </p:nvSpPr>
        <p:spPr>
          <a:xfrm>
            <a:off x="4252881" y="825733"/>
            <a:ext cx="235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A3D644F-FBAD-4390-BF31-8FB68EE28BCD}"/>
              </a:ext>
            </a:extLst>
          </p:cNvPr>
          <p:cNvGrpSpPr/>
          <p:nvPr/>
        </p:nvGrpSpPr>
        <p:grpSpPr>
          <a:xfrm>
            <a:off x="1210457" y="3513035"/>
            <a:ext cx="4553208" cy="460104"/>
            <a:chOff x="577612" y="3759992"/>
            <a:chExt cx="4553208" cy="46010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7E3851C-44B0-4F38-9C65-412D0A714557}"/>
                </a:ext>
              </a:extLst>
            </p:cNvPr>
            <p:cNvSpPr/>
            <p:nvPr/>
          </p:nvSpPr>
          <p:spPr>
            <a:xfrm>
              <a:off x="577612" y="3761928"/>
              <a:ext cx="4546712" cy="434135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A6B9303-8FAE-4BC6-BB6D-FAA54638C577}"/>
                </a:ext>
              </a:extLst>
            </p:cNvPr>
            <p:cNvSpPr/>
            <p:nvPr/>
          </p:nvSpPr>
          <p:spPr>
            <a:xfrm>
              <a:off x="577612" y="3760960"/>
              <a:ext cx="3288643" cy="444604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63E9B8A-CD8D-4844-9BE1-5E1915B26483}"/>
                </a:ext>
              </a:extLst>
            </p:cNvPr>
            <p:cNvSpPr/>
            <p:nvPr/>
          </p:nvSpPr>
          <p:spPr>
            <a:xfrm>
              <a:off x="3866255" y="3760960"/>
              <a:ext cx="650513" cy="445894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8F06350-5D16-45B6-90A0-C4AC3EF37061}"/>
                </a:ext>
              </a:extLst>
            </p:cNvPr>
            <p:cNvSpPr/>
            <p:nvPr/>
          </p:nvSpPr>
          <p:spPr>
            <a:xfrm>
              <a:off x="4516768" y="3759992"/>
              <a:ext cx="614052" cy="460104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B1174EB-8216-406E-B37A-92D032C3E40B}"/>
              </a:ext>
            </a:extLst>
          </p:cNvPr>
          <p:cNvGrpSpPr/>
          <p:nvPr/>
        </p:nvGrpSpPr>
        <p:grpSpPr>
          <a:xfrm>
            <a:off x="1210457" y="2980541"/>
            <a:ext cx="5175924" cy="460104"/>
            <a:chOff x="-45104" y="3759992"/>
            <a:chExt cx="5175924" cy="46010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3A0964B-254E-4670-9E68-46DADF366CD4}"/>
                </a:ext>
              </a:extLst>
            </p:cNvPr>
            <p:cNvSpPr/>
            <p:nvPr/>
          </p:nvSpPr>
          <p:spPr>
            <a:xfrm>
              <a:off x="-45104" y="3761928"/>
              <a:ext cx="5169428" cy="443636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EC228AB-210F-49F1-93BB-A366D95F4B61}"/>
                </a:ext>
              </a:extLst>
            </p:cNvPr>
            <p:cNvSpPr/>
            <p:nvPr/>
          </p:nvSpPr>
          <p:spPr>
            <a:xfrm>
              <a:off x="-45103" y="3760960"/>
              <a:ext cx="3911358" cy="444604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CA9F783-EEFF-40D0-8DC1-377756210D92}"/>
                </a:ext>
              </a:extLst>
            </p:cNvPr>
            <p:cNvSpPr/>
            <p:nvPr/>
          </p:nvSpPr>
          <p:spPr>
            <a:xfrm>
              <a:off x="3866255" y="3760960"/>
              <a:ext cx="650513" cy="445894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9AA212A-5DE8-47CD-B5FE-80C8A88FE520}"/>
                </a:ext>
              </a:extLst>
            </p:cNvPr>
            <p:cNvSpPr/>
            <p:nvPr/>
          </p:nvSpPr>
          <p:spPr>
            <a:xfrm>
              <a:off x="4516768" y="3759992"/>
              <a:ext cx="614052" cy="460104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D4F39A64-7E2E-4556-BF63-20DDD0DF6AE3}"/>
              </a:ext>
            </a:extLst>
          </p:cNvPr>
          <p:cNvSpPr txBox="1"/>
          <p:nvPr/>
        </p:nvSpPr>
        <p:spPr>
          <a:xfrm>
            <a:off x="1360069" y="839197"/>
            <a:ext cx="235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训练数据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8D356B8-686A-46FA-9049-F1DE9F059F6F}"/>
              </a:ext>
            </a:extLst>
          </p:cNvPr>
          <p:cNvSpPr txBox="1"/>
          <p:nvPr/>
        </p:nvSpPr>
        <p:spPr>
          <a:xfrm>
            <a:off x="5089083" y="2604491"/>
            <a:ext cx="235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500D81B-9D5F-44B7-930D-D43644BCF343}"/>
              </a:ext>
            </a:extLst>
          </p:cNvPr>
          <p:cNvGrpSpPr/>
          <p:nvPr/>
        </p:nvGrpSpPr>
        <p:grpSpPr>
          <a:xfrm>
            <a:off x="1245793" y="1638638"/>
            <a:ext cx="9749867" cy="460104"/>
            <a:chOff x="-4619047" y="3759992"/>
            <a:chExt cx="9749867" cy="46010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8068C15-4C3C-4815-ADB8-B07BC591E348}"/>
                </a:ext>
              </a:extLst>
            </p:cNvPr>
            <p:cNvSpPr/>
            <p:nvPr/>
          </p:nvSpPr>
          <p:spPr>
            <a:xfrm>
              <a:off x="-4619047" y="3761928"/>
              <a:ext cx="9743371" cy="437208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B1AB438-5D92-4950-9DFA-B4ADD71BDF4E}"/>
                </a:ext>
              </a:extLst>
            </p:cNvPr>
            <p:cNvSpPr/>
            <p:nvPr/>
          </p:nvSpPr>
          <p:spPr>
            <a:xfrm>
              <a:off x="-4619047" y="3760960"/>
              <a:ext cx="8485302" cy="438176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8D4CB4A-C153-4BD8-B68C-765151A935B5}"/>
                </a:ext>
              </a:extLst>
            </p:cNvPr>
            <p:cNvSpPr/>
            <p:nvPr/>
          </p:nvSpPr>
          <p:spPr>
            <a:xfrm>
              <a:off x="3866255" y="3760960"/>
              <a:ext cx="650513" cy="445894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732618D-4070-459A-A59D-18CBA8EAFDEE}"/>
                </a:ext>
              </a:extLst>
            </p:cNvPr>
            <p:cNvSpPr/>
            <p:nvPr/>
          </p:nvSpPr>
          <p:spPr>
            <a:xfrm>
              <a:off x="4516768" y="3759992"/>
              <a:ext cx="614052" cy="460104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EF078A0-0466-4E85-B9DE-6BEB160A794E}"/>
              </a:ext>
            </a:extLst>
          </p:cNvPr>
          <p:cNvGrpSpPr/>
          <p:nvPr/>
        </p:nvGrpSpPr>
        <p:grpSpPr>
          <a:xfrm>
            <a:off x="1228125" y="2167083"/>
            <a:ext cx="9139063" cy="460104"/>
            <a:chOff x="-4008243" y="3759992"/>
            <a:chExt cx="9139063" cy="46010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11D0A3E-BE79-4DC6-9F0B-78E843A4B989}"/>
                </a:ext>
              </a:extLst>
            </p:cNvPr>
            <p:cNvSpPr/>
            <p:nvPr/>
          </p:nvSpPr>
          <p:spPr>
            <a:xfrm>
              <a:off x="-4008243" y="3761928"/>
              <a:ext cx="9132567" cy="441256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D984D78-90ED-42F2-92F4-10BF6CC62E5E}"/>
                </a:ext>
              </a:extLst>
            </p:cNvPr>
            <p:cNvSpPr/>
            <p:nvPr/>
          </p:nvSpPr>
          <p:spPr>
            <a:xfrm>
              <a:off x="-4008243" y="3760960"/>
              <a:ext cx="7874498" cy="442225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A1B4C3C-2DCF-492A-B35D-4C1717CBFBE8}"/>
                </a:ext>
              </a:extLst>
            </p:cNvPr>
            <p:cNvSpPr/>
            <p:nvPr/>
          </p:nvSpPr>
          <p:spPr>
            <a:xfrm>
              <a:off x="3866255" y="3760960"/>
              <a:ext cx="650513" cy="445894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F4B4DE1-1D9C-4ABE-BE17-020BAA7E0CD7}"/>
                </a:ext>
              </a:extLst>
            </p:cNvPr>
            <p:cNvSpPr/>
            <p:nvPr/>
          </p:nvSpPr>
          <p:spPr>
            <a:xfrm>
              <a:off x="4516768" y="3759992"/>
              <a:ext cx="614052" cy="460104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9F05383-5706-4400-9CE3-E662C17D8D12}"/>
              </a:ext>
            </a:extLst>
          </p:cNvPr>
          <p:cNvCxnSpPr>
            <a:cxnSpLocks/>
          </p:cNvCxnSpPr>
          <p:nvPr/>
        </p:nvCxnSpPr>
        <p:spPr>
          <a:xfrm flipH="1">
            <a:off x="4475001" y="1334783"/>
            <a:ext cx="17668" cy="4320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5470007-8D26-4EB0-986D-B150536E47BE}"/>
              </a:ext>
            </a:extLst>
          </p:cNvPr>
          <p:cNvCxnSpPr>
            <a:cxnSpLocks/>
          </p:cNvCxnSpPr>
          <p:nvPr/>
        </p:nvCxnSpPr>
        <p:spPr>
          <a:xfrm flipH="1">
            <a:off x="10978272" y="1281594"/>
            <a:ext cx="17668" cy="4320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64AA67C-269B-4AB1-A7ED-2985201087F2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9326172" y="5465387"/>
            <a:ext cx="1652100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8EF0194-CE47-4679-B92E-7CC4A7CCA801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4475002" y="5465387"/>
            <a:ext cx="1726232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A294927-7E61-4D71-9391-B46B2A4CBC8A}"/>
              </a:ext>
            </a:extLst>
          </p:cNvPr>
          <p:cNvSpPr txBox="1"/>
          <p:nvPr/>
        </p:nvSpPr>
        <p:spPr>
          <a:xfrm>
            <a:off x="6201234" y="5280721"/>
            <a:ext cx="3124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最终形成的全部测试集长度</a:t>
            </a:r>
          </a:p>
        </p:txBody>
      </p:sp>
    </p:spTree>
    <p:extLst>
      <p:ext uri="{BB962C8B-B14F-4D97-AF65-F5344CB8AC3E}">
        <p14:creationId xmlns:p14="http://schemas.microsoft.com/office/powerpoint/2010/main" val="347284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59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Icey Yang</dc:creator>
  <cp:lastModifiedBy>Icey Yang</cp:lastModifiedBy>
  <cp:revision>9</cp:revision>
  <dcterms:created xsi:type="dcterms:W3CDTF">2019-03-16T07:08:15Z</dcterms:created>
  <dcterms:modified xsi:type="dcterms:W3CDTF">2019-03-16T08:24:56Z</dcterms:modified>
</cp:coreProperties>
</file>