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97" r:id="rId3"/>
    <p:sldId id="280" r:id="rId4"/>
    <p:sldId id="289" r:id="rId5"/>
    <p:sldId id="290" r:id="rId6"/>
    <p:sldId id="294" r:id="rId7"/>
    <p:sldId id="296" r:id="rId8"/>
    <p:sldId id="288" r:id="rId9"/>
    <p:sldId id="287" r:id="rId10"/>
    <p:sldId id="260" r:id="rId11"/>
    <p:sldId id="2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712FE-B70D-D1E3-78F7-53A49AEA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0D1C8F-C236-EA00-131E-F0D203684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509EE-DC67-48DE-8426-FA2D220E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2E4-248E-4C1C-834C-2BD5F6C917AA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A2F4B-E703-8D29-D680-2CCD80ED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E0990-7E17-514F-2497-DDE40E26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0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E677B-62B9-992C-D6F9-B901E2FE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4502AD-D2BE-052D-3504-9C7687325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86641-D04A-5128-C1A9-4F794EE7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2E4-248E-4C1C-834C-2BD5F6C917AA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F2E88-A908-0144-CED1-7960E919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2B4C6-17B2-C0A1-5A00-2D83B3B1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34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C55F4D-DB72-AEAC-49AD-3D06E37A8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702BE-450A-238D-53B7-6FA85A2D7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A37F3-2447-BBD7-E709-1F71E487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2E4-248E-4C1C-834C-2BD5F6C917AA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DD5D3-A700-A18A-CEAC-83ECD2B4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392B-2D43-8E4B-5D8E-7A982383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9D2C1-1C8F-B28C-81B6-2F3B5EC6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3EC81-844F-006F-6262-A9E934289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C12D4-C9BE-E390-4D35-930F1B4D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2E4-248E-4C1C-834C-2BD5F6C917AA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691AB-1695-5AFB-151A-5FA81FA1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7D2BD-E6D7-394D-FBB1-FB28ED68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24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7DC49-94FA-86E9-F9E4-423F2097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838DB-C2DB-805D-76E2-93656886F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66870-648E-20E4-0403-60DB29F8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2E4-248E-4C1C-834C-2BD5F6C917AA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B07AE-7E3B-78ED-A853-3AD3430A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64E65-7EB0-5752-A926-60EA21D0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CC33-FFB5-531E-AD27-9FFB3E0D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D64B9-7670-1C0C-DB26-7EDF80B42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E7CED-AAD0-A6B5-4DA6-F1C691DC6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9C1B3-BB36-DC59-383F-804E79AE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2E4-248E-4C1C-834C-2BD5F6C917AA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931F71-F2ED-D1C4-B19D-4BE04F1A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8DB463-7B50-314D-3A4D-CE9FAA39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4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4B4AC-898E-48F8-AFA8-DFFC7984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6A449-6B38-A16B-32D2-85E3FEE25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90F701-F37D-E549-6D2E-50DD7E166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4ECD02-E5B9-69C1-02B4-2027B5578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31234B-009F-210C-6DAE-10585EA62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2A3E1D-0D8A-D7CA-F0CF-3FD11F17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2E4-248E-4C1C-834C-2BD5F6C917AA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F2833B-28D3-6943-7CBC-EAD7B7A0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888801-5AF5-94BB-E1AE-3AF94BE2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53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4CC6C-2C9E-EBBC-721E-01DBE984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2EDC08-D2E9-4A3B-C914-6BD26E8F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2E4-248E-4C1C-834C-2BD5F6C917AA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282EBC-25CC-6FD8-2A7D-C3B37F9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09AAE4-8EC9-4173-1495-960BE8AA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61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011FA6-944F-2433-EF37-F7EA9641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2E4-248E-4C1C-834C-2BD5F6C917AA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BE2B36-72B9-6F60-087F-0932DA04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9FCE17-47A8-E621-9813-61B6C70B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1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EF3E2-A758-6F0B-C19D-CACBD788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DBE79-DC52-DD89-DE53-9CCD91EC0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3C2326-EDC2-81DB-A441-8A1B40B38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40081-9907-AC81-F729-DD164A94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2E4-248E-4C1C-834C-2BD5F6C917AA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44946-C461-F19C-3477-9BB0F281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F5095-422B-784D-C82D-7ED0F4DE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5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DDE90-9DA7-B20E-2CA9-6CF4BF0F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451944-7CBC-18A2-4F3B-84E9D6086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C3382-AF3D-E3F7-B402-13FAD60F8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771A4D-5442-BCE7-BA62-C95C9D03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2E4-248E-4C1C-834C-2BD5F6C917AA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A18356-6D48-E5A9-6AAB-8E13AEEB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C8D689-6990-625E-A23E-DAAFEC0C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23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32D6C1-C029-904F-C5BC-764F579F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3C9BB-D487-788D-D426-A3CDEDEB0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6ADD7-AAC5-B256-5DCD-DAE3AAF6B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892E4-248E-4C1C-834C-2BD5F6C917AA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BEFC3-BEC7-0226-6844-ABAFBA060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FF3BA-FED7-2863-D290-508CD92F9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61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DB03D3F-FC23-7B05-06A7-B721CB24D582}"/>
              </a:ext>
            </a:extLst>
          </p:cNvPr>
          <p:cNvSpPr txBox="1"/>
          <p:nvPr/>
        </p:nvSpPr>
        <p:spPr>
          <a:xfrm>
            <a:off x="1312872" y="2167116"/>
            <a:ext cx="10510262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变形</a:t>
            </a:r>
            <a:endParaRPr lang="en-US" altLang="zh-CN" sz="2800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r>
              <a:rPr lang="en-US" altLang="zh-CN" sz="28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UHPC</a:t>
            </a:r>
            <a:r>
              <a:rPr lang="zh-CN" altLang="en-US" sz="2800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第一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主应变（主拉应变）</a:t>
            </a:r>
            <a:endParaRPr lang="en-US" altLang="zh-CN" sz="2800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r>
              <a:rPr lang="en-US" altLang="zh-CN" sz="28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UHPC</a:t>
            </a:r>
            <a:r>
              <a:rPr lang="zh-CN" altLang="en-US" sz="2800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第三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主应力（主压应力，负为压）</a:t>
            </a:r>
            <a:endParaRPr lang="en-US" altLang="zh-CN" sz="2800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sz="2800" b="1" dirty="0">
              <a:solidFill>
                <a:srgbClr val="333333"/>
              </a:solidFill>
              <a:highlight>
                <a:srgbClr val="FFFF00"/>
              </a:highlight>
              <a:latin typeface="Helvetica Neue"/>
            </a:endParaRPr>
          </a:p>
          <a:p>
            <a:r>
              <a:rPr lang="zh-CN" altLang="en-US" sz="2800" dirty="0">
                <a:solidFill>
                  <a:srgbClr val="333333"/>
                </a:solidFill>
                <a:latin typeface="Helvetica Neue"/>
              </a:rPr>
              <a:t>底板厚</a:t>
            </a:r>
            <a:r>
              <a:rPr lang="en-US" altLang="zh-CN" sz="2800" dirty="0">
                <a:solidFill>
                  <a:srgbClr val="333333"/>
                </a:solidFill>
                <a:latin typeface="Helvetica Neue"/>
              </a:rPr>
              <a:t>80mm+140mm</a:t>
            </a:r>
            <a:r>
              <a:rPr lang="zh-CN" altLang="en-US" sz="2800" dirty="0">
                <a:solidFill>
                  <a:srgbClr val="333333"/>
                </a:solidFill>
                <a:latin typeface="Helvetica Neue"/>
              </a:rPr>
              <a:t>肋，中间一条横肋为全高</a:t>
            </a:r>
            <a:endParaRPr lang="en-US" altLang="zh-CN" sz="2800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1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703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33A8FC-CBA7-46C4-D658-454480A28867}"/>
              </a:ext>
            </a:extLst>
          </p:cNvPr>
          <p:cNvSpPr txBox="1"/>
          <p:nvPr/>
        </p:nvSpPr>
        <p:spPr>
          <a:xfrm>
            <a:off x="1767161" y="241783"/>
            <a:ext cx="33290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UHPC</a:t>
            </a:r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第一</a:t>
            </a:r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主应变（主拉应变）</a:t>
            </a:r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4A3BF6-9B6B-BDD0-7680-15D0DAC27E46}"/>
              </a:ext>
            </a:extLst>
          </p:cNvPr>
          <p:cNvSpPr txBox="1"/>
          <p:nvPr/>
        </p:nvSpPr>
        <p:spPr>
          <a:xfrm>
            <a:off x="136383" y="241783"/>
            <a:ext cx="1625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边界条件</a:t>
            </a:r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二</a:t>
            </a:r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2F1224-DC05-C712-FBB1-9994539742A4}"/>
              </a:ext>
            </a:extLst>
          </p:cNvPr>
          <p:cNvSpPr txBox="1"/>
          <p:nvPr/>
        </p:nvSpPr>
        <p:spPr>
          <a:xfrm>
            <a:off x="2278720" y="6246885"/>
            <a:ext cx="144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俯视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A437CE-3493-34AD-13C5-1064BD605CE8}"/>
              </a:ext>
            </a:extLst>
          </p:cNvPr>
          <p:cNvSpPr txBox="1"/>
          <p:nvPr/>
        </p:nvSpPr>
        <p:spPr>
          <a:xfrm>
            <a:off x="8330553" y="6245608"/>
            <a:ext cx="144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仰视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FA91F0-961E-D0A3-BE63-8E395A2F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662" y="241783"/>
            <a:ext cx="6005335" cy="386561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AA27983-0D1D-A761-1DE3-1649A865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569" y="4258596"/>
            <a:ext cx="5357665" cy="190899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710DA30-AACA-8BBC-DABA-0752B85D7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94" y="4258595"/>
            <a:ext cx="5407972" cy="190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3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33A8FC-CBA7-46C4-D658-454480A28867}"/>
              </a:ext>
            </a:extLst>
          </p:cNvPr>
          <p:cNvSpPr txBox="1"/>
          <p:nvPr/>
        </p:nvSpPr>
        <p:spPr>
          <a:xfrm>
            <a:off x="1767161" y="241783"/>
            <a:ext cx="3329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UHPC</a:t>
            </a:r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第三</a:t>
            </a:r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主应力（</a:t>
            </a:r>
            <a:r>
              <a:rPr lang="zh-CN" altLang="en-US" sz="18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主压应力，</a:t>
            </a:r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负为压）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4A3BF6-9B6B-BDD0-7680-15D0DAC27E46}"/>
              </a:ext>
            </a:extLst>
          </p:cNvPr>
          <p:cNvSpPr txBox="1"/>
          <p:nvPr/>
        </p:nvSpPr>
        <p:spPr>
          <a:xfrm>
            <a:off x="136383" y="241783"/>
            <a:ext cx="1625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边界条件</a:t>
            </a:r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二</a:t>
            </a:r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DF5BFE-8FF1-4F9F-3349-86561892727E}"/>
              </a:ext>
            </a:extLst>
          </p:cNvPr>
          <p:cNvSpPr txBox="1"/>
          <p:nvPr/>
        </p:nvSpPr>
        <p:spPr>
          <a:xfrm>
            <a:off x="2278720" y="6246885"/>
            <a:ext cx="144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俯视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C5000E-48CA-075C-3B57-B0CF2EC88B46}"/>
              </a:ext>
            </a:extLst>
          </p:cNvPr>
          <p:cNvSpPr txBox="1"/>
          <p:nvPr/>
        </p:nvSpPr>
        <p:spPr>
          <a:xfrm>
            <a:off x="8330553" y="6245608"/>
            <a:ext cx="144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仰视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F12859-5E86-A105-ABE1-BBD208614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179" y="241783"/>
            <a:ext cx="5569215" cy="35642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0C8286A-DBBE-1D71-B38F-C9F151857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42" y="4166236"/>
            <a:ext cx="5390547" cy="194530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FF26B54-8C9C-65C8-F984-AD48561EC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310" y="4160740"/>
            <a:ext cx="5390548" cy="195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1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2FE776F-29A9-112D-534C-F679BBB4E282}"/>
              </a:ext>
            </a:extLst>
          </p:cNvPr>
          <p:cNvSpPr txBox="1"/>
          <p:nvPr/>
        </p:nvSpPr>
        <p:spPr>
          <a:xfrm>
            <a:off x="1203402" y="782637"/>
            <a:ext cx="1051026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333333"/>
                </a:solidFill>
                <a:effectLst/>
                <a:latin typeface="Helvetica Neue"/>
              </a:rPr>
              <a:t>UHPC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Helvetica Neue"/>
              </a:rPr>
              <a:t>参数：</a:t>
            </a:r>
            <a:endParaRPr lang="en-US" altLang="zh-CN" sz="2000" b="1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b="1" dirty="0" err="1">
                <a:solidFill>
                  <a:srgbClr val="333333"/>
                </a:solidFill>
                <a:latin typeface="Helvetica Neue"/>
              </a:rPr>
              <a:t>uhpc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的性能，抗压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120MPa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，抗拉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8MPa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，弹模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48GPa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F79BCA-9C5C-2E78-2554-C5F2AB69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43" y="2215141"/>
            <a:ext cx="5373172" cy="29918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5254F7-FA94-718A-9EEB-FC271E0D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979" y="2034863"/>
            <a:ext cx="5014599" cy="30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2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33A8FC-CBA7-46C4-D658-454480A28867}"/>
              </a:ext>
            </a:extLst>
          </p:cNvPr>
          <p:cNvSpPr txBox="1"/>
          <p:nvPr/>
        </p:nvSpPr>
        <p:spPr>
          <a:xfrm>
            <a:off x="171329" y="323321"/>
            <a:ext cx="3329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两种边界条件：</a:t>
            </a:r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985CB6-D195-1AD5-17F8-78D5D564E546}"/>
              </a:ext>
            </a:extLst>
          </p:cNvPr>
          <p:cNvSpPr txBox="1"/>
          <p:nvPr/>
        </p:nvSpPr>
        <p:spPr>
          <a:xfrm>
            <a:off x="223746" y="1181419"/>
            <a:ext cx="3329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边界条件一：</a:t>
            </a:r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5C7FE3-0E46-16A7-DBF4-885798336B1C}"/>
              </a:ext>
            </a:extLst>
          </p:cNvPr>
          <p:cNvSpPr txBox="1"/>
          <p:nvPr/>
        </p:nvSpPr>
        <p:spPr>
          <a:xfrm>
            <a:off x="6142108" y="1181420"/>
            <a:ext cx="3329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边界条件二：</a:t>
            </a:r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7E54DE-E236-3403-AC0F-6DED87754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518" y="5352718"/>
            <a:ext cx="3081003" cy="12115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3414BD1-7FF7-1D3B-F453-DCBB6B3D9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85" y="5352718"/>
            <a:ext cx="3300074" cy="1261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41FE33-37E5-20ED-7DE3-188DF6D37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518" y="2013571"/>
            <a:ext cx="3081003" cy="311866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A337D24-3482-33FE-8F02-81395A125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18" y="2013570"/>
            <a:ext cx="2838946" cy="311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0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14E881C-BE48-06B5-39AA-3396F3916919}"/>
              </a:ext>
            </a:extLst>
          </p:cNvPr>
          <p:cNvSpPr txBox="1"/>
          <p:nvPr/>
        </p:nvSpPr>
        <p:spPr>
          <a:xfrm>
            <a:off x="4999592" y="2828835"/>
            <a:ext cx="3451327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边界条件一</a:t>
            </a:r>
            <a:r>
              <a:rPr lang="zh-CN" altLang="en-US" sz="32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：</a:t>
            </a:r>
            <a:endParaRPr lang="en-US" altLang="zh-CN" sz="3200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E299B3-A18B-8D4D-1661-F34BE53B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21" y="3613932"/>
            <a:ext cx="3300074" cy="126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3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44A3BF6-9B6B-BDD0-7680-15D0DAC27E46}"/>
              </a:ext>
            </a:extLst>
          </p:cNvPr>
          <p:cNvSpPr txBox="1"/>
          <p:nvPr/>
        </p:nvSpPr>
        <p:spPr>
          <a:xfrm>
            <a:off x="136383" y="241783"/>
            <a:ext cx="1625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边界条件一</a:t>
            </a:r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3D06DE-155C-D872-927E-1CB60CE150CD}"/>
              </a:ext>
            </a:extLst>
          </p:cNvPr>
          <p:cNvSpPr txBox="1"/>
          <p:nvPr/>
        </p:nvSpPr>
        <p:spPr>
          <a:xfrm>
            <a:off x="2399572" y="334970"/>
            <a:ext cx="2956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变形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EA8235-A5F4-937C-F0B9-CC33636607A3}"/>
              </a:ext>
            </a:extLst>
          </p:cNvPr>
          <p:cNvSpPr txBox="1"/>
          <p:nvPr/>
        </p:nvSpPr>
        <p:spPr>
          <a:xfrm>
            <a:off x="8783494" y="6427434"/>
            <a:ext cx="144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仰视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91692D-3660-9261-9774-DAB448777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231" y="334970"/>
            <a:ext cx="5679033" cy="37301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74B5F26-2878-CFBF-11F5-4D7B35A4A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3" y="4306895"/>
            <a:ext cx="5888194" cy="21205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94BC9B9-96AD-F95F-A342-5A4E53746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25" y="4306895"/>
            <a:ext cx="5790281" cy="212053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9E55E36-0843-B041-B334-96DCAA339089}"/>
              </a:ext>
            </a:extLst>
          </p:cNvPr>
          <p:cNvSpPr txBox="1"/>
          <p:nvPr/>
        </p:nvSpPr>
        <p:spPr>
          <a:xfrm>
            <a:off x="2688568" y="6443814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俯视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3513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33A8FC-CBA7-46C4-D658-454480A28867}"/>
              </a:ext>
            </a:extLst>
          </p:cNvPr>
          <p:cNvSpPr txBox="1"/>
          <p:nvPr/>
        </p:nvSpPr>
        <p:spPr>
          <a:xfrm>
            <a:off x="1767161" y="241783"/>
            <a:ext cx="3329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UHPC</a:t>
            </a:r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第一</a:t>
            </a:r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主应变（主拉应变）</a:t>
            </a:r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4A3BF6-9B6B-BDD0-7680-15D0DAC27E46}"/>
              </a:ext>
            </a:extLst>
          </p:cNvPr>
          <p:cNvSpPr txBox="1"/>
          <p:nvPr/>
        </p:nvSpPr>
        <p:spPr>
          <a:xfrm>
            <a:off x="136383" y="241783"/>
            <a:ext cx="1625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边界条件一</a:t>
            </a:r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9D3CE0-6FBC-1CA3-7B13-AC39DBE3AE52}"/>
              </a:ext>
            </a:extLst>
          </p:cNvPr>
          <p:cNvSpPr txBox="1"/>
          <p:nvPr/>
        </p:nvSpPr>
        <p:spPr>
          <a:xfrm>
            <a:off x="2278720" y="6246885"/>
            <a:ext cx="144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俯视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D92336-DF80-398B-7273-3F1ED76D73A2}"/>
              </a:ext>
            </a:extLst>
          </p:cNvPr>
          <p:cNvSpPr txBox="1"/>
          <p:nvPr/>
        </p:nvSpPr>
        <p:spPr>
          <a:xfrm>
            <a:off x="8330553" y="6245608"/>
            <a:ext cx="144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仰视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6C53FD-FED1-9765-757B-AA4179BB7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270" y="4368605"/>
            <a:ext cx="5232705" cy="18770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79ABE9-DA44-F688-20B2-B8CCD9F48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7" y="4368605"/>
            <a:ext cx="5229782" cy="18770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B540A53-F9A6-9049-2170-D75A8F908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772" y="505496"/>
            <a:ext cx="518406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6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33A8FC-CBA7-46C4-D658-454480A28867}"/>
              </a:ext>
            </a:extLst>
          </p:cNvPr>
          <p:cNvSpPr txBox="1"/>
          <p:nvPr/>
        </p:nvSpPr>
        <p:spPr>
          <a:xfrm>
            <a:off x="1767161" y="241783"/>
            <a:ext cx="3329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UHPC</a:t>
            </a:r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第三</a:t>
            </a:r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主应力（</a:t>
            </a:r>
            <a:r>
              <a:rPr lang="zh-CN" altLang="en-US" sz="18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主压应力，</a:t>
            </a:r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负为压）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4A3BF6-9B6B-BDD0-7680-15D0DAC27E46}"/>
              </a:ext>
            </a:extLst>
          </p:cNvPr>
          <p:cNvSpPr txBox="1"/>
          <p:nvPr/>
        </p:nvSpPr>
        <p:spPr>
          <a:xfrm>
            <a:off x="136383" y="241783"/>
            <a:ext cx="1625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边界条件一</a:t>
            </a:r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442FF3-AC71-C8D4-FD02-9A7EDEF4BE1D}"/>
              </a:ext>
            </a:extLst>
          </p:cNvPr>
          <p:cNvSpPr txBox="1"/>
          <p:nvPr/>
        </p:nvSpPr>
        <p:spPr>
          <a:xfrm>
            <a:off x="2278720" y="6246885"/>
            <a:ext cx="144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俯视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A69F4F-B069-8A4E-336E-4F591061C9E3}"/>
              </a:ext>
            </a:extLst>
          </p:cNvPr>
          <p:cNvSpPr txBox="1"/>
          <p:nvPr/>
        </p:nvSpPr>
        <p:spPr>
          <a:xfrm>
            <a:off x="8330553" y="6245608"/>
            <a:ext cx="144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仰视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89A0C2-715C-74FC-A675-B942B3524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766" y="301207"/>
            <a:ext cx="5414093" cy="35661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7D1BD76-6B23-94B9-5057-9F75F2959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3" y="3951086"/>
            <a:ext cx="5751624" cy="20938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0F4DDA8-370D-8C9E-AD29-EDACA497E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3962603"/>
            <a:ext cx="5751624" cy="20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8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14E881C-BE48-06B5-39AA-3396F3916919}"/>
              </a:ext>
            </a:extLst>
          </p:cNvPr>
          <p:cNvSpPr txBox="1"/>
          <p:nvPr/>
        </p:nvSpPr>
        <p:spPr>
          <a:xfrm>
            <a:off x="4999592" y="2828835"/>
            <a:ext cx="3451327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边界条件</a:t>
            </a:r>
            <a:r>
              <a:rPr lang="zh-CN" altLang="en-US" sz="32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二：</a:t>
            </a:r>
            <a:endParaRPr lang="en-US" altLang="zh-CN" sz="3200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C4A90D-96B5-24D0-392A-673DD8631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321" y="3797656"/>
            <a:ext cx="3081003" cy="121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3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44A3BF6-9B6B-BDD0-7680-15D0DAC27E46}"/>
              </a:ext>
            </a:extLst>
          </p:cNvPr>
          <p:cNvSpPr txBox="1"/>
          <p:nvPr/>
        </p:nvSpPr>
        <p:spPr>
          <a:xfrm>
            <a:off x="136383" y="241783"/>
            <a:ext cx="16250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边界条件</a:t>
            </a:r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二</a:t>
            </a:r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3D06DE-155C-D872-927E-1CB60CE150CD}"/>
              </a:ext>
            </a:extLst>
          </p:cNvPr>
          <p:cNvSpPr txBox="1"/>
          <p:nvPr/>
        </p:nvSpPr>
        <p:spPr>
          <a:xfrm>
            <a:off x="2399572" y="334970"/>
            <a:ext cx="2956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变形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13BF4A-E70D-E62C-2294-AA3DCC20BCDF}"/>
              </a:ext>
            </a:extLst>
          </p:cNvPr>
          <p:cNvSpPr txBox="1"/>
          <p:nvPr/>
        </p:nvSpPr>
        <p:spPr>
          <a:xfrm>
            <a:off x="6780830" y="6196948"/>
            <a:ext cx="144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仰视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433580-7049-5A4C-753D-840E6FF7C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77" y="0"/>
            <a:ext cx="5716519" cy="37059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718FFF-3966-25F4-122C-FAE1654A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69" y="4198460"/>
            <a:ext cx="5509719" cy="19560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2FD4E4-0DBB-CF95-FD29-38490F65B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474" y="4206150"/>
            <a:ext cx="5368904" cy="194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5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127</Words>
  <Application>Microsoft Office PowerPoint</Application>
  <PresentationFormat>宽屏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Helvetica Neue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 盛鑫</dc:creator>
  <cp:lastModifiedBy>Ysx</cp:lastModifiedBy>
  <cp:revision>25</cp:revision>
  <dcterms:created xsi:type="dcterms:W3CDTF">2023-06-13T09:46:23Z</dcterms:created>
  <dcterms:modified xsi:type="dcterms:W3CDTF">2023-06-28T12:54:24Z</dcterms:modified>
</cp:coreProperties>
</file>