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9" r:id="rId5"/>
    <p:sldId id="258" r:id="rId6"/>
    <p:sldId id="260" r:id="rId7"/>
    <p:sldId id="265" r:id="rId8"/>
    <p:sldId id="266" r:id="rId9"/>
    <p:sldId id="267" r:id="rId10"/>
    <p:sldId id="268" r:id="rId11"/>
    <p:sldId id="261" r:id="rId12"/>
    <p:sldId id="262" r:id="rId13"/>
    <p:sldId id="269" r:id="rId14"/>
    <p:sldId id="263" r:id="rId15"/>
    <p:sldId id="26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90" autoAdjust="0"/>
  </p:normalViewPr>
  <p:slideViewPr>
    <p:cSldViewPr>
      <p:cViewPr varScale="1">
        <p:scale>
          <a:sx n="79" d="100"/>
          <a:sy n="79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4636C-7BCC-4CB4-B279-A607E48A5FBC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911B1-8D97-45CA-8631-F1A3B2D53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6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911B1-8D97-45CA-8631-F1A3B2D538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78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7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3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14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6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2622-47FB-4368-97A6-7F83FBB87E90}" type="datetimeFigureOut">
              <a:rPr lang="zh-CN" altLang="en-US" smtClean="0"/>
              <a:t>2017-5-17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C45C-13C0-495C-B267-84BA28A68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本币系统改造思路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06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组件市场：</a:t>
            </a:r>
            <a:r>
              <a:rPr lang="en-US" altLang="zh-CN" dirty="0" smtClean="0"/>
              <a:t>ISV</a:t>
            </a:r>
            <a:r>
              <a:rPr lang="zh-CN" altLang="en-US" dirty="0" smtClean="0"/>
              <a:t>提交功能组件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07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技术架构</a:t>
            </a:r>
            <a:endParaRPr lang="en-US" altLang="zh-CN" dirty="0" smtClean="0"/>
          </a:p>
          <a:p>
            <a:pPr lvl="1"/>
            <a:r>
              <a:rPr lang="zh-CN" altLang="en-US" dirty="0"/>
              <a:t>混</a:t>
            </a:r>
            <a:r>
              <a:rPr lang="zh-CN" altLang="en-US" dirty="0" smtClean="0"/>
              <a:t>合编程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底层框架：对统一终端框架进行扩展，支持原生窗体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/>
              <a:t>编</a:t>
            </a:r>
            <a:r>
              <a:rPr lang="zh-CN" altLang="en-US" dirty="0" smtClean="0"/>
              <a:t>程复用</a:t>
            </a:r>
            <a:r>
              <a:rPr lang="en-US" altLang="zh-CN" dirty="0" smtClean="0"/>
              <a:t>CTAF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引入语音和语义识别平台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79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现有、</a:t>
            </a:r>
            <a:r>
              <a:rPr lang="en-US" altLang="zh-CN" dirty="0" smtClean="0"/>
              <a:t>CAP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CUT</a:t>
            </a:r>
            <a:r>
              <a:rPr lang="zh-CN" altLang="en-US" dirty="0" smtClean="0"/>
              <a:t>的架构比较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1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客户端迁移路径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A/B</a:t>
            </a:r>
            <a:r>
              <a:rPr lang="zh-CN" altLang="en-US" dirty="0" smtClean="0"/>
              <a:t>灰度升级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新老客户端同时支持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功能平滑过渡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91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本币已经做的技术准备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业务逻辑后移</a:t>
            </a:r>
            <a:endParaRPr lang="en-US" altLang="zh-CN" dirty="0" smtClean="0"/>
          </a:p>
          <a:p>
            <a:pPr lvl="1"/>
            <a:r>
              <a:rPr lang="zh-CN" altLang="en-US" dirty="0"/>
              <a:t>核</a:t>
            </a:r>
            <a:r>
              <a:rPr lang="zh-CN" altLang="en-US" dirty="0" smtClean="0"/>
              <a:t>心、辅助功能分离</a:t>
            </a:r>
            <a:endParaRPr lang="en-US" altLang="zh-CN" dirty="0" smtClean="0"/>
          </a:p>
          <a:p>
            <a:pPr lvl="2"/>
            <a:r>
              <a:rPr lang="zh-CN" altLang="en-US" dirty="0"/>
              <a:t>查询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化、构件化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本币客户端原型</a:t>
            </a:r>
            <a:endParaRPr lang="en-US" altLang="zh-CN" dirty="0" smtClean="0"/>
          </a:p>
          <a:p>
            <a:pPr lvl="2"/>
            <a:r>
              <a:rPr lang="zh-CN" altLang="en-US" dirty="0"/>
              <a:t>典</a:t>
            </a:r>
            <a:r>
              <a:rPr lang="zh-CN" altLang="en-US" dirty="0" smtClean="0"/>
              <a:t>型功能的参考实现架构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481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客户端迁移计划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8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服务器端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835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应用架构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核心、辅助功能按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的划分进行分离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提供公共组件，支持本币的</a:t>
            </a:r>
            <a:r>
              <a:rPr lang="en-US" altLang="zh-CN" dirty="0" smtClean="0"/>
              <a:t>ODM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QDM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NDM</a:t>
            </a:r>
          </a:p>
          <a:p>
            <a:pPr lvl="2"/>
            <a:r>
              <a:rPr lang="zh-CN" altLang="en-US" dirty="0"/>
              <a:t>收益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pPr lvl="2"/>
            <a:r>
              <a:rPr lang="zh-CN" altLang="en-US" dirty="0"/>
              <a:t>验</a:t>
            </a:r>
            <a:r>
              <a:rPr lang="zh-CN" altLang="en-US" dirty="0" smtClean="0"/>
              <a:t>证</a:t>
            </a:r>
            <a:endParaRPr lang="en-US" altLang="zh-CN" dirty="0" smtClean="0"/>
          </a:p>
          <a:p>
            <a:pPr lvl="2"/>
            <a:r>
              <a:rPr lang="zh-CN" altLang="en-US" dirty="0"/>
              <a:t>限</a:t>
            </a:r>
            <a:r>
              <a:rPr lang="zh-CN" altLang="en-US" dirty="0" smtClean="0"/>
              <a:t>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基于领域方法论进行领域分析和构件设计</a:t>
            </a:r>
            <a:endParaRPr lang="en-US" altLang="zh-CN" dirty="0" smtClean="0"/>
          </a:p>
          <a:p>
            <a:pPr lvl="2"/>
            <a:r>
              <a:rPr lang="zh-CN" altLang="en-US" dirty="0"/>
              <a:t>方法</a:t>
            </a:r>
            <a:r>
              <a:rPr lang="zh-CN" altLang="en-US" dirty="0" smtClean="0"/>
              <a:t>论</a:t>
            </a:r>
            <a:endParaRPr lang="en-US" altLang="zh-CN" dirty="0" smtClean="0"/>
          </a:p>
          <a:p>
            <a:pPr lvl="2"/>
            <a:r>
              <a:rPr lang="zh-CN" altLang="en-US" dirty="0"/>
              <a:t>工</a:t>
            </a:r>
            <a:r>
              <a:rPr lang="zh-CN" altLang="en-US" dirty="0" smtClean="0"/>
              <a:t>具</a:t>
            </a:r>
            <a:endParaRPr lang="en-US" altLang="zh-CN" dirty="0" smtClean="0"/>
          </a:p>
          <a:p>
            <a:pPr lvl="2"/>
            <a:r>
              <a:rPr lang="zh-CN" altLang="en-US" dirty="0"/>
              <a:t>现</a:t>
            </a:r>
            <a:r>
              <a:rPr lang="zh-CN" altLang="en-US" dirty="0" smtClean="0"/>
              <a:t>有领域整理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96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数据架构</a:t>
            </a:r>
            <a:endParaRPr lang="en-US" altLang="zh-CN" dirty="0" smtClean="0"/>
          </a:p>
          <a:p>
            <a:pPr lvl="1"/>
            <a:r>
              <a:rPr lang="zh-CN" altLang="en-US" dirty="0"/>
              <a:t>扩</a:t>
            </a:r>
            <a:r>
              <a:rPr lang="zh-CN" altLang="en-US" dirty="0" smtClean="0"/>
              <a:t>充原数据平台，统一本币和外汇元数据模型</a:t>
            </a:r>
            <a:endParaRPr lang="en-US" altLang="zh-CN" dirty="0" smtClean="0"/>
          </a:p>
          <a:p>
            <a:pPr lvl="2"/>
            <a:r>
              <a:rPr lang="zh-CN" altLang="en-US" dirty="0"/>
              <a:t>已</a:t>
            </a:r>
            <a:r>
              <a:rPr lang="zh-CN" altLang="en-US" dirty="0" smtClean="0"/>
              <a:t>经完成的工作</a:t>
            </a:r>
            <a:endParaRPr lang="en-US" altLang="zh-CN" dirty="0" smtClean="0"/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7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技术架构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分片架构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NTP</a:t>
            </a:r>
            <a:r>
              <a:rPr lang="zh-CN" altLang="en-US" dirty="0" smtClean="0"/>
              <a:t>保持一致，使用基于</a:t>
            </a:r>
            <a:r>
              <a:rPr lang="en-US" altLang="zh-CN" dirty="0" smtClean="0"/>
              <a:t>GPB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MetaObj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引入大数据分析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应用日志、历史数据、用户行为</a:t>
            </a:r>
            <a:endParaRPr lang="en-US" altLang="zh-CN" dirty="0" smtClean="0"/>
          </a:p>
          <a:p>
            <a:pPr lvl="2"/>
            <a:r>
              <a:rPr lang="zh-CN" altLang="en-US" dirty="0"/>
              <a:t>智</a:t>
            </a:r>
            <a:r>
              <a:rPr lang="zh-CN" altLang="en-US" dirty="0" smtClean="0"/>
              <a:t>能推荐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改进的</a:t>
            </a:r>
            <a:r>
              <a:rPr lang="en-US" altLang="zh-CN" dirty="0" err="1" smtClean="0"/>
              <a:t>Optimax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高可用和</a:t>
            </a:r>
            <a:r>
              <a:rPr lang="en-US" altLang="zh-CN" dirty="0" smtClean="0"/>
              <a:t>RTO</a:t>
            </a:r>
          </a:p>
          <a:p>
            <a:pPr lvl="2"/>
            <a:r>
              <a:rPr lang="zh-CN" altLang="en-US" dirty="0" smtClean="0"/>
              <a:t>应用层监控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</a:t>
            </a:r>
            <a:r>
              <a:rPr lang="zh-CN" altLang="en-US" dirty="0"/>
              <a:t>日</a:t>
            </a:r>
            <a:r>
              <a:rPr lang="zh-CN" altLang="en-US" dirty="0" smtClean="0"/>
              <a:t>志分析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5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39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与现有本币架构的对比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2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服务器端的迁移路径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09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服务器端已经做的技术准备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93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服务器端迁移计划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64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其他：</a:t>
            </a:r>
            <a:endParaRPr lang="en-US" altLang="zh-CN" dirty="0" smtClean="0"/>
          </a:p>
          <a:p>
            <a:pPr lvl="1"/>
            <a:r>
              <a:rPr lang="zh-CN" altLang="en-US" dirty="0"/>
              <a:t>虚拟</a:t>
            </a:r>
            <a:r>
              <a:rPr lang="zh-CN" altLang="en-US" dirty="0" smtClean="0"/>
              <a:t>化技术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维自动化</a:t>
            </a:r>
            <a:endParaRPr lang="en-US" altLang="zh-CN" dirty="0" smtClean="0"/>
          </a:p>
          <a:p>
            <a:pPr lvl="2"/>
            <a:r>
              <a:rPr lang="zh-CN" altLang="en-US" dirty="0"/>
              <a:t>持</a:t>
            </a:r>
            <a:r>
              <a:rPr lang="zh-CN" altLang="en-US" dirty="0" smtClean="0"/>
              <a:t>续集成</a:t>
            </a:r>
            <a:endParaRPr lang="en-US" altLang="zh-CN" dirty="0" smtClean="0"/>
          </a:p>
          <a:p>
            <a:pPr lvl="2"/>
            <a:r>
              <a:rPr lang="zh-CN" altLang="en-US" dirty="0"/>
              <a:t>监</a:t>
            </a:r>
            <a:r>
              <a:rPr lang="zh-CN" altLang="en-US" dirty="0" smtClean="0"/>
              <a:t>控平台</a:t>
            </a:r>
            <a:endParaRPr lang="en-US" altLang="zh-CN" dirty="0" smtClean="0"/>
          </a:p>
          <a:p>
            <a:pPr lvl="1"/>
            <a:r>
              <a:rPr lang="zh-CN" altLang="en-US" dirty="0"/>
              <a:t>测</a:t>
            </a:r>
            <a:r>
              <a:rPr lang="zh-CN" altLang="en-US" dirty="0" smtClean="0"/>
              <a:t>试自动化</a:t>
            </a:r>
            <a:endParaRPr lang="en-US" altLang="zh-CN" dirty="0" smtClean="0"/>
          </a:p>
          <a:p>
            <a:pPr lvl="2"/>
            <a:r>
              <a:rPr lang="zh-CN" altLang="en-US" dirty="0"/>
              <a:t>自动</a:t>
            </a:r>
            <a:r>
              <a:rPr lang="zh-CN" altLang="en-US" dirty="0" smtClean="0"/>
              <a:t>化测试平台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248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81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改造原则</a:t>
            </a:r>
            <a:endParaRPr lang="en-US" altLang="zh-CN" dirty="0" smtClean="0"/>
          </a:p>
          <a:p>
            <a:pPr lvl="1"/>
            <a:r>
              <a:rPr lang="zh-CN" altLang="en-US" dirty="0"/>
              <a:t>遵</a:t>
            </a:r>
            <a:r>
              <a:rPr lang="zh-CN" altLang="en-US" dirty="0" smtClean="0"/>
              <a:t>循中汇技术管理原则</a:t>
            </a:r>
            <a:endParaRPr lang="en-US" altLang="zh-CN" dirty="0" smtClean="0"/>
          </a:p>
          <a:p>
            <a:pPr lvl="2"/>
            <a:r>
              <a:rPr lang="zh-CN" altLang="en-US" dirty="0"/>
              <a:t>应</a:t>
            </a:r>
            <a:r>
              <a:rPr lang="zh-CN" altLang="en-US" dirty="0" smtClean="0"/>
              <a:t>用架构、技术架构、数据架构</a:t>
            </a:r>
            <a:endParaRPr lang="en-US" altLang="zh-CN" dirty="0" smtClean="0"/>
          </a:p>
          <a:p>
            <a:pPr lvl="1"/>
            <a:r>
              <a:rPr lang="zh-CN" altLang="en-US" dirty="0"/>
              <a:t>采</a:t>
            </a:r>
            <a:r>
              <a:rPr lang="zh-CN" altLang="en-US" dirty="0" smtClean="0"/>
              <a:t>用领域工程方法论</a:t>
            </a:r>
            <a:endParaRPr lang="en-US" altLang="zh-CN" dirty="0" smtClean="0"/>
          </a:p>
          <a:p>
            <a:pPr lvl="1"/>
            <a:r>
              <a:rPr lang="zh-CN" altLang="en-US" dirty="0"/>
              <a:t>复</a:t>
            </a:r>
            <a:r>
              <a:rPr lang="zh-CN" altLang="en-US" dirty="0" smtClean="0"/>
              <a:t>用本币现有资产构件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99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本币客户端定位</a:t>
            </a:r>
            <a:endParaRPr lang="en-US" altLang="zh-CN" dirty="0" smtClean="0"/>
          </a:p>
          <a:p>
            <a:pPr lvl="1"/>
            <a:r>
              <a:rPr lang="zh-CN" altLang="en-US" dirty="0"/>
              <a:t>现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来：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提升用户黏度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客户端功能满足初级用户；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客户端开放平台满足熟练用户；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API</a:t>
            </a:r>
            <a:r>
              <a:rPr lang="zh-CN" altLang="en-US" dirty="0" smtClean="0"/>
              <a:t>满足重度用户</a:t>
            </a:r>
            <a:endParaRPr lang="en-US" altLang="zh-CN" dirty="0" smtClean="0"/>
          </a:p>
          <a:p>
            <a:pPr lvl="2"/>
            <a:r>
              <a:rPr lang="zh-CN" altLang="en-US" dirty="0"/>
              <a:t>增</a:t>
            </a:r>
            <a:r>
              <a:rPr lang="zh-CN" altLang="en-US" dirty="0" smtClean="0"/>
              <a:t>强流量入口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增加用户使用频率</a:t>
            </a:r>
            <a:endParaRPr lang="en-US" altLang="zh-CN" dirty="0" smtClean="0"/>
          </a:p>
          <a:p>
            <a:pPr lvl="3"/>
            <a:r>
              <a:rPr lang="zh-CN" altLang="en-US" dirty="0"/>
              <a:t>增</a:t>
            </a:r>
            <a:r>
              <a:rPr lang="zh-CN" altLang="en-US" dirty="0" smtClean="0"/>
              <a:t>加用户停留时间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1251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</a:t>
            </a:r>
            <a:r>
              <a:rPr lang="zh-CN" altLang="en-US" dirty="0" smtClean="0"/>
              <a:t>用架构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常规功能：信息展示、报价管理、维护管理、信息查询、统一认证</a:t>
            </a:r>
            <a:endParaRPr lang="en-US" altLang="zh-CN" dirty="0" smtClean="0"/>
          </a:p>
          <a:p>
            <a:pPr lvl="1"/>
            <a:r>
              <a:rPr lang="zh-CN" altLang="en-US" dirty="0"/>
              <a:t>扩</a:t>
            </a:r>
            <a:r>
              <a:rPr lang="zh-CN" altLang="en-US" dirty="0" smtClean="0"/>
              <a:t>展功能：行情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报价数据双向同步、自定义脚本扩展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智能交互：语音语义识别、意向匹配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组件市场：</a:t>
            </a:r>
            <a:r>
              <a:rPr lang="en-US" altLang="zh-CN" dirty="0" smtClean="0"/>
              <a:t>ISV</a:t>
            </a:r>
            <a:r>
              <a:rPr lang="zh-CN" altLang="en-US" dirty="0" smtClean="0"/>
              <a:t>提交功能组件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16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信息展示、报价管理、维护管理、信息查询</a:t>
            </a:r>
            <a:endParaRPr lang="en-US" altLang="zh-CN" dirty="0" smtClean="0"/>
          </a:p>
          <a:p>
            <a:pPr lvl="1"/>
            <a:r>
              <a:rPr lang="zh-CN" altLang="en-US" dirty="0"/>
              <a:t>统</a:t>
            </a:r>
            <a:r>
              <a:rPr lang="zh-CN" altLang="en-US" dirty="0" smtClean="0"/>
              <a:t>一认证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0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报价数据双向同步、自定义脚本扩展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智能交互：语音语义识别、意向匹配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42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707</Words>
  <Application>Microsoft Office PowerPoint</Application>
  <PresentationFormat>On-screen Show (4:3)</PresentationFormat>
  <Paragraphs>87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本币系统改造思路</vt:lpstr>
      <vt:lpstr>PowerPoint Presentation</vt:lpstr>
      <vt:lpstr>PowerPoint Presentation</vt:lpstr>
      <vt:lpstr>客户端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服务器端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其他</vt:lpstr>
      <vt:lpstr>PowerPoint Presentation</vt:lpstr>
      <vt:lpstr>PowerPoint Presentation</vt:lpstr>
    </vt:vector>
  </TitlesOfParts>
  <Company>CFETS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本币系统改造思路和路径</dc:title>
  <dc:creator>Bao Xiaojing</dc:creator>
  <cp:lastModifiedBy>Bao Xiaojing</cp:lastModifiedBy>
  <cp:revision>13</cp:revision>
  <dcterms:created xsi:type="dcterms:W3CDTF">2017-05-17T01:42:18Z</dcterms:created>
  <dcterms:modified xsi:type="dcterms:W3CDTF">2017-05-17T06:41:08Z</dcterms:modified>
</cp:coreProperties>
</file>