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3"/>
  </p:notesMasterIdLst>
  <p:handoutMasterIdLst>
    <p:handoutMasterId r:id="rId4"/>
  </p:handoutMasterIdLst>
  <p:sldIdLst>
    <p:sldId id="392" r:id="rId2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  <a:srgbClr val="FF9966"/>
    <a:srgbClr val="F4F3EB"/>
    <a:srgbClr val="F0EEEB"/>
    <a:srgbClr val="00A000"/>
    <a:srgbClr val="A4050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81" autoAdjust="0"/>
    <p:restoredTop sz="95455" autoAdjust="0"/>
  </p:normalViewPr>
  <p:slideViewPr>
    <p:cSldViewPr>
      <p:cViewPr varScale="1">
        <p:scale>
          <a:sx n="158" d="100"/>
          <a:sy n="158" d="100"/>
        </p:scale>
        <p:origin x="1824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12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6316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71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136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D0EDAFF-4EE0-4889-88B7-AD925C3E0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EC2-D32B-418F-96FA-ECBE488F82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6CF-9E7F-4E8D-A179-9E56189E39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13C7-3397-4993-97E9-64348A7AC4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81A7-23DD-46F1-8CCB-38B73DEBD1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13D9-E425-42F5-8D72-54C3A3067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29F2-5056-40FC-867F-89022B8FD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6702-D402-4668-A8CA-709434AAD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87B2-F1AC-4659-AB93-F052492F9C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06EB-BBA5-4702-8C28-F7A551EE9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DA41-7349-478F-A099-84CFEA247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47A1-006E-4F6C-B23D-3E15692A6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eiba.ntu.edu.tw/course/35d27d/content/28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Programming Assignment </a:t>
            </a:r>
            <a:r>
              <a:rPr lang="en-US" altLang="zh-TW" dirty="0"/>
              <a:t>1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Write a program to extract terms from a document.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You have to do: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Tokenization.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Lowercasing everything.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Stemming using Porter’s algorithm.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err="1"/>
              <a:t>Stopword</a:t>
            </a:r>
            <a:r>
              <a:rPr lang="en-US" altLang="zh-TW" sz="1800" dirty="0"/>
              <a:t> removal.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Save the result as a txt file. 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Text collection: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One English news document  </a:t>
            </a:r>
            <a:r>
              <a:rPr lang="en-US" altLang="zh-TW" sz="1400" dirty="0"/>
              <a:t>(</a:t>
            </a:r>
            <a:r>
              <a:rPr lang="en-US" altLang="zh-TW" sz="1400" dirty="0">
                <a:hlinkClick r:id="rId2"/>
              </a:rPr>
              <a:t>https://ceiba.ntu.edu.tw/course/35d27d/content/28.txt</a:t>
            </a:r>
            <a:r>
              <a:rPr lang="en-US" altLang="zh-TW" sz="1400" dirty="0"/>
              <a:t> )</a:t>
            </a:r>
            <a:r>
              <a:rPr lang="en-US" altLang="zh-TW" sz="1800" dirty="0"/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dirty="0">
              <a:solidFill>
                <a:srgbClr val="B2B2B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b="1" dirty="0"/>
              <a:t>Please zip and submit </a:t>
            </a:r>
            <a:r>
              <a:rPr lang="en-US" altLang="zh-TW" sz="2000" b="1" baseline="30000" dirty="0"/>
              <a:t>1.</a:t>
            </a:r>
            <a:r>
              <a:rPr lang="en-US" altLang="zh-TW" sz="2000" b="1" dirty="0"/>
              <a:t>the result of document 1, </a:t>
            </a:r>
            <a:r>
              <a:rPr lang="en-US" altLang="zh-TW" sz="2000" b="1" baseline="30000" dirty="0"/>
              <a:t>2.</a:t>
            </a:r>
            <a:r>
              <a:rPr lang="en-US" altLang="zh-TW" sz="2000" b="1" dirty="0"/>
              <a:t>the source code, and </a:t>
            </a:r>
            <a:r>
              <a:rPr lang="en-US" altLang="zh-TW" sz="2000" b="1" baseline="30000" dirty="0"/>
              <a:t>3.</a:t>
            </a:r>
            <a:r>
              <a:rPr lang="en-US" altLang="zh-TW" sz="2000" b="1" dirty="0"/>
              <a:t>a report to TA.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2 weeks to complete, that </a:t>
            </a:r>
            <a:r>
              <a:rPr lang="en-US" altLang="zh-TW" sz="1800"/>
              <a:t>is </a:t>
            </a:r>
            <a:r>
              <a:rPr lang="en-US" altLang="zh-TW" sz="1800" b="1">
                <a:solidFill>
                  <a:srgbClr val="FF0000"/>
                </a:solidFill>
              </a:rPr>
              <a:t>2020/10/5</a:t>
            </a:r>
            <a:r>
              <a:rPr lang="en-US" altLang="zh-TW" sz="18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15856</TotalTime>
  <Words>103</Words>
  <Application>Microsoft Office PowerPoint</Application>
  <PresentationFormat>如螢幕大小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Arial</vt:lpstr>
      <vt:lpstr>Lucida Sans</vt:lpstr>
      <vt:lpstr>Tahoma</vt:lpstr>
      <vt:lpstr>Times New Roman</vt:lpstr>
      <vt:lpstr>Wingdings</vt:lpstr>
      <vt:lpstr>Quadrant</vt:lpstr>
      <vt:lpstr>Programming Assignment 1</vt:lpstr>
    </vt:vector>
  </TitlesOfParts>
  <Company>Dept. of IM, 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Chien Chin Chen</cp:lastModifiedBy>
  <cp:revision>1223</cp:revision>
  <cp:lastPrinted>1601-01-01T00:00:00Z</cp:lastPrinted>
  <dcterms:created xsi:type="dcterms:W3CDTF">2002-09-18T16:13:07Z</dcterms:created>
  <dcterms:modified xsi:type="dcterms:W3CDTF">2020-09-21T02:04:07Z</dcterms:modified>
</cp:coreProperties>
</file>