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5" r:id="rId3"/>
    <p:sldId id="376" r:id="rId4"/>
    <p:sldId id="377" r:id="rId5"/>
    <p:sldId id="37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2EFF4-6578-43F5-AA85-E199675C5305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5940-C3A0-4423-9821-D213D34B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3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5CD9-EC61-49B8-B68A-D954BE2C5D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5CD9-EC61-49B8-B68A-D954BE2C5D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89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5CD9-EC61-49B8-B68A-D954BE2C5D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90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5CD9-EC61-49B8-B68A-D954BE2C5D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52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29175-0B32-4CDC-BA18-6E45AEA6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3992AF-1E0B-4124-89AF-33B68E3C4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BC82D-2780-434B-896A-8CDA3697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B3F75-F002-450C-A463-758D3A38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E2970-B4DB-41B7-B5BD-03E1C032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34756-B7F7-4CF2-8004-CF7DE6A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095D34-1B06-4FD2-B8C8-796DB73C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94A5AB-E094-43CF-BBD5-7E6E2BAE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97C17A-E8C1-492F-88B0-70FC917D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2F9E5B-B77F-4D47-BC72-C26A1229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94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17F235-9689-4DE7-8A7B-917F10A81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7B3809-5022-499F-B92D-A433BB0A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B5438-C082-4B32-B775-964F435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E10E21-1F9D-403C-8FFF-92BB6BF3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6BFF4-31A8-415E-8604-ED4CB041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82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F9245-3C1C-45BD-9720-2F2A6EB4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8211B-4535-4089-A538-24C4BB00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7EDE79-1553-4930-A0E6-34AF2906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C443B-C53B-4CD3-8446-CD89FB9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B74C1-4CC0-46DB-81C8-CBF3C515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CE40A-F68F-4033-BBA1-013F9348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D303BF-49F7-4755-B1C0-401C4D85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00ABF-4BE4-431E-B21C-F38E18A7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56329-B6C7-48D6-81DE-4E1917DC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2B78C6-7CDD-43F6-9631-5C8AE2EA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6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274B-69C4-4908-A3D1-96D6A03B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EF01C-E541-47C3-B6F0-93852612D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C866BF-6F79-4B29-9EC6-0F9ADEEF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891012-D5AE-4A12-AA33-645C70B2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2F37E3-968E-438C-B638-6D550E68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AE339-5BDB-42F7-8DFD-78BFFD80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B2AC9-FC3A-4C0B-8897-35B8C457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986D-71B3-4052-A6E8-7DF647D3A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A2547F-EFD5-4D33-B101-C9E3F3BD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04CC48-E9C7-4546-83B4-EA9ACE4B5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0A5241-E0AB-41D3-B55B-B02B57BD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BC521A-0EE2-4037-897C-71CA258E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7BA5D9-734A-4703-8983-CA14C7B9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53ADE0-F70B-442D-9398-3FB6F9A7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71007-E3C6-4C5C-BFE5-7CABC001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766155-B622-4FA2-9998-C8DAEB2A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834E7C-9651-4714-B84B-9162683A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AA17-75DF-41B9-A899-7F66A24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1CACA7-7724-4FB1-BD44-6094AABF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CA6777-9C1B-4737-97D6-B40D46F5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42D37A-345D-4C5E-A4ED-A89BC991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7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AFB6A-484E-4870-BFCB-BE14ADDF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E323B-077B-42F0-9B0B-B50AACB3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416747-15E9-46D2-ACBB-2AB0DFE65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BF1C-B9F1-4E31-9CAC-1338E931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0D7453-4229-4DD3-A57F-3C728BBA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4A7F79-972A-4B0A-AFFA-70EFB4D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8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48BDE-92E7-469A-BC46-12A422F0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7B77F8-9F12-4B51-B0A5-2F45C1AC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AD356-3E62-429F-9909-3C8CBEE3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96DADD-6BF2-4227-A1E8-0FCB6706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AA91EC-582F-4BFC-A1DA-018E1C16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965D57-2844-4CB1-8A55-405ECBB6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0639EA-AEAB-4BC5-972C-FD02EC3E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7891DF-F2AC-4546-8FF2-15CBF0DE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60E8B2-CF26-45E2-8637-874776D4B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3F6BD-F862-4B2C-8133-8ACEAD1D62AD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8E003A-5324-4312-9CBF-ED5B88259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B01E88-5960-4A58-883A-4C57614E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BD41-732B-411D-B78D-50448B8D9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96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CEB72-E3C2-4EDA-A956-D124A2572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638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EEML 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BFFD19-BF67-4713-BA6C-05A636AC6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B06702064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會計五 林聖硯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影片雲端連結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fr-FR" altLang="zh-TW" b="1" dirty="0">
                <a:solidFill>
                  <a:schemeClr val="accent5">
                    <a:lumMod val="50000"/>
                  </a:schemeClr>
                </a:solidFill>
              </a:rPr>
              <a:t>https://reurl.cc/WX8l2y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en-US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標題 1">
            <a:extLst>
              <a:ext uri="{FF2B5EF4-FFF2-40B4-BE49-F238E27FC236}">
                <a16:creationId xmlns:a16="http://schemas.microsoft.com/office/drawing/2014/main" id="{C49CE922-A8AF-42A5-82F9-3C9C5590AAE4}"/>
              </a:ext>
            </a:extLst>
          </p:cNvPr>
          <p:cNvSpPr txBox="1">
            <a:spLocks/>
          </p:cNvSpPr>
          <p:nvPr/>
        </p:nvSpPr>
        <p:spPr>
          <a:xfrm>
            <a:off x="363853" y="290488"/>
            <a:ext cx="9144000" cy="10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0638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Final result</a:t>
            </a:r>
            <a:endParaRPr lang="zh-TW" altLang="en-US" b="1" dirty="0">
              <a:solidFill>
                <a:srgbClr val="0638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38E14F-7721-46B2-8E50-4F080ED40BCE}"/>
              </a:ext>
            </a:extLst>
          </p:cNvPr>
          <p:cNvSpPr/>
          <p:nvPr/>
        </p:nvSpPr>
        <p:spPr>
          <a:xfrm>
            <a:off x="9084409" y="6524294"/>
            <a:ext cx="5601997" cy="965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EA69BD-1CF6-498F-BED9-B29B1341D365}"/>
              </a:ext>
            </a:extLst>
          </p:cNvPr>
          <p:cNvSpPr/>
          <p:nvPr/>
        </p:nvSpPr>
        <p:spPr>
          <a:xfrm>
            <a:off x="513058" y="1307693"/>
            <a:ext cx="8571351" cy="5045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Accuracy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Validation: 87.72%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Public: 86.547% (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第五名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Private: 86.402% (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第五名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preprocessing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Numerical - Robust scaling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Categorical – Target encoding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Random forest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82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標題 1">
            <a:extLst>
              <a:ext uri="{FF2B5EF4-FFF2-40B4-BE49-F238E27FC236}">
                <a16:creationId xmlns:a16="http://schemas.microsoft.com/office/drawing/2014/main" id="{C49CE922-A8AF-42A5-82F9-3C9C5590AAE4}"/>
              </a:ext>
            </a:extLst>
          </p:cNvPr>
          <p:cNvSpPr txBox="1">
            <a:spLocks/>
          </p:cNvSpPr>
          <p:nvPr/>
        </p:nvSpPr>
        <p:spPr>
          <a:xfrm>
            <a:off x="363853" y="290488"/>
            <a:ext cx="9144000" cy="10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0638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preprocessing</a:t>
            </a:r>
            <a:endParaRPr lang="zh-TW" altLang="en-US" b="1" dirty="0">
              <a:solidFill>
                <a:srgbClr val="0638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38E14F-7721-46B2-8E50-4F080ED40BCE}"/>
              </a:ext>
            </a:extLst>
          </p:cNvPr>
          <p:cNvSpPr/>
          <p:nvPr/>
        </p:nvSpPr>
        <p:spPr>
          <a:xfrm>
            <a:off x="9084409" y="6524294"/>
            <a:ext cx="5601997" cy="965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EA69BD-1CF6-498F-BED9-B29B1341D365}"/>
              </a:ext>
            </a:extLst>
          </p:cNvPr>
          <p:cNvSpPr/>
          <p:nvPr/>
        </p:nvSpPr>
        <p:spPr>
          <a:xfrm>
            <a:off x="513058" y="1307693"/>
            <a:ext cx="8571351" cy="146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主要問題</a:t>
            </a: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類別過多，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one-hot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後維度過大</a:t>
            </a: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許多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numerical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的數值分布有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outliers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A2A236A-F513-4773-A3C6-CD022681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7" y="3295222"/>
            <a:ext cx="4345618" cy="32290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78C64F-A11E-442C-8965-DD71CF05B303}"/>
              </a:ext>
            </a:extLst>
          </p:cNvPr>
          <p:cNvSpPr/>
          <p:nvPr/>
        </p:nvSpPr>
        <p:spPr>
          <a:xfrm>
            <a:off x="513058" y="2909423"/>
            <a:ext cx="8571351" cy="146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Robust scaling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79E83D-0B5E-4D8E-B5D7-B6CD5641A9B4}"/>
              </a:ext>
            </a:extLst>
          </p:cNvPr>
          <p:cNvSpPr/>
          <p:nvPr/>
        </p:nvSpPr>
        <p:spPr>
          <a:xfrm>
            <a:off x="6746176" y="2893381"/>
            <a:ext cx="8571351" cy="146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encoding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B659D8-F36E-433B-81E8-657C0986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5" y="3429000"/>
            <a:ext cx="5752282" cy="1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標題 1">
            <a:extLst>
              <a:ext uri="{FF2B5EF4-FFF2-40B4-BE49-F238E27FC236}">
                <a16:creationId xmlns:a16="http://schemas.microsoft.com/office/drawing/2014/main" id="{C49CE922-A8AF-42A5-82F9-3C9C5590AAE4}"/>
              </a:ext>
            </a:extLst>
          </p:cNvPr>
          <p:cNvSpPr txBox="1">
            <a:spLocks/>
          </p:cNvSpPr>
          <p:nvPr/>
        </p:nvSpPr>
        <p:spPr>
          <a:xfrm>
            <a:off x="363853" y="290488"/>
            <a:ext cx="9144000" cy="10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0638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Model</a:t>
            </a:r>
            <a:endParaRPr lang="zh-TW" altLang="en-US" b="1" dirty="0">
              <a:solidFill>
                <a:srgbClr val="0638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38E14F-7721-46B2-8E50-4F080ED40BCE}"/>
              </a:ext>
            </a:extLst>
          </p:cNvPr>
          <p:cNvSpPr/>
          <p:nvPr/>
        </p:nvSpPr>
        <p:spPr>
          <a:xfrm>
            <a:off x="9084409" y="6524294"/>
            <a:ext cx="5601997" cy="965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EA69BD-1CF6-498F-BED9-B29B1341D365}"/>
              </a:ext>
            </a:extLst>
          </p:cNvPr>
          <p:cNvSpPr/>
          <p:nvPr/>
        </p:nvSpPr>
        <p:spPr>
          <a:xfrm>
            <a:off x="513058" y="1307692"/>
            <a:ext cx="8571351" cy="5397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Random forest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特色</a:t>
            </a: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Bagging (Bootstrap)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Ensemble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Hyperparameter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n_estimators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2400" dirty="0" err="1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max_depth</a:t>
            </a: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min_samples_split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2400" dirty="0" err="1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min_samples_leaf</a:t>
            </a: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oob_score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True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5-Fold Cross Validation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F21125-445C-4AF3-B928-6122E874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4" y="825699"/>
            <a:ext cx="5823284" cy="3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5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標題 1">
            <a:extLst>
              <a:ext uri="{FF2B5EF4-FFF2-40B4-BE49-F238E27FC236}">
                <a16:creationId xmlns:a16="http://schemas.microsoft.com/office/drawing/2014/main" id="{C49CE922-A8AF-42A5-82F9-3C9C5590AAE4}"/>
              </a:ext>
            </a:extLst>
          </p:cNvPr>
          <p:cNvSpPr txBox="1">
            <a:spLocks/>
          </p:cNvSpPr>
          <p:nvPr/>
        </p:nvSpPr>
        <p:spPr>
          <a:xfrm>
            <a:off x="363853" y="290488"/>
            <a:ext cx="9144000" cy="10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0638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其他想法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38E14F-7721-46B2-8E50-4F080ED40BCE}"/>
              </a:ext>
            </a:extLst>
          </p:cNvPr>
          <p:cNvSpPr/>
          <p:nvPr/>
        </p:nvSpPr>
        <p:spPr>
          <a:xfrm>
            <a:off x="9084409" y="6524294"/>
            <a:ext cx="5601997" cy="965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EA69BD-1CF6-498F-BED9-B29B1341D365}"/>
              </a:ext>
            </a:extLst>
          </p:cNvPr>
          <p:cNvSpPr/>
          <p:nvPr/>
        </p:nvSpPr>
        <p:spPr>
          <a:xfrm>
            <a:off x="513058" y="1307692"/>
            <a:ext cx="8571351" cy="509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Cross Validation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時沒有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Stratified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Stacking (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集合不同模型之力量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EDA</a:t>
            </a: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、資料前處理很重要</a:t>
            </a:r>
            <a:endParaRPr lang="en-US" altLang="zh-TW" sz="2400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96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寬螢幕</PresentationFormat>
  <Paragraphs>44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 UI</vt:lpstr>
      <vt:lpstr>Microsoft YaHei</vt:lpstr>
      <vt:lpstr>新細明體</vt:lpstr>
      <vt:lpstr>Arial</vt:lpstr>
      <vt:lpstr>Calibri</vt:lpstr>
      <vt:lpstr>Calibri Light</vt:lpstr>
      <vt:lpstr>Wingdings</vt:lpstr>
      <vt:lpstr>Office 佈景主題</vt:lpstr>
      <vt:lpstr>EEML HW2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林聖硯</dc:creator>
  <cp:lastModifiedBy>林聖硯</cp:lastModifiedBy>
  <cp:revision>15</cp:revision>
  <dcterms:created xsi:type="dcterms:W3CDTF">2021-10-30T01:37:32Z</dcterms:created>
  <dcterms:modified xsi:type="dcterms:W3CDTF">2021-10-30T02:12:17Z</dcterms:modified>
</cp:coreProperties>
</file>