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0" r:id="rId8"/>
    <p:sldId id="262" r:id="rId9"/>
    <p:sldId id="264" r:id="rId10"/>
    <p:sldId id="266" r:id="rId11"/>
    <p:sldId id="267" r:id="rId12"/>
    <p:sldId id="265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165F-ABA9-364D-B417-0E14ABCBAFB4}" type="datetimeFigureOut">
              <a:rPr kumimoji="1" lang="zh-CN" altLang="en-US" smtClean="0"/>
              <a:t>4/11/16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D6EE-6B3A-F140-98BE-B18591E982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724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165F-ABA9-364D-B417-0E14ABCBAFB4}" type="datetimeFigureOut">
              <a:rPr kumimoji="1" lang="zh-CN" altLang="en-US" smtClean="0"/>
              <a:t>4/11/16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D6EE-6B3A-F140-98BE-B18591E982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302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165F-ABA9-364D-B417-0E14ABCBAFB4}" type="datetimeFigureOut">
              <a:rPr kumimoji="1" lang="zh-CN" altLang="en-US" smtClean="0"/>
              <a:t>4/11/16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D6EE-6B3A-F140-98BE-B18591E982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652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165F-ABA9-364D-B417-0E14ABCBAFB4}" type="datetimeFigureOut">
              <a:rPr kumimoji="1" lang="zh-CN" altLang="en-US" smtClean="0"/>
              <a:t>4/11/16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D6EE-6B3A-F140-98BE-B18591E982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223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165F-ABA9-364D-B417-0E14ABCBAFB4}" type="datetimeFigureOut">
              <a:rPr kumimoji="1" lang="zh-CN" altLang="en-US" smtClean="0"/>
              <a:t>4/11/16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D6EE-6B3A-F140-98BE-B18591E982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514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165F-ABA9-364D-B417-0E14ABCBAFB4}" type="datetimeFigureOut">
              <a:rPr kumimoji="1" lang="zh-CN" altLang="en-US" smtClean="0"/>
              <a:t>4/11/16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D6EE-6B3A-F140-98BE-B18591E982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377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165F-ABA9-364D-B417-0E14ABCBAFB4}" type="datetimeFigureOut">
              <a:rPr kumimoji="1" lang="zh-CN" altLang="en-US" smtClean="0"/>
              <a:t>4/11/16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D6EE-6B3A-F140-98BE-B18591E982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593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165F-ABA9-364D-B417-0E14ABCBAFB4}" type="datetimeFigureOut">
              <a:rPr kumimoji="1" lang="zh-CN" altLang="en-US" smtClean="0"/>
              <a:t>4/11/16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D6EE-6B3A-F140-98BE-B18591E982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494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165F-ABA9-364D-B417-0E14ABCBAFB4}" type="datetimeFigureOut">
              <a:rPr kumimoji="1" lang="zh-CN" altLang="en-US" smtClean="0"/>
              <a:t>4/11/16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D6EE-6B3A-F140-98BE-B18591E982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36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165F-ABA9-364D-B417-0E14ABCBAFB4}" type="datetimeFigureOut">
              <a:rPr kumimoji="1" lang="zh-CN" altLang="en-US" smtClean="0"/>
              <a:t>4/11/16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D6EE-6B3A-F140-98BE-B18591E982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104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165F-ABA9-364D-B417-0E14ABCBAFB4}" type="datetimeFigureOut">
              <a:rPr kumimoji="1" lang="zh-CN" altLang="en-US" smtClean="0"/>
              <a:t>4/11/16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D6EE-6B3A-F140-98BE-B18591E982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88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B165F-ABA9-364D-B417-0E14ABCBAFB4}" type="datetimeFigureOut">
              <a:rPr kumimoji="1" lang="zh-CN" altLang="en-US" smtClean="0"/>
              <a:t>4/11/16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4D6EE-6B3A-F140-98BE-B18591E982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309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WiSync</a:t>
            </a:r>
            <a:r>
              <a:rPr kumimoji="1" lang="en-US" altLang="zh-CN" dirty="0" smtClean="0"/>
              <a:t>: An Architecture for Fast Synchronization through On-Chip Wireless Communication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altLang="zh-CN" dirty="0"/>
              <a:t>Sergi </a:t>
            </a:r>
            <a:r>
              <a:rPr lang="es-ES_tradnl" altLang="zh-CN" dirty="0" err="1" smtClean="0"/>
              <a:t>Abadal</a:t>
            </a:r>
            <a:r>
              <a:rPr lang="es-ES_tradnl" altLang="zh-CN" dirty="0"/>
              <a:t> </a:t>
            </a:r>
            <a:r>
              <a:rPr lang="es-ES_tradnl" altLang="zh-CN" dirty="0" smtClean="0"/>
              <a:t>etc. UIUC</a:t>
            </a:r>
          </a:p>
          <a:p>
            <a:r>
              <a:rPr kumimoji="1" lang="es-ES_tradnl" altLang="zh-CN" dirty="0" smtClean="0"/>
              <a:t>Demo </a:t>
            </a:r>
            <a:r>
              <a:rPr kumimoji="1" lang="es-ES_tradnl" altLang="zh-CN" dirty="0" err="1" smtClean="0"/>
              <a:t>by</a:t>
            </a:r>
            <a:r>
              <a:rPr kumimoji="1" lang="es-ES_tradnl" altLang="zh-CN" dirty="0" smtClean="0"/>
              <a:t> Han Shen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073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416" y="30436"/>
            <a:ext cx="4543983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CAS</a:t>
            </a:r>
            <a:r>
              <a:rPr kumimoji="1" lang="en-US" altLang="zh-CN" dirty="0" smtClean="0"/>
              <a:t> Throughput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2464"/>
          <a:stretch/>
        </p:blipFill>
        <p:spPr>
          <a:xfrm>
            <a:off x="0" y="1173437"/>
            <a:ext cx="9148762" cy="536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12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Speedup</a:t>
            </a:r>
            <a:r>
              <a:rPr kumimoji="1" lang="en-US" altLang="zh-CN" dirty="0" smtClean="0"/>
              <a:t> of Application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6599"/>
            <a:ext cx="9144000" cy="378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15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Outperform</a:t>
            </a:r>
            <a:r>
              <a:rPr kumimoji="1" lang="en-US" altLang="zh-CN" dirty="0" smtClean="0"/>
              <a:t> baseline for an order of magnitude</a:t>
            </a:r>
          </a:p>
          <a:p>
            <a:r>
              <a:rPr kumimoji="1" lang="en-US" altLang="zh-CN" dirty="0" smtClean="0"/>
              <a:t>Outperform applications PARSEC&amp;SPLASH-2 1.12X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989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CN" dirty="0" smtClean="0"/>
              <a:t>Recent advances in</a:t>
            </a:r>
            <a:r>
              <a:rPr lang="en-US" altLang="zh-CN" dirty="0" smtClean="0"/>
              <a:t> </a:t>
            </a:r>
            <a:r>
              <a:rPr lang="en-US" altLang="zh-CN" dirty="0"/>
              <a:t>CMOS RF </a:t>
            </a:r>
            <a:r>
              <a:rPr lang="en-US" altLang="zh-CN" dirty="0" smtClean="0"/>
              <a:t>technology</a:t>
            </a:r>
            <a:endParaRPr kumimoji="1" lang="en-US" altLang="zh-CN" dirty="0" smtClean="0"/>
          </a:p>
          <a:p>
            <a:r>
              <a:rPr kumimoji="1" lang="en-US" altLang="zh-CN" dirty="0" smtClean="0"/>
              <a:t>Challenges in shared-memory programming</a:t>
            </a:r>
          </a:p>
          <a:p>
            <a:pPr lvl="1"/>
            <a:r>
              <a:rPr kumimoji="1" lang="en-US" altLang="zh-CN" dirty="0" smtClean="0"/>
              <a:t>Frequent read-n-write of global variables</a:t>
            </a:r>
          </a:p>
          <a:p>
            <a:pPr lvl="1"/>
            <a:r>
              <a:rPr lang="en-US" altLang="zh-CN" dirty="0" smtClean="0"/>
              <a:t>Mutual exclusion lock</a:t>
            </a:r>
          </a:p>
          <a:p>
            <a:pPr lvl="1"/>
            <a:r>
              <a:rPr lang="en-US" altLang="zh-CN" dirty="0" smtClean="0"/>
              <a:t>Repeated broadcast/reductions(Data Communications)</a:t>
            </a:r>
            <a:endParaRPr lang="en-US" altLang="zh-CN" dirty="0"/>
          </a:p>
          <a:p>
            <a:pPr marL="514350" indent="-457200"/>
            <a:r>
              <a:rPr lang="en-US" altLang="zh-CN" dirty="0" smtClean="0"/>
              <a:t>Previous work</a:t>
            </a:r>
          </a:p>
          <a:p>
            <a:pPr lvl="1"/>
            <a:r>
              <a:rPr lang="en-US" altLang="zh-CN" dirty="0" smtClean="0"/>
              <a:t>Hardware support: </a:t>
            </a:r>
            <a:r>
              <a:rPr lang="en-US" altLang="zh-CN" sz="2400" dirty="0" smtClean="0"/>
              <a:t>Barrier Network(</a:t>
            </a:r>
            <a:r>
              <a:rPr lang="en-US" altLang="zh-CN" sz="2400" dirty="0"/>
              <a:t>Cray </a:t>
            </a:r>
            <a:r>
              <a:rPr lang="en-US" altLang="zh-CN" sz="2400" dirty="0" smtClean="0"/>
              <a:t>T3D), Synchronization register(Cray T3E)</a:t>
            </a:r>
          </a:p>
          <a:p>
            <a:pPr lvl="1"/>
            <a:r>
              <a:rPr lang="en-US" altLang="zh-CN" sz="2600" dirty="0" smtClean="0"/>
              <a:t>Costly on scaled </a:t>
            </a:r>
            <a:r>
              <a:rPr lang="en-US" altLang="zh-CN" sz="2600" dirty="0" err="1" smtClean="0"/>
              <a:t>manycore</a:t>
            </a:r>
            <a:r>
              <a:rPr lang="en-US" altLang="zh-CN" sz="2600" dirty="0" smtClean="0"/>
              <a:t> chip</a:t>
            </a:r>
          </a:p>
          <a:p>
            <a:r>
              <a:rPr lang="en-US" altLang="zh-CN" sz="3000" dirty="0" err="1" smtClean="0"/>
              <a:t>WiSync</a:t>
            </a:r>
            <a:r>
              <a:rPr lang="en-US" altLang="zh-CN" sz="3000" dirty="0" smtClean="0"/>
              <a:t>: Leverage on-chip wireless communication for inter-core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38743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WiSync</a:t>
            </a:r>
            <a:r>
              <a:rPr kumimoji="1" lang="en-US" altLang="zh-CN" dirty="0" smtClean="0"/>
              <a:t> Architecture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66" y="1417638"/>
            <a:ext cx="6815713" cy="243274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74665" y="43467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60598" y="4346792"/>
            <a:ext cx="440377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/>
              <a:t>Each Core has: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b="1" dirty="0" smtClean="0"/>
              <a:t>L1</a:t>
            </a:r>
            <a:r>
              <a:rPr kumimoji="1" lang="zh-CN" altLang="en-US" b="1" dirty="0" smtClean="0"/>
              <a:t>、</a:t>
            </a:r>
            <a:r>
              <a:rPr kumimoji="1" lang="en-US" altLang="zh-CN" b="1" dirty="0" smtClean="0"/>
              <a:t>L2 Cache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b="1" dirty="0" smtClean="0"/>
              <a:t>Two Channels</a:t>
            </a:r>
            <a:r>
              <a:rPr kumimoji="1" lang="en-US" altLang="zh-CN" dirty="0" smtClean="0"/>
              <a:t>: Data &amp; Tone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b="1" dirty="0" smtClean="0"/>
              <a:t>A Transceiver</a:t>
            </a:r>
            <a:r>
              <a:rPr kumimoji="1" lang="en-US" altLang="zh-CN" dirty="0" smtClean="0"/>
              <a:t>: PHY, MAC, Tone Controller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b="1" dirty="0" smtClean="0"/>
              <a:t>Broadcast Memory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b="1" dirty="0" smtClean="0"/>
              <a:t>Two Bits</a:t>
            </a:r>
            <a:r>
              <a:rPr kumimoji="1" lang="en-US" altLang="zh-CN" dirty="0" smtClean="0"/>
              <a:t>: WCB &amp; AFB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21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Hardware Prerequisite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Wireless Tradeoff</a:t>
            </a:r>
          </a:p>
          <a:p>
            <a:pPr lvl="1"/>
            <a:r>
              <a:rPr kumimoji="1" lang="en-US" altLang="zh-CN" dirty="0" smtClean="0"/>
              <a:t>Area/Power VS Bandwidth</a:t>
            </a:r>
          </a:p>
          <a:p>
            <a:pPr lvl="1"/>
            <a:r>
              <a:rPr kumimoji="1" lang="en-US" altLang="zh-CN" dirty="0" smtClean="0"/>
              <a:t>Bandwidth </a:t>
            </a:r>
            <a:r>
              <a:rPr kumimoji="1" lang="en-US" altLang="zh-CN" dirty="0" smtClean="0"/>
              <a:t>up, area/power up</a:t>
            </a:r>
          </a:p>
          <a:p>
            <a:pPr lvl="1"/>
            <a:r>
              <a:rPr kumimoji="1" lang="en-US" altLang="zh-CN" dirty="0" smtClean="0"/>
              <a:t>General: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60GHZ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16~20GHZ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bandwidth;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90GHZ</a:t>
            </a:r>
          </a:p>
          <a:p>
            <a:pPr lvl="1"/>
            <a:r>
              <a:rPr kumimoji="1" lang="en-US" altLang="zh-CN" dirty="0" smtClean="0"/>
              <a:t>65nm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CMOS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16Gb/s,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costs: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0.2mm</a:t>
            </a:r>
            <a:r>
              <a:rPr kumimoji="1" lang="en-US" altLang="zh-CN" baseline="30000" dirty="0" smtClean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31.2mW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22</a:t>
            </a:r>
            <a:r>
              <a:rPr kumimoji="1" lang="en-US" altLang="zh-CN" dirty="0" smtClean="0"/>
              <a:t>nm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CMOS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16Gb/s,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costs: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0.</a:t>
            </a:r>
            <a:r>
              <a:rPr kumimoji="1" lang="en-US" altLang="zh-CN" dirty="0" smtClean="0"/>
              <a:t>1</a:t>
            </a:r>
            <a:r>
              <a:rPr kumimoji="1" lang="en-US" altLang="zh-CN" dirty="0" smtClean="0"/>
              <a:t>mm</a:t>
            </a:r>
            <a:r>
              <a:rPr kumimoji="1" lang="en-US" altLang="zh-CN" baseline="30000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16</a:t>
            </a:r>
            <a:r>
              <a:rPr kumimoji="1" lang="en-US" altLang="zh-CN" dirty="0" smtClean="0"/>
              <a:t>mW</a:t>
            </a:r>
            <a:r>
              <a:rPr kumimoji="1" lang="zh-CN" altLang="en-US" dirty="0" smtClean="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473" y="4995862"/>
            <a:ext cx="6328527" cy="16138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7785" y="5405000"/>
            <a:ext cx="263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Affordable</a:t>
            </a:r>
            <a:r>
              <a:rPr kumimoji="1" lang="en-US" altLang="zh-CN" dirty="0" smtClean="0"/>
              <a:t> Cost!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12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7244"/>
          <a:stretch/>
        </p:blipFill>
        <p:spPr>
          <a:xfrm>
            <a:off x="5425573" y="274638"/>
            <a:ext cx="3429000" cy="16138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89527" y="274638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Wireless Transmission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Data Channel</a:t>
            </a:r>
          </a:p>
          <a:p>
            <a:pPr lvl="1"/>
            <a:r>
              <a:rPr kumimoji="1" lang="en-US" altLang="zh-CN" dirty="0" smtClean="0"/>
              <a:t>77 bits per message(64 datum + 11 address + Bulk bit+ Tone bit)</a:t>
            </a:r>
          </a:p>
          <a:p>
            <a:pPr lvl="1"/>
            <a:r>
              <a:rPr kumimoji="1" lang="en-US" altLang="zh-CN" dirty="0" smtClean="0"/>
              <a:t>5 cycles with collision detection(Exponential </a:t>
            </a:r>
            <a:r>
              <a:rPr kumimoji="1" lang="en-US" altLang="zh-CN" dirty="0" err="1" smtClean="0"/>
              <a:t>backoff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Bulk bit: send 4 continuous location in bulk(15 cycle) </a:t>
            </a:r>
          </a:p>
          <a:p>
            <a:pPr lvl="1"/>
            <a:r>
              <a:rPr kumimoji="1" lang="en-US" altLang="zh-CN" dirty="0" smtClean="0"/>
              <a:t>Tone bit: For barrier synchronization</a:t>
            </a:r>
          </a:p>
          <a:p>
            <a:pPr marL="457200" lvl="1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Tone Channel</a:t>
            </a:r>
          </a:p>
          <a:p>
            <a:pPr lvl="1"/>
            <a:r>
              <a:rPr kumimoji="1" lang="en-US" altLang="zh-CN" dirty="0" err="1" smtClean="0"/>
              <a:t>Manycore</a:t>
            </a:r>
            <a:r>
              <a:rPr kumimoji="1" lang="en-US" altLang="zh-CN" dirty="0" smtClean="0"/>
              <a:t> synchronization</a:t>
            </a:r>
          </a:p>
          <a:p>
            <a:pPr lvl="1"/>
            <a:r>
              <a:rPr kumimoji="1" lang="en-US" altLang="zh-CN" dirty="0" smtClean="0"/>
              <a:t>Sense-Reversing Barrier</a:t>
            </a:r>
          </a:p>
          <a:p>
            <a:pPr lvl="1"/>
            <a:r>
              <a:rPr kumimoji="1" lang="en-US" altLang="zh-CN" dirty="0" smtClean="0"/>
              <a:t>Multiple concurrent barriers: Time Multiplexing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15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Broadcast Memory Management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TLB-like Memory Management</a:t>
            </a:r>
          </a:p>
          <a:p>
            <a:pPr lvl="1"/>
            <a:r>
              <a:rPr kumimoji="1" lang="en-US" altLang="zh-CN" dirty="0" smtClean="0"/>
              <a:t>64bit data + PID tag</a:t>
            </a:r>
          </a:p>
          <a:p>
            <a:pPr lvl="1"/>
            <a:r>
              <a:rPr kumimoji="1" lang="en-US" altLang="zh-CN" dirty="0" smtClean="0"/>
              <a:t>Virtual address translation</a:t>
            </a:r>
          </a:p>
          <a:p>
            <a:pPr lvl="1"/>
            <a:r>
              <a:rPr kumimoji="1" lang="en-US" altLang="zh-CN" dirty="0" smtClean="0"/>
              <a:t>4*4KB page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3517900"/>
            <a:ext cx="61595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9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Time Multiplexing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6906"/>
          <a:stretch/>
        </p:blipFill>
        <p:spPr>
          <a:xfrm>
            <a:off x="0" y="1417639"/>
            <a:ext cx="9143999" cy="297799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9346" y="5128237"/>
            <a:ext cx="83774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altLang="zh-CN" sz="2400" dirty="0" smtClean="0"/>
              <a:t>Program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allocate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barrier: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AllocBTable</a:t>
            </a:r>
            <a:r>
              <a:rPr kumimoji="1" lang="en-US" altLang="zh-CN" sz="2400" dirty="0" smtClean="0"/>
              <a:t>(BM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Addr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+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Armed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bit)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CN" sz="2400" dirty="0" smtClean="0"/>
              <a:t>Program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reach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barrier: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ActiveB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copy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entry(BM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Addr</a:t>
            </a:r>
            <a:r>
              <a:rPr kumimoji="1" lang="zh-CN" altLang="en-US" sz="2400" dirty="0" smtClean="0"/>
              <a:t> </a:t>
            </a:r>
            <a:r>
              <a:rPr kumimoji="1" lang="zh-CN" altLang="zh-CN" sz="2400" dirty="0" smtClean="0"/>
              <a:t>+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Arrived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bit)</a:t>
            </a:r>
          </a:p>
          <a:p>
            <a:pPr marL="342900" indent="-342900">
              <a:buFont typeface="Arial"/>
              <a:buChar char="•"/>
            </a:pPr>
            <a:r>
              <a:rPr kumimoji="1" lang="en-US" altLang="zh-CN" sz="2400" dirty="0" smtClean="0"/>
              <a:t>Slot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awareness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203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Atomic Instruction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543" y="1600200"/>
            <a:ext cx="8229600" cy="4525963"/>
          </a:xfrm>
        </p:spPr>
        <p:txBody>
          <a:bodyPr>
            <a:normAutofit/>
          </a:bodyPr>
          <a:lstStyle/>
          <a:p>
            <a:pPr marL="514350" indent="-457200"/>
            <a:r>
              <a:rPr kumimoji="1" lang="en-US" altLang="zh-CN" dirty="0" smtClean="0"/>
              <a:t>Store Synchronization</a:t>
            </a:r>
          </a:p>
          <a:p>
            <a:pPr marL="914400" lvl="1" indent="-457200"/>
            <a:r>
              <a:rPr kumimoji="1" lang="en-US" altLang="zh-CN" dirty="0" smtClean="0"/>
              <a:t>Update other nodes first</a:t>
            </a:r>
          </a:p>
          <a:p>
            <a:pPr marL="914400" lvl="1" indent="-457200"/>
            <a:r>
              <a:rPr kumimoji="1" lang="en-US" altLang="zh-CN" dirty="0" smtClean="0"/>
              <a:t>Collision and retry</a:t>
            </a:r>
          </a:p>
          <a:p>
            <a:pPr marL="914400" lvl="1" indent="-457200"/>
            <a:r>
              <a:rPr kumimoji="1" lang="en-US" altLang="zh-CN" dirty="0" smtClean="0"/>
              <a:t>Update WCB</a:t>
            </a:r>
            <a:endParaRPr kumimoji="1" lang="en-US" altLang="zh-CN" sz="3200" dirty="0" smtClean="0"/>
          </a:p>
          <a:p>
            <a:r>
              <a:rPr kumimoji="1" lang="en-US" altLang="zh-CN" sz="2800" dirty="0" smtClean="0"/>
              <a:t>RMW:</a:t>
            </a:r>
          </a:p>
          <a:p>
            <a:pPr lvl="1"/>
            <a:r>
              <a:rPr kumimoji="1" lang="en-US" altLang="zh-CN" sz="2400" dirty="0" err="1" smtClean="0"/>
              <a:t>Test&amp;Set</a:t>
            </a:r>
            <a:r>
              <a:rPr kumimoji="1" lang="en-US" altLang="zh-CN" sz="2400" dirty="0" smtClean="0"/>
              <a:t>, </a:t>
            </a:r>
            <a:r>
              <a:rPr kumimoji="1" lang="en-US" altLang="zh-CN" sz="2400" dirty="0" err="1" smtClean="0"/>
              <a:t>Fetch&amp;Inc</a:t>
            </a:r>
            <a:r>
              <a:rPr kumimoji="1" lang="en-US" altLang="zh-CN" sz="2400" dirty="0" smtClean="0"/>
              <a:t>, </a:t>
            </a:r>
            <a:r>
              <a:rPr kumimoji="1" lang="en-US" altLang="zh-CN" sz="2400" dirty="0" err="1" smtClean="0"/>
              <a:t>Fetch&amp;Add</a:t>
            </a:r>
            <a:r>
              <a:rPr kumimoji="1" lang="en-US" altLang="zh-CN" sz="2400" dirty="0" smtClean="0"/>
              <a:t>, </a:t>
            </a:r>
            <a:r>
              <a:rPr kumimoji="1" lang="en-US" altLang="zh-CN" sz="2400" dirty="0" err="1" smtClean="0"/>
              <a:t>Compare&amp;Swap</a:t>
            </a:r>
            <a:r>
              <a:rPr kumimoji="1" lang="en-US" altLang="zh-CN" sz="2400" dirty="0" smtClean="0"/>
              <a:t>(CAS)</a:t>
            </a:r>
          </a:p>
          <a:p>
            <a:pPr lvl="1"/>
            <a:r>
              <a:rPr kumimoji="1" lang="en-US" altLang="zh-CN" sz="2400" dirty="0" smtClean="0"/>
              <a:t>Write Completion Bit(WCB)&amp;Atomicity Failure Bit(AFB)</a:t>
            </a:r>
          </a:p>
          <a:p>
            <a:pPr lvl="2"/>
            <a:r>
              <a:rPr kumimoji="1" lang="en-US" altLang="zh-CN" sz="2000" dirty="0" smtClean="0"/>
              <a:t>Read to pipeline, update in pipeline, write back</a:t>
            </a:r>
            <a:r>
              <a:rPr kumimoji="1" lang="en-US" altLang="zh-CN" sz="2000" b="1" i="1" dirty="0" smtClean="0">
                <a:solidFill>
                  <a:srgbClr val="FF0000"/>
                </a:solidFill>
              </a:rPr>
              <a:t>(Collision)</a:t>
            </a:r>
            <a:endParaRPr kumimoji="1" lang="en-US" altLang="zh-CN" sz="2000" dirty="0" smtClean="0"/>
          </a:p>
          <a:p>
            <a:pPr lvl="2"/>
            <a:r>
              <a:rPr kumimoji="1" lang="en-US" altLang="zh-CN" sz="2000" dirty="0" smtClean="0"/>
              <a:t>Updated after read to pipeline: Set AFB</a:t>
            </a:r>
          </a:p>
          <a:p>
            <a:pPr marL="914400" lvl="2" indent="0">
              <a:buNone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1224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75459" y="62996"/>
            <a:ext cx="3873632" cy="1143000"/>
          </a:xfrm>
        </p:spPr>
        <p:txBody>
          <a:bodyPr/>
          <a:lstStyle/>
          <a:p>
            <a:r>
              <a:rPr kumimoji="1" lang="en-US" altLang="zh-CN" dirty="0" smtClean="0"/>
              <a:t>Evaluation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010635"/>
            <a:ext cx="7087225" cy="23704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3175000"/>
            <a:ext cx="75311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6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376</Words>
  <Application>Microsoft Macintosh PowerPoint</Application>
  <PresentationFormat>全屏显示(4:3)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WiSync: An Architecture for Fast Synchronization through On-Chip Wireless Communication</vt:lpstr>
      <vt:lpstr>Motivation</vt:lpstr>
      <vt:lpstr>WiSync Architecture</vt:lpstr>
      <vt:lpstr>Hardware Prerequisite</vt:lpstr>
      <vt:lpstr>Wireless Transmission</vt:lpstr>
      <vt:lpstr>Broadcast Memory Management</vt:lpstr>
      <vt:lpstr>Time Multiplexing</vt:lpstr>
      <vt:lpstr>Atomic Instruction</vt:lpstr>
      <vt:lpstr>Evaluation</vt:lpstr>
      <vt:lpstr>CAS Throughput</vt:lpstr>
      <vt:lpstr>Speedup of Application</vt:lpstr>
      <vt:lpstr>Conclusion</vt:lpstr>
    </vt:vector>
  </TitlesOfParts>
  <Company>Tsinghua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WiSync: An Architecture for Fast Synchronization through On-Chip Wireless Communication</dc:title>
  <dc:creator>Han Shen</dc:creator>
  <cp:lastModifiedBy>Han Shen</cp:lastModifiedBy>
  <cp:revision>26</cp:revision>
  <dcterms:created xsi:type="dcterms:W3CDTF">2016-04-11T15:49:21Z</dcterms:created>
  <dcterms:modified xsi:type="dcterms:W3CDTF">2016-04-11T16:50:00Z</dcterms:modified>
</cp:coreProperties>
</file>