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8" r:id="rId6"/>
    <p:sldId id="259" r:id="rId7"/>
    <p:sldId id="260" r:id="rId8"/>
    <p:sldId id="262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2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02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5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23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14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77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93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94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3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04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8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165F-ABA9-364D-B417-0E14ABCBAFB4}" type="datetimeFigureOut">
              <a:rPr kumimoji="1" lang="zh-CN" altLang="en-US" smtClean="0"/>
              <a:t>4/12/16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0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WiSync</a:t>
            </a:r>
            <a:r>
              <a:rPr kumimoji="1" lang="en-US" altLang="zh-CN" dirty="0" smtClean="0"/>
              <a:t>: An Architecture for Fast Synchronization through On-Chip Wireless Communication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zh-CN" dirty="0"/>
              <a:t>Sergi </a:t>
            </a:r>
            <a:r>
              <a:rPr lang="es-ES_tradnl" altLang="zh-CN" dirty="0" err="1" smtClean="0"/>
              <a:t>Abadal</a:t>
            </a:r>
            <a:r>
              <a:rPr lang="es-ES_tradnl" altLang="zh-CN" dirty="0"/>
              <a:t> </a:t>
            </a:r>
            <a:r>
              <a:rPr lang="es-ES_tradnl" altLang="zh-CN" dirty="0" smtClean="0"/>
              <a:t>etc. UIUC</a:t>
            </a:r>
          </a:p>
          <a:p>
            <a:r>
              <a:rPr kumimoji="1" lang="es-ES_tradnl" altLang="zh-CN" dirty="0" smtClean="0"/>
              <a:t>Demo </a:t>
            </a:r>
            <a:r>
              <a:rPr kumimoji="1" lang="es-ES_tradnl" altLang="zh-CN" dirty="0" err="1" smtClean="0"/>
              <a:t>by</a:t>
            </a:r>
            <a:r>
              <a:rPr kumimoji="1" lang="es-ES_tradnl" altLang="zh-CN" dirty="0" smtClean="0"/>
              <a:t> Han Shen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73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16" y="30436"/>
            <a:ext cx="4543983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CAS Throughput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464"/>
          <a:stretch/>
        </p:blipFill>
        <p:spPr>
          <a:xfrm>
            <a:off x="0" y="1173437"/>
            <a:ext cx="9148762" cy="53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1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Speedup of Application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99"/>
            <a:ext cx="9144000" cy="37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Outperform baseline for an order of magnitude</a:t>
            </a:r>
          </a:p>
          <a:p>
            <a:r>
              <a:rPr kumimoji="1" lang="en-US" altLang="zh-CN" dirty="0" smtClean="0"/>
              <a:t>Outperform applications PARSEC&amp;SPLASH-2 1.12X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98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Recent advances in</a:t>
            </a:r>
            <a:r>
              <a:rPr lang="en-US" altLang="zh-CN" dirty="0" smtClean="0"/>
              <a:t> </a:t>
            </a:r>
            <a:r>
              <a:rPr lang="en-US" altLang="zh-CN" dirty="0"/>
              <a:t>CMOS RF </a:t>
            </a:r>
            <a:r>
              <a:rPr lang="en-US" altLang="zh-CN" dirty="0" smtClean="0"/>
              <a:t>technology</a:t>
            </a:r>
            <a:endParaRPr kumimoji="1" lang="en-US" altLang="zh-CN" dirty="0" smtClean="0"/>
          </a:p>
          <a:p>
            <a:r>
              <a:rPr kumimoji="1" lang="en-US" altLang="zh-CN" dirty="0" smtClean="0"/>
              <a:t>Challenges in shared-memory programming</a:t>
            </a:r>
          </a:p>
          <a:p>
            <a:pPr lvl="1"/>
            <a:r>
              <a:rPr kumimoji="1" lang="en-US" altLang="zh-CN" dirty="0" smtClean="0"/>
              <a:t>Frequent read-n-write of global variables</a:t>
            </a:r>
          </a:p>
          <a:p>
            <a:pPr lvl="1"/>
            <a:r>
              <a:rPr lang="en-US" altLang="zh-CN" dirty="0" smtClean="0"/>
              <a:t>Mutual exclusion lock</a:t>
            </a:r>
          </a:p>
          <a:p>
            <a:pPr lvl="1"/>
            <a:r>
              <a:rPr lang="en-US" altLang="zh-CN" dirty="0" smtClean="0"/>
              <a:t>Repeated broadcast/reductions(Data Communications)</a:t>
            </a:r>
            <a:endParaRPr lang="en-US" altLang="zh-CN" dirty="0"/>
          </a:p>
          <a:p>
            <a:pPr marL="514350" indent="-457200"/>
            <a:r>
              <a:rPr lang="en-US" altLang="zh-CN" dirty="0" smtClean="0"/>
              <a:t>Previous work</a:t>
            </a:r>
          </a:p>
          <a:p>
            <a:pPr lvl="1"/>
            <a:r>
              <a:rPr lang="en-US" altLang="zh-CN" dirty="0" smtClean="0"/>
              <a:t>Hardware support: </a:t>
            </a:r>
            <a:r>
              <a:rPr lang="en-US" altLang="zh-CN" sz="2400" dirty="0" smtClean="0"/>
              <a:t>Barrier Network(</a:t>
            </a:r>
            <a:r>
              <a:rPr lang="en-US" altLang="zh-CN" sz="2400" dirty="0"/>
              <a:t>Cray </a:t>
            </a:r>
            <a:r>
              <a:rPr lang="en-US" altLang="zh-CN" sz="2400" dirty="0" smtClean="0"/>
              <a:t>T3D), Synchronization register(Cray T3E)</a:t>
            </a:r>
          </a:p>
          <a:p>
            <a:pPr lvl="1"/>
            <a:r>
              <a:rPr lang="en-US" altLang="zh-CN" sz="2600" dirty="0" smtClean="0"/>
              <a:t>Costly on scaled </a:t>
            </a:r>
            <a:r>
              <a:rPr lang="en-US" altLang="zh-CN" sz="2600" dirty="0" err="1" smtClean="0"/>
              <a:t>manycore</a:t>
            </a:r>
            <a:r>
              <a:rPr lang="en-US" altLang="zh-CN" sz="2600" dirty="0" smtClean="0"/>
              <a:t> chip</a:t>
            </a:r>
          </a:p>
          <a:p>
            <a:r>
              <a:rPr lang="en-US" altLang="zh-CN" sz="3000" dirty="0" err="1" smtClean="0"/>
              <a:t>WiSync</a:t>
            </a:r>
            <a:r>
              <a:rPr lang="en-US" altLang="zh-CN" sz="3000" dirty="0" smtClean="0"/>
              <a:t>: Leverage on-chip wireless communication for inter-core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38743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WiSync</a:t>
            </a:r>
            <a:r>
              <a:rPr kumimoji="1" lang="en-US" altLang="zh-CN" dirty="0" smtClean="0"/>
              <a:t> Architecture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66" y="1417638"/>
            <a:ext cx="6815713" cy="24327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74665" y="43467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60598" y="4346792"/>
            <a:ext cx="440377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Each Core has: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/>
              <a:t>L1</a:t>
            </a:r>
            <a:r>
              <a:rPr kumimoji="1" lang="zh-CN" altLang="en-US" b="1" dirty="0" smtClean="0"/>
              <a:t>、</a:t>
            </a:r>
            <a:r>
              <a:rPr kumimoji="1" lang="en-US" altLang="zh-CN" b="1" dirty="0" smtClean="0"/>
              <a:t>L2 Cache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/>
              <a:t>Two Channels</a:t>
            </a:r>
            <a:r>
              <a:rPr kumimoji="1" lang="en-US" altLang="zh-CN" dirty="0" smtClean="0"/>
              <a:t>: Data &amp; Tone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/>
              <a:t>A Transceiver</a:t>
            </a:r>
            <a:r>
              <a:rPr kumimoji="1" lang="en-US" altLang="zh-CN" dirty="0" smtClean="0"/>
              <a:t>: PHY, MAC, Tone Controller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/>
              <a:t>Broadcast Memory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/>
              <a:t>Two Bits</a:t>
            </a:r>
            <a:r>
              <a:rPr kumimoji="1" lang="en-US" altLang="zh-CN" dirty="0" smtClean="0"/>
              <a:t>: WCB &amp; AFB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21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Hardware Prerequisite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Wireless Tradeoff</a:t>
            </a:r>
          </a:p>
          <a:p>
            <a:pPr lvl="1"/>
            <a:r>
              <a:rPr kumimoji="1" lang="en-US" altLang="zh-CN" dirty="0" smtClean="0"/>
              <a:t>Area/Power VS Bandwidth</a:t>
            </a:r>
          </a:p>
          <a:p>
            <a:pPr lvl="1"/>
            <a:r>
              <a:rPr kumimoji="1" lang="en-US" altLang="zh-CN" dirty="0" smtClean="0"/>
              <a:t>Bandwidth up, area/power up</a:t>
            </a:r>
          </a:p>
          <a:p>
            <a:pPr lvl="1"/>
            <a:r>
              <a:rPr kumimoji="1" lang="en-US" altLang="zh-CN" dirty="0" smtClean="0"/>
              <a:t>General: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60GHZ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16~20GHZ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bandwidth;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90GHZ</a:t>
            </a:r>
          </a:p>
          <a:p>
            <a:pPr lvl="1"/>
            <a:r>
              <a:rPr kumimoji="1" lang="en-US" altLang="zh-CN" dirty="0" smtClean="0"/>
              <a:t>65nm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CMOS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16Gb/s,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0.2mm</a:t>
            </a:r>
            <a:r>
              <a:rPr kumimoji="1" lang="en-US" altLang="zh-CN" baseline="30000" dirty="0" smtClean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31.2mW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22nm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CMOS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16Gb/s,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0.1mm</a:t>
            </a:r>
            <a:r>
              <a:rPr kumimoji="1" lang="en-US" altLang="zh-CN" baseline="30000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16mW</a:t>
            </a:r>
            <a:r>
              <a:rPr kumimoji="1" lang="zh-CN" altLang="en-US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73" y="4995862"/>
            <a:ext cx="6328527" cy="1613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785" y="5405000"/>
            <a:ext cx="263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Affordable Cost!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12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Broadcast Memory Management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TLB-like Memory Management</a:t>
            </a:r>
          </a:p>
          <a:p>
            <a:pPr lvl="1"/>
            <a:r>
              <a:rPr kumimoji="1" lang="en-US" altLang="zh-CN" dirty="0" smtClean="0"/>
              <a:t>64bit data + PID tag</a:t>
            </a:r>
          </a:p>
          <a:p>
            <a:pPr lvl="1"/>
            <a:r>
              <a:rPr kumimoji="1" lang="en-US" altLang="zh-CN" dirty="0" smtClean="0"/>
              <a:t>Virtual address translation</a:t>
            </a:r>
          </a:p>
          <a:p>
            <a:pPr lvl="1"/>
            <a:r>
              <a:rPr kumimoji="1" lang="en-US" altLang="zh-CN" dirty="0" smtClean="0"/>
              <a:t>4*4KB page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3517900"/>
            <a:ext cx="6159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4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7244"/>
          <a:stretch/>
        </p:blipFill>
        <p:spPr>
          <a:xfrm>
            <a:off x="5425573" y="274638"/>
            <a:ext cx="3429000" cy="16138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9527" y="27463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Wireless Transmission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Data Channel</a:t>
            </a:r>
          </a:p>
          <a:p>
            <a:pPr lvl="1"/>
            <a:r>
              <a:rPr kumimoji="1" lang="en-US" altLang="zh-CN" dirty="0" smtClean="0"/>
              <a:t>77 bits per message(64 datum + 11 address + Bulk bit+ Tone bit)</a:t>
            </a:r>
          </a:p>
          <a:p>
            <a:pPr lvl="1"/>
            <a:r>
              <a:rPr kumimoji="1" lang="en-US" altLang="zh-CN" dirty="0" smtClean="0"/>
              <a:t>5 cycles with collision detection(Exponential </a:t>
            </a:r>
            <a:r>
              <a:rPr kumimoji="1" lang="en-US" altLang="zh-CN" dirty="0" err="1" smtClean="0"/>
              <a:t>backoff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Bulk bit: send 4 continuous location in bulk(15 cycle) </a:t>
            </a:r>
          </a:p>
          <a:p>
            <a:pPr lvl="1"/>
            <a:r>
              <a:rPr kumimoji="1" lang="en-US" altLang="zh-CN" dirty="0" smtClean="0"/>
              <a:t>Tone bit: For barrier synchronization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Tone Channel</a:t>
            </a:r>
          </a:p>
          <a:p>
            <a:pPr lvl="1"/>
            <a:r>
              <a:rPr kumimoji="1" lang="en-US" altLang="zh-CN" dirty="0" err="1" smtClean="0"/>
              <a:t>Manycore</a:t>
            </a:r>
            <a:r>
              <a:rPr kumimoji="1" lang="en-US" altLang="zh-CN" dirty="0" smtClean="0"/>
              <a:t> synchronization</a:t>
            </a:r>
          </a:p>
          <a:p>
            <a:pPr lvl="1"/>
            <a:r>
              <a:rPr kumimoji="1" lang="en-US" altLang="zh-CN" dirty="0" smtClean="0"/>
              <a:t>Sense-Reversing Barrier</a:t>
            </a:r>
          </a:p>
          <a:p>
            <a:pPr lvl="1"/>
            <a:r>
              <a:rPr kumimoji="1" lang="en-US" altLang="zh-CN" dirty="0" smtClean="0"/>
              <a:t>Multiple concurrent barriers: Time Multiplexing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15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Time Multiplexing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6906"/>
          <a:stretch/>
        </p:blipFill>
        <p:spPr>
          <a:xfrm>
            <a:off x="0" y="1417639"/>
            <a:ext cx="9143999" cy="29779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346" y="5128237"/>
            <a:ext cx="8377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Program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allocate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barrier: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AllocBTable</a:t>
            </a:r>
            <a:r>
              <a:rPr kumimoji="1" lang="en-US" altLang="zh-CN" sz="2400" dirty="0" smtClean="0"/>
              <a:t>(BM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Addr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Armed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bit)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Program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reach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barrier: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ActiveB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copy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entry(BM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Addr</a:t>
            </a:r>
            <a:r>
              <a:rPr kumimoji="1" lang="zh-CN" altLang="en-US" sz="2400" dirty="0" smtClean="0"/>
              <a:t> </a:t>
            </a:r>
            <a:r>
              <a:rPr kumimoji="1" lang="zh-CN" altLang="zh-CN" sz="2400" dirty="0" smtClean="0"/>
              <a:t>+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Arrived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bit)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Slot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awareness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203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Atomic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543" y="1600200"/>
            <a:ext cx="8229600" cy="4525963"/>
          </a:xfrm>
        </p:spPr>
        <p:txBody>
          <a:bodyPr>
            <a:normAutofit/>
          </a:bodyPr>
          <a:lstStyle/>
          <a:p>
            <a:pPr marL="514350" indent="-457200"/>
            <a:r>
              <a:rPr kumimoji="1" lang="en-US" altLang="zh-CN" dirty="0" smtClean="0"/>
              <a:t>Store Synchronization</a:t>
            </a:r>
          </a:p>
          <a:p>
            <a:pPr marL="914400" lvl="1" indent="-457200"/>
            <a:r>
              <a:rPr kumimoji="1" lang="en-US" altLang="zh-CN" dirty="0" smtClean="0"/>
              <a:t>Update other nodes first</a:t>
            </a:r>
          </a:p>
          <a:p>
            <a:pPr marL="914400" lvl="1" indent="-457200"/>
            <a:r>
              <a:rPr kumimoji="1" lang="en-US" altLang="zh-CN" dirty="0" smtClean="0"/>
              <a:t>Collision and retry</a:t>
            </a:r>
          </a:p>
          <a:p>
            <a:pPr marL="914400" lvl="1" indent="-457200"/>
            <a:r>
              <a:rPr kumimoji="1" lang="en-US" altLang="zh-CN" dirty="0" smtClean="0"/>
              <a:t>Update WCB</a:t>
            </a:r>
            <a:endParaRPr kumimoji="1" lang="en-US" altLang="zh-CN" sz="3200" dirty="0" smtClean="0"/>
          </a:p>
          <a:p>
            <a:r>
              <a:rPr kumimoji="1" lang="en-US" altLang="zh-CN" sz="2800" dirty="0" smtClean="0"/>
              <a:t>RMW:</a:t>
            </a:r>
          </a:p>
          <a:p>
            <a:pPr lvl="1"/>
            <a:r>
              <a:rPr kumimoji="1" lang="en-US" altLang="zh-CN" sz="2400" dirty="0" err="1" smtClean="0"/>
              <a:t>Test&amp;Set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Fetch&amp;Inc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Fetch&amp;Add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Compare&amp;Swap</a:t>
            </a:r>
            <a:r>
              <a:rPr kumimoji="1" lang="en-US" altLang="zh-CN" sz="2400" dirty="0" smtClean="0"/>
              <a:t>(CAS)</a:t>
            </a:r>
          </a:p>
          <a:p>
            <a:pPr lvl="1"/>
            <a:r>
              <a:rPr kumimoji="1" lang="en-US" altLang="zh-CN" sz="2400" dirty="0" smtClean="0"/>
              <a:t>Write Completion Bit(WCB)&amp;Atomicity Failure Bit(AFB)</a:t>
            </a:r>
          </a:p>
          <a:p>
            <a:pPr lvl="2"/>
            <a:r>
              <a:rPr kumimoji="1" lang="en-US" altLang="zh-CN" sz="2000" dirty="0" smtClean="0"/>
              <a:t>Read to pipeline, update in pipeline, write back</a:t>
            </a:r>
            <a:r>
              <a:rPr kumimoji="1" lang="en-US" altLang="zh-CN" sz="2000" b="1" i="1" dirty="0" smtClean="0">
                <a:solidFill>
                  <a:srgbClr val="FF0000"/>
                </a:solidFill>
              </a:rPr>
              <a:t>(Collision)</a:t>
            </a:r>
            <a:endParaRPr kumimoji="1" lang="en-US" altLang="zh-CN" sz="2000" dirty="0" smtClean="0"/>
          </a:p>
          <a:p>
            <a:pPr lvl="2"/>
            <a:r>
              <a:rPr kumimoji="1" lang="en-US" altLang="zh-CN" sz="2000" dirty="0" smtClean="0"/>
              <a:t>Updated after read to pipeline: Set AFB</a:t>
            </a:r>
          </a:p>
          <a:p>
            <a:pPr marL="914400" lvl="2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122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75459" y="62996"/>
            <a:ext cx="3873632" cy="1143000"/>
          </a:xfrm>
        </p:spPr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010635"/>
            <a:ext cx="7087225" cy="2370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3175000"/>
            <a:ext cx="75311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6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376</Words>
  <Application>Microsoft Macintosh PowerPoint</Application>
  <PresentationFormat>全屏显示(4:3)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WiSync: An Architecture for Fast Synchronization through On-Chip Wireless Communication</vt:lpstr>
      <vt:lpstr>Motivation</vt:lpstr>
      <vt:lpstr>WiSync Architecture</vt:lpstr>
      <vt:lpstr>Hardware Prerequisite</vt:lpstr>
      <vt:lpstr>Broadcast Memory Management</vt:lpstr>
      <vt:lpstr>Wireless Transmission</vt:lpstr>
      <vt:lpstr>Time Multiplexing</vt:lpstr>
      <vt:lpstr>Atomic Instruction</vt:lpstr>
      <vt:lpstr>Evaluation</vt:lpstr>
      <vt:lpstr>CAS Throughput</vt:lpstr>
      <vt:lpstr>Speedup of Application</vt:lpstr>
      <vt:lpstr>Conclusion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WiSync: An Architecture for Fast Synchronization through On-Chip Wireless Communication</dc:title>
  <dc:creator>Han Shen</dc:creator>
  <cp:lastModifiedBy>Han Shen</cp:lastModifiedBy>
  <cp:revision>28</cp:revision>
  <dcterms:created xsi:type="dcterms:W3CDTF">2016-04-11T15:49:21Z</dcterms:created>
  <dcterms:modified xsi:type="dcterms:W3CDTF">2016-04-12T12:25:22Z</dcterms:modified>
</cp:coreProperties>
</file>