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13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</p:sldIdLst>
  <p:sldSz cx="10693400" cy="7562850"/>
  <p:notesSz cx="10693400" cy="7562850"/>
  <p:custDataLst>
    <p:tags r:id="rId6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842"/>
    <p:restoredTop sz="94647"/>
  </p:normalViewPr>
  <p:slideViewPr>
    <p:cSldViewPr showGuides="1">
      <p:cViewPr varScale="1">
        <p:scale>
          <a:sx n="67" d="100"/>
          <a:sy n="67" d="100"/>
        </p:scale>
        <p:origin x="176" y="1208"/>
      </p:cViewPr>
      <p:guideLst>
        <p:guide orient="horz" pos="29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3" Type="http://schemas.openxmlformats.org/officeDocument/2006/relationships/tags" Target="tags/tag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224713" cy="3143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9444038" y="0"/>
            <a:ext cx="7226300" cy="3143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461125" y="782638"/>
            <a:ext cx="3752850" cy="2109787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1666875" y="3009900"/>
            <a:ext cx="13339763" cy="2463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5942013"/>
            <a:ext cx="7224713" cy="312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9444038" y="5942013"/>
            <a:ext cx="7226300" cy="312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505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710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 fontAlgn="base"/>
            <a:endParaRPr lang="en-US" altLang="zh-CN"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915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12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 fontAlgn="base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325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52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734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93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 fontAlgn="base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6144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 lIns="91440" tIns="45720" rIns="91440" bIns="45720" rtlCol="0" anchor="t"/>
          <a:p>
            <a:pPr fontAlgn="auto"/>
            <a:endParaRPr lang="en-US" altLang="zh-CN" strike="noStrike" baseline="-25000" noProof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655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6758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 fontAlgn="base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6963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 fontAlgn="base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7168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7373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7577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7782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 fontAlgn="base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 lIns="91440" tIns="45720" rIns="91440" bIns="45720" rtlCol="0" anchor="t"/>
          <a:p>
            <a:pPr fontAlgn="auto"/>
            <a:endParaRPr lang="en-US" altLang="zh-CN" strike="noStrike" baseline="-25000" noProof="1">
              <a:uFillTx/>
              <a:sym typeface="+mn-ea"/>
            </a:endParaRPr>
          </a:p>
          <a:p>
            <a:pPr fontAlgn="auto"/>
            <a:endParaRPr lang="en-US" altLang="zh-CN" strike="noStrike" baseline="-25000" noProof="1">
              <a:uFillTx/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 lIns="91440" tIns="45720" rIns="91440" bIns="45720" rtlCol="0" anchor="t"/>
          <a:p>
            <a:pPr fontAlgn="auto"/>
            <a:endParaRPr lang="zh-CN" altLang="en-US" strike="noStrike" noProof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849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96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880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 lIns="91440" tIns="45720" rIns="91440" bIns="45720" rtlCol="0" anchor="t"/>
          <a:p>
            <a:pPr fontAlgn="auto"/>
            <a:endParaRPr lang="zh-CN" altLang="en-US" strike="noStrike" noProof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 lIns="91440" tIns="45720" rIns="91440" bIns="45720" rtlCol="0" anchor="t"/>
          <a:p>
            <a:pPr fontAlgn="auto"/>
            <a:endParaRPr lang="en-US" altLang="zh-CN" strike="noStrike" noProof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9523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174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37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584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789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99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07851A-6412-6C42-908D-2FA0EF67B1AF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ts val="40"/>
              </a:spcBef>
              <a:buNone/>
            </a:pPr>
            <a:fld id="{9A0DB2DC-4C9A-4742-B13C-FB6460FD3503}" type="slidenum">
              <a:rPr lang="zh-CN" altLang="en-US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</a:fld>
            <a:endParaRPr lang="zh-CN" altLang="en-US" strike="noStrike" noProof="1">
              <a:latin typeface="Calibri" panose="020F05020202040302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="0" i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fontAlgn="base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fontAlgn="bas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07851A-6412-6C42-908D-2FA0EF67B1AF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ts val="40"/>
              </a:spcBef>
              <a:buNone/>
            </a:pPr>
            <a:fld id="{9A0DB2DC-4C9A-4742-B13C-FB6460FD3503}" type="slidenum">
              <a:rPr lang="zh-CN" altLang="en-US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</a:fld>
            <a:endParaRPr lang="zh-CN" altLang="en-US" strike="noStrike" noProof="1">
              <a:latin typeface="Calibri" panose="020F05020202040302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g object 16"/>
          <p:cNvSpPr/>
          <p:nvPr/>
        </p:nvSpPr>
        <p:spPr>
          <a:xfrm>
            <a:off x="822325" y="34925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bg object 17"/>
          <p:cNvSpPr>
            <a:spLocks noChangeArrowheads="1"/>
          </p:cNvSpPr>
          <p:nvPr/>
        </p:nvSpPr>
        <p:spPr bwMode="auto">
          <a:xfrm>
            <a:off x="9602788" y="349250"/>
            <a:ext cx="315913" cy="857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bg object 18"/>
          <p:cNvSpPr/>
          <p:nvPr/>
        </p:nvSpPr>
        <p:spPr>
          <a:xfrm>
            <a:off x="9683750" y="349250"/>
            <a:ext cx="14288" cy="857250"/>
          </a:xfrm>
          <a:custGeom>
            <a:avLst/>
            <a:gdLst/>
            <a:ahLst/>
            <a:cxnLst>
              <a:cxn ang="0">
                <a:pos x="13880" y="857250"/>
              </a:cxn>
              <a:cxn ang="0">
                <a:pos x="13880" y="0"/>
              </a:cxn>
              <a:cxn ang="0">
                <a:pos x="0" y="0"/>
              </a:cxn>
              <a:cxn ang="0">
                <a:pos x="0" y="857250"/>
              </a:cxn>
              <a:cxn ang="0">
                <a:pos x="13880" y="857250"/>
              </a:cxn>
            </a:cxnLst>
            <a:pathLst>
              <a:path w="13334" h="857250">
                <a:moveTo>
                  <a:pt x="12953" y="857250"/>
                </a:moveTo>
                <a:lnTo>
                  <a:pt x="12953" y="0"/>
                </a:lnTo>
                <a:lnTo>
                  <a:pt x="0" y="0"/>
                </a:lnTo>
                <a:lnTo>
                  <a:pt x="0" y="857250"/>
                </a:lnTo>
                <a:lnTo>
                  <a:pt x="12953" y="857250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bg object 19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" name="bg object 20"/>
          <p:cNvSpPr>
            <a:spLocks noChangeArrowheads="1"/>
          </p:cNvSpPr>
          <p:nvPr/>
        </p:nvSpPr>
        <p:spPr bwMode="auto">
          <a:xfrm>
            <a:off x="9613900" y="1206500"/>
            <a:ext cx="304800" cy="857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bg object 21"/>
          <p:cNvSpPr/>
          <p:nvPr/>
        </p:nvSpPr>
        <p:spPr>
          <a:xfrm>
            <a:off x="9683750" y="1206500"/>
            <a:ext cx="14288" cy="857250"/>
          </a:xfrm>
          <a:custGeom>
            <a:avLst/>
            <a:gdLst/>
            <a:ahLst/>
            <a:cxnLst>
              <a:cxn ang="0">
                <a:pos x="13880" y="857250"/>
              </a:cxn>
              <a:cxn ang="0">
                <a:pos x="13880" y="0"/>
              </a:cxn>
              <a:cxn ang="0">
                <a:pos x="0" y="0"/>
              </a:cxn>
              <a:cxn ang="0">
                <a:pos x="0" y="857250"/>
              </a:cxn>
              <a:cxn ang="0">
                <a:pos x="13880" y="857250"/>
              </a:cxn>
            </a:cxnLst>
            <a:pathLst>
              <a:path w="13334" h="857250">
                <a:moveTo>
                  <a:pt x="12953" y="857250"/>
                </a:moveTo>
                <a:lnTo>
                  <a:pt x="12953" y="0"/>
                </a:lnTo>
                <a:lnTo>
                  <a:pt x="0" y="0"/>
                </a:lnTo>
                <a:lnTo>
                  <a:pt x="0" y="857250"/>
                </a:lnTo>
                <a:lnTo>
                  <a:pt x="12953" y="857250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bg object 22"/>
          <p:cNvSpPr/>
          <p:nvPr/>
        </p:nvSpPr>
        <p:spPr>
          <a:xfrm>
            <a:off x="1231900" y="1919288"/>
            <a:ext cx="3657600" cy="144462"/>
          </a:xfrm>
          <a:custGeom>
            <a:avLst/>
            <a:gdLst/>
            <a:ahLst/>
            <a:cxnLst>
              <a:cxn ang="0">
                <a:pos x="3657600" y="144461"/>
              </a:cxn>
              <a:cxn ang="0">
                <a:pos x="3657600" y="109487"/>
              </a:cxn>
              <a:cxn ang="0">
                <a:pos x="3649027" y="67038"/>
              </a:cxn>
              <a:cxn ang="0">
                <a:pos x="3625596" y="32218"/>
              </a:cxn>
              <a:cxn ang="0">
                <a:pos x="3590734" y="8660"/>
              </a:cxn>
              <a:cxn ang="0">
                <a:pos x="3547872" y="0"/>
              </a:cxn>
              <a:cxn ang="0">
                <a:pos x="109728" y="0"/>
              </a:cxn>
              <a:cxn ang="0">
                <a:pos x="67186" y="8660"/>
              </a:cxn>
              <a:cxn ang="0">
                <a:pos x="32289" y="32218"/>
              </a:cxn>
              <a:cxn ang="0">
                <a:pos x="8679" y="67038"/>
              </a:cxn>
              <a:cxn ang="0">
                <a:pos x="0" y="109487"/>
              </a:cxn>
              <a:cxn ang="0">
                <a:pos x="0" y="144461"/>
              </a:cxn>
              <a:cxn ang="0">
                <a:pos x="3657600" y="144461"/>
              </a:cxn>
            </a:cxnLst>
            <a:pathLst>
              <a:path w="3657600" h="144780">
                <a:moveTo>
                  <a:pt x="3657600" y="144779"/>
                </a:moveTo>
                <a:lnTo>
                  <a:pt x="3657600" y="109728"/>
                </a:lnTo>
                <a:lnTo>
                  <a:pt x="3649027" y="67186"/>
                </a:lnTo>
                <a:lnTo>
                  <a:pt x="3625596" y="32289"/>
                </a:lnTo>
                <a:lnTo>
                  <a:pt x="3590734" y="8679"/>
                </a:lnTo>
                <a:lnTo>
                  <a:pt x="3547872" y="0"/>
                </a:lnTo>
                <a:lnTo>
                  <a:pt x="109728" y="0"/>
                </a:lnTo>
                <a:lnTo>
                  <a:pt x="67186" y="8679"/>
                </a:lnTo>
                <a:lnTo>
                  <a:pt x="32289" y="32289"/>
                </a:lnTo>
                <a:lnTo>
                  <a:pt x="8679" y="67186"/>
                </a:lnTo>
                <a:lnTo>
                  <a:pt x="0" y="109728"/>
                </a:lnTo>
                <a:lnTo>
                  <a:pt x="0" y="144779"/>
                </a:lnTo>
                <a:lnTo>
                  <a:pt x="3657600" y="144779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7" name="bg object 23"/>
          <p:cNvSpPr/>
          <p:nvPr/>
        </p:nvSpPr>
        <p:spPr>
          <a:xfrm>
            <a:off x="5118100" y="1919288"/>
            <a:ext cx="3657600" cy="144462"/>
          </a:xfrm>
          <a:custGeom>
            <a:avLst/>
            <a:gdLst/>
            <a:ahLst/>
            <a:cxnLst>
              <a:cxn ang="0">
                <a:pos x="3657600" y="144461"/>
              </a:cxn>
              <a:cxn ang="0">
                <a:pos x="3657600" y="109487"/>
              </a:cxn>
              <a:cxn ang="0">
                <a:pos x="3649027" y="67038"/>
              </a:cxn>
              <a:cxn ang="0">
                <a:pos x="3625596" y="32218"/>
              </a:cxn>
              <a:cxn ang="0">
                <a:pos x="3590734" y="8660"/>
              </a:cxn>
              <a:cxn ang="0">
                <a:pos x="3547872" y="0"/>
              </a:cxn>
              <a:cxn ang="0">
                <a:pos x="109728" y="0"/>
              </a:cxn>
              <a:cxn ang="0">
                <a:pos x="67186" y="8660"/>
              </a:cxn>
              <a:cxn ang="0">
                <a:pos x="32289" y="32218"/>
              </a:cxn>
              <a:cxn ang="0">
                <a:pos x="8679" y="67038"/>
              </a:cxn>
              <a:cxn ang="0">
                <a:pos x="0" y="109487"/>
              </a:cxn>
              <a:cxn ang="0">
                <a:pos x="0" y="144461"/>
              </a:cxn>
              <a:cxn ang="0">
                <a:pos x="3657600" y="144461"/>
              </a:cxn>
            </a:cxnLst>
            <a:pathLst>
              <a:path w="3657600" h="144780">
                <a:moveTo>
                  <a:pt x="3657600" y="144779"/>
                </a:moveTo>
                <a:lnTo>
                  <a:pt x="3657600" y="109728"/>
                </a:lnTo>
                <a:lnTo>
                  <a:pt x="3649027" y="67186"/>
                </a:lnTo>
                <a:lnTo>
                  <a:pt x="3625596" y="32289"/>
                </a:lnTo>
                <a:lnTo>
                  <a:pt x="3590734" y="8679"/>
                </a:lnTo>
                <a:lnTo>
                  <a:pt x="3547872" y="0"/>
                </a:lnTo>
                <a:lnTo>
                  <a:pt x="109728" y="0"/>
                </a:lnTo>
                <a:lnTo>
                  <a:pt x="67186" y="8679"/>
                </a:lnTo>
                <a:lnTo>
                  <a:pt x="32289" y="32289"/>
                </a:lnTo>
                <a:lnTo>
                  <a:pt x="8679" y="67186"/>
                </a:lnTo>
                <a:lnTo>
                  <a:pt x="0" y="109728"/>
                </a:lnTo>
                <a:lnTo>
                  <a:pt x="0" y="144779"/>
                </a:lnTo>
                <a:lnTo>
                  <a:pt x="3657600" y="144779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8" name="bg object 24"/>
          <p:cNvSpPr/>
          <p:nvPr/>
        </p:nvSpPr>
        <p:spPr>
          <a:xfrm>
            <a:off x="822325" y="206375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" name="bg object 25"/>
          <p:cNvSpPr>
            <a:spLocks noChangeArrowheads="1"/>
          </p:cNvSpPr>
          <p:nvPr/>
        </p:nvSpPr>
        <p:spPr bwMode="auto">
          <a:xfrm>
            <a:off x="9613900" y="2062163"/>
            <a:ext cx="304800" cy="8588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bg object 26"/>
          <p:cNvSpPr/>
          <p:nvPr/>
        </p:nvSpPr>
        <p:spPr>
          <a:xfrm>
            <a:off x="9683750" y="2062163"/>
            <a:ext cx="14288" cy="858837"/>
          </a:xfrm>
          <a:custGeom>
            <a:avLst/>
            <a:gdLst/>
            <a:ahLst/>
            <a:cxnLst>
              <a:cxn ang="0">
                <a:pos x="13880" y="858329"/>
              </a:cxn>
              <a:cxn ang="0">
                <a:pos x="13880" y="0"/>
              </a:cxn>
              <a:cxn ang="0">
                <a:pos x="0" y="0"/>
              </a:cxn>
              <a:cxn ang="0">
                <a:pos x="0" y="858329"/>
              </a:cxn>
              <a:cxn ang="0">
                <a:pos x="13880" y="858329"/>
              </a:cxn>
            </a:cxnLst>
            <a:pathLst>
              <a:path w="13334" h="858519">
                <a:moveTo>
                  <a:pt x="12953" y="858011"/>
                </a:moveTo>
                <a:lnTo>
                  <a:pt x="12953" y="0"/>
                </a:lnTo>
                <a:lnTo>
                  <a:pt x="0" y="0"/>
                </a:lnTo>
                <a:lnTo>
                  <a:pt x="0" y="858011"/>
                </a:lnTo>
                <a:lnTo>
                  <a:pt x="12953" y="858011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61" name="bg object 27"/>
          <p:cNvSpPr/>
          <p:nvPr/>
        </p:nvSpPr>
        <p:spPr>
          <a:xfrm>
            <a:off x="1231900" y="2063750"/>
            <a:ext cx="3657600" cy="512763"/>
          </a:xfrm>
          <a:custGeom>
            <a:avLst/>
            <a:gdLst/>
            <a:ahLst/>
            <a:cxnLst>
              <a:cxn ang="0">
                <a:pos x="3657600" y="403112"/>
              </a:cxn>
              <a:cxn ang="0">
                <a:pos x="3657600" y="0"/>
              </a:cxn>
              <a:cxn ang="0">
                <a:pos x="0" y="0"/>
              </a:cxn>
              <a:cxn ang="0">
                <a:pos x="0" y="403112"/>
              </a:cxn>
              <a:cxn ang="0">
                <a:pos x="8679" y="445895"/>
              </a:cxn>
              <a:cxn ang="0">
                <a:pos x="32289" y="480692"/>
              </a:cxn>
              <a:cxn ang="0">
                <a:pos x="67186" y="504080"/>
              </a:cxn>
              <a:cxn ang="0">
                <a:pos x="109728" y="512637"/>
              </a:cxn>
              <a:cxn ang="0">
                <a:pos x="3547872" y="512637"/>
              </a:cxn>
              <a:cxn ang="0">
                <a:pos x="3590734" y="504080"/>
              </a:cxn>
              <a:cxn ang="0">
                <a:pos x="3625596" y="480692"/>
              </a:cxn>
              <a:cxn ang="0">
                <a:pos x="3649027" y="445895"/>
              </a:cxn>
              <a:cxn ang="0">
                <a:pos x="3657600" y="403112"/>
              </a:cxn>
            </a:cxnLst>
            <a:pathLst>
              <a:path w="3657600" h="513714">
                <a:moveTo>
                  <a:pt x="3657600" y="403860"/>
                </a:moveTo>
                <a:lnTo>
                  <a:pt x="3657600" y="0"/>
                </a:lnTo>
                <a:lnTo>
                  <a:pt x="0" y="0"/>
                </a:lnTo>
                <a:lnTo>
                  <a:pt x="0" y="403860"/>
                </a:lnTo>
                <a:lnTo>
                  <a:pt x="8679" y="446722"/>
                </a:lnTo>
                <a:lnTo>
                  <a:pt x="32289" y="481584"/>
                </a:lnTo>
                <a:lnTo>
                  <a:pt x="67186" y="505015"/>
                </a:lnTo>
                <a:lnTo>
                  <a:pt x="109728" y="513588"/>
                </a:lnTo>
                <a:lnTo>
                  <a:pt x="3547872" y="513588"/>
                </a:lnTo>
                <a:lnTo>
                  <a:pt x="3590734" y="505015"/>
                </a:lnTo>
                <a:lnTo>
                  <a:pt x="3625596" y="481584"/>
                </a:lnTo>
                <a:lnTo>
                  <a:pt x="3649027" y="446722"/>
                </a:lnTo>
                <a:lnTo>
                  <a:pt x="3657600" y="403860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="0" i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fontAlgn="base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</a:p>
        </p:txBody>
      </p:sp>
      <p:sp>
        <p:nvSpPr>
          <p:cNvPr id="20" name="Holder 5"/>
          <p:cNvSpPr>
            <a:spLocks noGrp="1"/>
          </p:cNvSpPr>
          <p:nvPr>
            <p:ph type="ftr" sz="quarter" idx="13"/>
          </p:nvPr>
        </p:nvSpPr>
        <p:spPr>
          <a:xfrm>
            <a:off x="3635375" y="7034213"/>
            <a:ext cx="342265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Holder 6"/>
          <p:cNvSpPr>
            <a:spLocks noGrp="1"/>
          </p:cNvSpPr>
          <p:nvPr>
            <p:ph type="dt" sz="half" idx="12"/>
          </p:nvPr>
        </p:nvSpPr>
        <p:spPr>
          <a:xfrm>
            <a:off x="534988" y="7034213"/>
            <a:ext cx="245903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6693AB-B5D4-D84B-85B7-F36BAEE6310F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Holder 7"/>
          <p:cNvSpPr>
            <a:spLocks noGrp="1"/>
          </p:cNvSpPr>
          <p:nvPr>
            <p:ph type="sldNum" sz="quarter" idx="4"/>
          </p:nvPr>
        </p:nvSpPr>
        <p:spPr>
          <a:xfrm>
            <a:off x="9080500" y="6237288"/>
            <a:ext cx="257175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eaLnBrk="1" fontAlgn="base" hangingPunct="1">
              <a:spcBef>
                <a:spcPts val="40"/>
              </a:spcBef>
              <a:buNone/>
            </a:pPr>
            <a:fld id="{9A0DB2DC-4C9A-4742-B13C-FB6460FD3503}" type="slidenum">
              <a:rPr lang="zh-CN" altLang="en-US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</a:fld>
            <a:endParaRPr lang="zh-CN" altLang="en-US" strike="noStrike" noProof="1">
              <a:latin typeface="Times New Roman" panose="02020603050405020304" pitchFamily="2" charset="0"/>
              <a:ea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="0" i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fontAlgn="bas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07851A-6412-6C42-908D-2FA0EF67B1AF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ts val="40"/>
              </a:spcBef>
              <a:buNone/>
            </a:pPr>
            <a:fld id="{9A0DB2DC-4C9A-4742-B13C-FB6460FD3503}" type="slidenum">
              <a:rPr lang="zh-CN" altLang="en-US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</a:fld>
            <a:endParaRPr lang="zh-CN" altLang="en-US" strike="noStrike" noProof="1">
              <a:latin typeface="Calibri" panose="020F05020202040302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07851A-6412-6C42-908D-2FA0EF67B1AF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ts val="40"/>
              </a:spcBef>
              <a:buNone/>
            </a:pPr>
            <a:fld id="{9A0DB2DC-4C9A-4742-B13C-FB6460FD3503}" type="slidenum">
              <a:rPr lang="zh-CN" altLang="en-US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</a:fld>
            <a:endParaRPr lang="zh-CN" altLang="en-US" strike="noStrike" noProof="1">
              <a:latin typeface="Calibri" panose="020F05020202040302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27"/>
          <p:cNvSpPr>
            <a:spLocks noGrp="1"/>
          </p:cNvSpPr>
          <p:nvPr>
            <p:ph type="dt" sz="half" idx="2"/>
          </p:nvPr>
        </p:nvSpPr>
        <p:spPr>
          <a:xfrm>
            <a:off x="7485063" y="7007225"/>
            <a:ext cx="2673350" cy="4048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2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3389313" y="7007225"/>
            <a:ext cx="4064000" cy="4048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2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422400" y="7007225"/>
            <a:ext cx="1425575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spAutoFit/>
          </a:bodyPr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2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bg object 16"/>
          <p:cNvSpPr/>
          <p:nvPr/>
        </p:nvSpPr>
        <p:spPr>
          <a:xfrm>
            <a:off x="822325" y="34925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>
          <a:xfrm>
            <a:off x="1311275" y="1017588"/>
            <a:ext cx="6910388" cy="6969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lvl="0"/>
            <a:endParaRPr lang="zh-CN" altLang="zh-CN"/>
          </a:p>
        </p:txBody>
      </p:sp>
      <p:sp>
        <p:nvSpPr>
          <p:cNvPr id="1028" name="Holder 3"/>
          <p:cNvSpPr>
            <a:spLocks noGrp="1"/>
          </p:cNvSpPr>
          <p:nvPr>
            <p:ph type="body"/>
          </p:nvPr>
        </p:nvSpPr>
        <p:spPr>
          <a:xfrm>
            <a:off x="1068388" y="1655763"/>
            <a:ext cx="8248650" cy="4711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lvl="0"/>
            <a:endParaRPr lang="zh-CN" altLang="zh-CN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375" y="7034213"/>
            <a:ext cx="342265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8" y="7034213"/>
            <a:ext cx="245903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07851A-6412-6C42-908D-2FA0EF67B1AF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80500" y="6237288"/>
            <a:ext cx="257175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8100" indent="0">
              <a:defRPr sz="1400" b="1">
                <a:solidFill>
                  <a:schemeClr val="bg1"/>
                </a:solidFill>
                <a:latin typeface="Times New Roman" panose="02020603050405020304" pitchFamily="2" charset="0"/>
              </a:defRPr>
            </a:lvl1pPr>
          </a:lstStyle>
          <a:p>
            <a:pPr lvl="0" eaLnBrk="1" fontAlgn="base" hangingPunct="1">
              <a:spcBef>
                <a:spcPts val="40"/>
              </a:spcBef>
              <a:buNone/>
            </a:pPr>
            <a:fld id="{9A0DB2DC-4C9A-4742-B13C-FB6460FD3503}" type="slidenum">
              <a:rPr lang="zh-CN" altLang="en-US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</a:fld>
            <a:endParaRPr lang="zh-CN" altLang="en-US" strike="noStrike" noProof="1">
              <a:latin typeface="Calibri" panose="020F0502020204030204" pitchFamily="2" charset="0"/>
              <a:cs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2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2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2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2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2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2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2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2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7.png"/><Relationship Id="rId8" Type="http://schemas.openxmlformats.org/officeDocument/2006/relationships/image" Target="../media/image96.png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66.png"/><Relationship Id="rId2" Type="http://schemas.openxmlformats.org/officeDocument/2006/relationships/image" Target="../media/image91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98.png"/><Relationship Id="rId1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png"/><Relationship Id="rId8" Type="http://schemas.openxmlformats.org/officeDocument/2006/relationships/image" Target="../media/image105.png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78.png"/><Relationship Id="rId2" Type="http://schemas.openxmlformats.org/officeDocument/2006/relationships/image" Target="../media/image100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0" Type="http://schemas.openxmlformats.org/officeDocument/2006/relationships/image" Target="../media/image107.png"/><Relationship Id="rId1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9.png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95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12" Type="http://schemas.openxmlformats.org/officeDocument/2006/relationships/image" Target="../media/image124.png"/><Relationship Id="rId11" Type="http://schemas.openxmlformats.org/officeDocument/2006/relationships/image" Target="../media/image123.png"/><Relationship Id="rId10" Type="http://schemas.openxmlformats.org/officeDocument/2006/relationships/image" Target="../media/image122.png"/><Relationship Id="rId1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png"/><Relationship Id="rId8" Type="http://schemas.openxmlformats.org/officeDocument/2006/relationships/image" Target="../media/image131.png"/><Relationship Id="rId7" Type="http://schemas.openxmlformats.org/officeDocument/2006/relationships/image" Target="../media/image130.png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3" Type="http://schemas.openxmlformats.org/officeDocument/2006/relationships/image" Target="../media/image106.png"/><Relationship Id="rId2" Type="http://schemas.openxmlformats.org/officeDocument/2006/relationships/image" Target="../media/image12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10" Type="http://schemas.openxmlformats.org/officeDocument/2006/relationships/image" Target="../media/image133.png"/><Relationship Id="rId1" Type="http://schemas.openxmlformats.org/officeDocument/2006/relationships/image" Target="../media/image12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139.png"/><Relationship Id="rId7" Type="http://schemas.openxmlformats.org/officeDocument/2006/relationships/image" Target="../media/image138.png"/><Relationship Id="rId6" Type="http://schemas.openxmlformats.org/officeDocument/2006/relationships/image" Target="../media/image62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11.png"/><Relationship Id="rId2" Type="http://schemas.openxmlformats.org/officeDocument/2006/relationships/image" Target="../media/image13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0.png"/><Relationship Id="rId11" Type="http://schemas.openxmlformats.org/officeDocument/2006/relationships/image" Target="../media/image68.png"/><Relationship Id="rId10" Type="http://schemas.openxmlformats.org/officeDocument/2006/relationships/image" Target="../media/image7.png"/><Relationship Id="rId1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png"/><Relationship Id="rId8" Type="http://schemas.openxmlformats.org/officeDocument/2006/relationships/image" Target="../media/image147.png"/><Relationship Id="rId7" Type="http://schemas.openxmlformats.org/officeDocument/2006/relationships/image" Target="../media/image146.png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23.png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80.png"/><Relationship Id="rId14" Type="http://schemas.openxmlformats.org/officeDocument/2006/relationships/image" Target="../media/image152.png"/><Relationship Id="rId13" Type="http://schemas.openxmlformats.org/officeDocument/2006/relationships/image" Target="../media/image151.png"/><Relationship Id="rId12" Type="http://schemas.openxmlformats.org/officeDocument/2006/relationships/image" Target="../media/image19.png"/><Relationship Id="rId11" Type="http://schemas.openxmlformats.org/officeDocument/2006/relationships/image" Target="../media/image150.png"/><Relationship Id="rId10" Type="http://schemas.openxmlformats.org/officeDocument/2006/relationships/image" Target="../media/image149.png"/><Relationship Id="rId1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png"/><Relationship Id="rId8" Type="http://schemas.openxmlformats.org/officeDocument/2006/relationships/image" Target="../media/image159.png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30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89.png"/><Relationship Id="rId14" Type="http://schemas.openxmlformats.org/officeDocument/2006/relationships/image" Target="../media/image164.png"/><Relationship Id="rId13" Type="http://schemas.openxmlformats.org/officeDocument/2006/relationships/image" Target="../media/image163.png"/><Relationship Id="rId12" Type="http://schemas.openxmlformats.org/officeDocument/2006/relationships/image" Target="../media/image29.png"/><Relationship Id="rId11" Type="http://schemas.openxmlformats.org/officeDocument/2006/relationships/image" Target="../media/image162.png"/><Relationship Id="rId10" Type="http://schemas.openxmlformats.org/officeDocument/2006/relationships/image" Target="../media/image161.png"/><Relationship Id="rId1" Type="http://schemas.openxmlformats.org/officeDocument/2006/relationships/image" Target="../media/image15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png"/><Relationship Id="rId8" Type="http://schemas.openxmlformats.org/officeDocument/2006/relationships/image" Target="../media/image16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168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67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1.png"/><Relationship Id="rId8" Type="http://schemas.openxmlformats.org/officeDocument/2006/relationships/image" Target="../media/image23.png"/><Relationship Id="rId7" Type="http://schemas.openxmlformats.org/officeDocument/2006/relationships/image" Target="../media/image21.png"/><Relationship Id="rId6" Type="http://schemas.openxmlformats.org/officeDocument/2006/relationships/image" Target="../media/image17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69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172.png"/><Relationship Id="rId7" Type="http://schemas.openxmlformats.org/officeDocument/2006/relationships/image" Target="../media/image37.png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2.png"/><Relationship Id="rId5" Type="http://schemas.openxmlformats.org/officeDocument/2006/relationships/image" Target="../media/image174.png"/><Relationship Id="rId4" Type="http://schemas.openxmlformats.org/officeDocument/2006/relationships/image" Target="../media/image14.png"/><Relationship Id="rId3" Type="http://schemas.openxmlformats.org/officeDocument/2006/relationships/image" Target="../media/image173.png"/><Relationship Id="rId2" Type="http://schemas.openxmlformats.org/officeDocument/2006/relationships/image" Target="../media/image4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8.png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png"/><Relationship Id="rId8" Type="http://schemas.openxmlformats.org/officeDocument/2006/relationships/image" Target="../media/image52.png"/><Relationship Id="rId7" Type="http://schemas.openxmlformats.org/officeDocument/2006/relationships/image" Target="../media/image178.png"/><Relationship Id="rId6" Type="http://schemas.openxmlformats.org/officeDocument/2006/relationships/image" Target="../media/image51.png"/><Relationship Id="rId5" Type="http://schemas.openxmlformats.org/officeDocument/2006/relationships/image" Target="../media/image177.png"/><Relationship Id="rId4" Type="http://schemas.openxmlformats.org/officeDocument/2006/relationships/image" Target="../media/image24.png"/><Relationship Id="rId3" Type="http://schemas.openxmlformats.org/officeDocument/2006/relationships/image" Target="../media/image176.png"/><Relationship Id="rId2" Type="http://schemas.openxmlformats.org/officeDocument/2006/relationships/image" Target="../media/image50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81.png"/><Relationship Id="rId13" Type="http://schemas.openxmlformats.org/officeDocument/2006/relationships/image" Target="../media/image57.png"/><Relationship Id="rId12" Type="http://schemas.openxmlformats.org/officeDocument/2006/relationships/image" Target="../media/image54.png"/><Relationship Id="rId11" Type="http://schemas.openxmlformats.org/officeDocument/2006/relationships/image" Target="../media/image180.png"/><Relationship Id="rId10" Type="http://schemas.openxmlformats.org/officeDocument/2006/relationships/image" Target="../media/image53.png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4.png"/><Relationship Id="rId7" Type="http://schemas.openxmlformats.org/officeDocument/2006/relationships/image" Target="../media/image183.png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image" Target="../media/image37.png"/><Relationship Id="rId3" Type="http://schemas.openxmlformats.org/officeDocument/2006/relationships/image" Target="../media/image59.png"/><Relationship Id="rId2" Type="http://schemas.openxmlformats.org/officeDocument/2006/relationships/image" Target="../media/image182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6.png"/><Relationship Id="rId7" Type="http://schemas.openxmlformats.org/officeDocument/2006/relationships/image" Target="../media/image185.png"/><Relationship Id="rId6" Type="http://schemas.openxmlformats.org/officeDocument/2006/relationships/image" Target="../media/image74.png"/><Relationship Id="rId5" Type="http://schemas.openxmlformats.org/officeDocument/2006/relationships/image" Target="../media/image71.png"/><Relationship Id="rId4" Type="http://schemas.openxmlformats.org/officeDocument/2006/relationships/image" Target="../media/image46.png"/><Relationship Id="rId3" Type="http://schemas.openxmlformats.org/officeDocument/2006/relationships/image" Target="../media/image70.png"/><Relationship Id="rId2" Type="http://schemas.openxmlformats.org/officeDocument/2006/relationships/image" Target="../media/image184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png"/><Relationship Id="rId8" Type="http://schemas.openxmlformats.org/officeDocument/2006/relationships/image" Target="../media/image87.png"/><Relationship Id="rId7" Type="http://schemas.openxmlformats.org/officeDocument/2006/relationships/image" Target="../media/image85.png"/><Relationship Id="rId6" Type="http://schemas.openxmlformats.org/officeDocument/2006/relationships/image" Target="../media/image186.png"/><Relationship Id="rId5" Type="http://schemas.openxmlformats.org/officeDocument/2006/relationships/image" Target="../media/image84.png"/><Relationship Id="rId4" Type="http://schemas.openxmlformats.org/officeDocument/2006/relationships/image" Target="../media/image5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9.png"/><Relationship Id="rId11" Type="http://schemas.openxmlformats.org/officeDocument/2006/relationships/image" Target="../media/image88.png"/><Relationship Id="rId10" Type="http://schemas.openxmlformats.org/officeDocument/2006/relationships/image" Target="../media/image3.png"/><Relationship Id="rId1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189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66.png"/><Relationship Id="rId3" Type="http://schemas.openxmlformats.org/officeDocument/2006/relationships/image" Target="../media/image91.png"/><Relationship Id="rId2" Type="http://schemas.openxmlformats.org/officeDocument/2006/relationships/image" Target="../media/image188.png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97.png"/><Relationship Id="rId1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png"/><Relationship Id="rId8" Type="http://schemas.openxmlformats.org/officeDocument/2006/relationships/image" Target="../media/image104.png"/><Relationship Id="rId7" Type="http://schemas.openxmlformats.org/officeDocument/2006/relationships/image" Target="../media/image191.png"/><Relationship Id="rId6" Type="http://schemas.openxmlformats.org/officeDocument/2006/relationships/image" Target="../media/image103.png"/><Relationship Id="rId5" Type="http://schemas.openxmlformats.org/officeDocument/2006/relationships/image" Target="../media/image101.png"/><Relationship Id="rId4" Type="http://schemas.openxmlformats.org/officeDocument/2006/relationships/image" Target="../media/image78.png"/><Relationship Id="rId3" Type="http://schemas.openxmlformats.org/officeDocument/2006/relationships/image" Target="../media/image100.png"/><Relationship Id="rId2" Type="http://schemas.openxmlformats.org/officeDocument/2006/relationships/image" Target="../media/image190.png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07.png"/><Relationship Id="rId1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93.png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9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3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png"/><Relationship Id="rId8" Type="http://schemas.openxmlformats.org/officeDocument/2006/relationships/image" Target="../media/image120.png"/><Relationship Id="rId7" Type="http://schemas.openxmlformats.org/officeDocument/2006/relationships/image" Target="../media/image195.png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94.png"/><Relationship Id="rId3" Type="http://schemas.openxmlformats.org/officeDocument/2006/relationships/image" Target="../media/image95.png"/><Relationship Id="rId2" Type="http://schemas.openxmlformats.org/officeDocument/2006/relationships/image" Target="../media/image116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24.png"/><Relationship Id="rId12" Type="http://schemas.openxmlformats.org/officeDocument/2006/relationships/image" Target="../media/image197.png"/><Relationship Id="rId11" Type="http://schemas.openxmlformats.org/officeDocument/2006/relationships/image" Target="../media/image123.png"/><Relationship Id="rId10" Type="http://schemas.openxmlformats.org/officeDocument/2006/relationships/image" Target="../media/image121.png"/><Relationship Id="rId1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png"/><Relationship Id="rId8" Type="http://schemas.openxmlformats.org/officeDocument/2006/relationships/image" Target="../media/image129.png"/><Relationship Id="rId7" Type="http://schemas.openxmlformats.org/officeDocument/2006/relationships/image" Target="../media/image19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06.png"/><Relationship Id="rId3" Type="http://schemas.openxmlformats.org/officeDocument/2006/relationships/image" Target="../media/image126.png"/><Relationship Id="rId2" Type="http://schemas.openxmlformats.org/officeDocument/2006/relationships/image" Target="../media/image198.png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3.png"/><Relationship Id="rId10" Type="http://schemas.openxmlformats.org/officeDocument/2006/relationships/image" Target="../media/image130.png"/><Relationship Id="rId1" Type="http://schemas.openxmlformats.org/officeDocument/2006/relationships/image" Target="../media/image125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8" Type="http://schemas.openxmlformats.org/officeDocument/2006/relationships/image" Target="../media/image140.png"/><Relationship Id="rId7" Type="http://schemas.openxmlformats.org/officeDocument/2006/relationships/image" Target="../media/image7.png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3" Type="http://schemas.openxmlformats.org/officeDocument/2006/relationships/image" Target="../media/image111.png"/><Relationship Id="rId2" Type="http://schemas.openxmlformats.org/officeDocument/2006/relationships/image" Target="../media/image135.png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02.png"/><Relationship Id="rId1" Type="http://schemas.openxmlformats.org/officeDocument/2006/relationships/image" Target="../media/image134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5.png"/><Relationship Id="rId8" Type="http://schemas.openxmlformats.org/officeDocument/2006/relationships/image" Target="../media/image152.png"/><Relationship Id="rId7" Type="http://schemas.openxmlformats.org/officeDocument/2006/relationships/image" Target="../media/image19.png"/><Relationship Id="rId6" Type="http://schemas.openxmlformats.org/officeDocument/2006/relationships/image" Target="../media/image204.png"/><Relationship Id="rId5" Type="http://schemas.openxmlformats.org/officeDocument/2006/relationships/image" Target="../media/image147.png"/><Relationship Id="rId4" Type="http://schemas.openxmlformats.org/officeDocument/2006/relationships/image" Target="../media/image203.png"/><Relationship Id="rId3" Type="http://schemas.openxmlformats.org/officeDocument/2006/relationships/image" Target="../media/image123.png"/><Relationship Id="rId2" Type="http://schemas.openxmlformats.org/officeDocument/2006/relationships/image" Target="../media/image143.png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06.png"/><Relationship Id="rId1" Type="http://schemas.openxmlformats.org/officeDocument/2006/relationships/image" Target="../media/image14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png"/><Relationship Id="rId8" Type="http://schemas.openxmlformats.org/officeDocument/2006/relationships/image" Target="../media/image164.png"/><Relationship Id="rId7" Type="http://schemas.openxmlformats.org/officeDocument/2006/relationships/image" Target="../media/image29.png"/><Relationship Id="rId6" Type="http://schemas.openxmlformats.org/officeDocument/2006/relationships/image" Target="../media/image208.png"/><Relationship Id="rId5" Type="http://schemas.openxmlformats.org/officeDocument/2006/relationships/image" Target="../media/image159.png"/><Relationship Id="rId4" Type="http://schemas.openxmlformats.org/officeDocument/2006/relationships/image" Target="../media/image207.png"/><Relationship Id="rId3" Type="http://schemas.openxmlformats.org/officeDocument/2006/relationships/image" Target="../media/image130.png"/><Relationship Id="rId2" Type="http://schemas.openxmlformats.org/officeDocument/2006/relationships/image" Target="../media/image154.png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10.png"/><Relationship Id="rId1" Type="http://schemas.openxmlformats.org/officeDocument/2006/relationships/image" Target="../media/image153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12.png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14.png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16.png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Relationship Id="rId3" Type="http://schemas.openxmlformats.org/officeDocument/2006/relationships/image" Target="../media/image14.png"/><Relationship Id="rId2" Type="http://schemas.openxmlformats.org/officeDocument/2006/relationships/image" Target="../media/image41.png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18.png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png"/><Relationship Id="rId8" Type="http://schemas.openxmlformats.org/officeDocument/2006/relationships/image" Target="../media/image56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24.png"/><Relationship Id="rId2" Type="http://schemas.openxmlformats.org/officeDocument/2006/relationships/image" Target="../media/image50.png"/><Relationship Id="rId12" Type="http://schemas.openxmlformats.org/officeDocument/2006/relationships/notesSlide" Target="../notesSlides/notesSlide18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20.png"/><Relationship Id="rId1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0.png"/><Relationship Id="rId3" Type="http://schemas.openxmlformats.org/officeDocument/2006/relationships/image" Target="../media/image37.png"/><Relationship Id="rId2" Type="http://schemas.openxmlformats.org/officeDocument/2006/relationships/image" Target="../media/image59.png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22.png"/><Relationship Id="rId1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png"/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image" Target="../media/image71.png"/><Relationship Id="rId3" Type="http://schemas.openxmlformats.org/officeDocument/2006/relationships/image" Target="../media/image46.png"/><Relationship Id="rId2" Type="http://schemas.openxmlformats.org/officeDocument/2006/relationships/image" Target="../media/image70.png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24.png"/><Relationship Id="rId1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png"/><Relationship Id="rId8" Type="http://schemas.openxmlformats.org/officeDocument/2006/relationships/image" Target="../media/image88.png"/><Relationship Id="rId7" Type="http://schemas.openxmlformats.org/officeDocument/2006/relationships/image" Target="../media/image3.png"/><Relationship Id="rId6" Type="http://schemas.openxmlformats.org/officeDocument/2006/relationships/image" Target="../media/image87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54.png"/><Relationship Id="rId2" Type="http://schemas.openxmlformats.org/officeDocument/2006/relationships/image" Target="../media/image83.png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26.png"/><Relationship Id="rId1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png"/><Relationship Id="rId8" Type="http://schemas.openxmlformats.org/officeDocument/2006/relationships/image" Target="../media/image97.png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66.png"/><Relationship Id="rId2" Type="http://schemas.openxmlformats.org/officeDocument/2006/relationships/image" Target="../media/image91.png"/><Relationship Id="rId12" Type="http://schemas.openxmlformats.org/officeDocument/2006/relationships/notesSlide" Target="../notesSlides/notesSlide22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28.png"/><Relationship Id="rId1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9.png"/><Relationship Id="rId8" Type="http://schemas.openxmlformats.org/officeDocument/2006/relationships/image" Target="../media/image107.png"/><Relationship Id="rId7" Type="http://schemas.openxmlformats.org/officeDocument/2006/relationships/image" Target="../media/image106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1.png"/><Relationship Id="rId3" Type="http://schemas.openxmlformats.org/officeDocument/2006/relationships/image" Target="../media/image78.png"/><Relationship Id="rId2" Type="http://schemas.openxmlformats.org/officeDocument/2006/relationships/image" Target="../media/image100.png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30.png"/><Relationship Id="rId1" Type="http://schemas.openxmlformats.org/officeDocument/2006/relationships/image" Target="../media/image99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png"/><Relationship Id="rId8" Type="http://schemas.openxmlformats.org/officeDocument/2006/relationships/image" Target="../media/image113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24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3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3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95.png"/><Relationship Id="rId2" Type="http://schemas.openxmlformats.org/officeDocument/2006/relationships/image" Target="../media/image116.png"/><Relationship Id="rId12" Type="http://schemas.openxmlformats.org/officeDocument/2006/relationships/notesSlide" Target="../notesSlides/notesSlide25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34.png"/><Relationship Id="rId1" Type="http://schemas.openxmlformats.org/officeDocument/2006/relationships/image" Target="../media/image115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133.png"/><Relationship Id="rId7" Type="http://schemas.openxmlformats.org/officeDocument/2006/relationships/image" Target="../media/image130.png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3" Type="http://schemas.openxmlformats.org/officeDocument/2006/relationships/image" Target="../media/image106.png"/><Relationship Id="rId2" Type="http://schemas.openxmlformats.org/officeDocument/2006/relationships/image" Target="../media/image126.png"/><Relationship Id="rId12" Type="http://schemas.openxmlformats.org/officeDocument/2006/relationships/notesSlide" Target="../notesSlides/notesSlide26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36.png"/><Relationship Id="rId1" Type="http://schemas.openxmlformats.org/officeDocument/2006/relationships/image" Target="../media/image125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8" Type="http://schemas.openxmlformats.org/officeDocument/2006/relationships/image" Target="../media/image140.png"/><Relationship Id="rId7" Type="http://schemas.openxmlformats.org/officeDocument/2006/relationships/image" Target="../media/image7.png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3" Type="http://schemas.openxmlformats.org/officeDocument/2006/relationships/image" Target="../media/image111.png"/><Relationship Id="rId2" Type="http://schemas.openxmlformats.org/officeDocument/2006/relationships/image" Target="../media/image135.png"/><Relationship Id="rId12" Type="http://schemas.openxmlformats.org/officeDocument/2006/relationships/notesSlide" Target="../notesSlides/notesSlide27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37.png"/><Relationship Id="rId1" Type="http://schemas.openxmlformats.org/officeDocument/2006/relationships/image" Target="../media/image134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5.png"/><Relationship Id="rId8" Type="http://schemas.openxmlformats.org/officeDocument/2006/relationships/image" Target="../media/image152.png"/><Relationship Id="rId7" Type="http://schemas.openxmlformats.org/officeDocument/2006/relationships/image" Target="../media/image19.png"/><Relationship Id="rId6" Type="http://schemas.openxmlformats.org/officeDocument/2006/relationships/image" Target="../media/image204.png"/><Relationship Id="rId5" Type="http://schemas.openxmlformats.org/officeDocument/2006/relationships/image" Target="../media/image147.png"/><Relationship Id="rId4" Type="http://schemas.openxmlformats.org/officeDocument/2006/relationships/image" Target="../media/image203.png"/><Relationship Id="rId3" Type="http://schemas.openxmlformats.org/officeDocument/2006/relationships/image" Target="../media/image123.png"/><Relationship Id="rId2" Type="http://schemas.openxmlformats.org/officeDocument/2006/relationships/image" Target="../media/image143.pn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38.png"/><Relationship Id="rId1" Type="http://schemas.openxmlformats.org/officeDocument/2006/relationships/image" Target="../media/image141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png"/><Relationship Id="rId8" Type="http://schemas.openxmlformats.org/officeDocument/2006/relationships/image" Target="../media/image164.png"/><Relationship Id="rId7" Type="http://schemas.openxmlformats.org/officeDocument/2006/relationships/image" Target="../media/image29.png"/><Relationship Id="rId6" Type="http://schemas.openxmlformats.org/officeDocument/2006/relationships/image" Target="../media/image208.png"/><Relationship Id="rId5" Type="http://schemas.openxmlformats.org/officeDocument/2006/relationships/image" Target="../media/image159.png"/><Relationship Id="rId4" Type="http://schemas.openxmlformats.org/officeDocument/2006/relationships/image" Target="../media/image207.png"/><Relationship Id="rId3" Type="http://schemas.openxmlformats.org/officeDocument/2006/relationships/image" Target="../media/image130.png"/><Relationship Id="rId2" Type="http://schemas.openxmlformats.org/officeDocument/2006/relationships/image" Target="../media/image154.png"/><Relationship Id="rId12" Type="http://schemas.openxmlformats.org/officeDocument/2006/relationships/notesSlide" Target="../notesSlides/notesSlide28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39.png"/><Relationship Id="rId1" Type="http://schemas.openxmlformats.org/officeDocument/2006/relationships/image" Target="../media/image15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14.png"/><Relationship Id="rId2" Type="http://schemas.openxmlformats.org/officeDocument/2006/relationships/image" Target="../media/image41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8.png"/><Relationship Id="rId1" Type="http://schemas.openxmlformats.org/officeDocument/2006/relationships/image" Target="../media/image40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notesSlide" Target="../notesSlides/notesSlide29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40.png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41.png"/><Relationship Id="rId1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2" Type="http://schemas.openxmlformats.org/officeDocument/2006/relationships/notesSlide" Target="../notesSlides/notesSlide30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42.png"/><Relationship Id="rId1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Relationship Id="rId3" Type="http://schemas.openxmlformats.org/officeDocument/2006/relationships/image" Target="../media/image14.png"/><Relationship Id="rId2" Type="http://schemas.openxmlformats.org/officeDocument/2006/relationships/image" Target="../media/image41.png"/><Relationship Id="rId12" Type="http://schemas.openxmlformats.org/officeDocument/2006/relationships/notesSlide" Target="../notesSlides/notesSlide31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43.png"/><Relationship Id="rId1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png"/><Relationship Id="rId8" Type="http://schemas.openxmlformats.org/officeDocument/2006/relationships/image" Target="../media/image56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24.png"/><Relationship Id="rId2" Type="http://schemas.openxmlformats.org/officeDocument/2006/relationships/image" Target="../media/image50.pn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44.png"/><Relationship Id="rId1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0.png"/><Relationship Id="rId3" Type="http://schemas.openxmlformats.org/officeDocument/2006/relationships/image" Target="../media/image37.png"/><Relationship Id="rId2" Type="http://schemas.openxmlformats.org/officeDocument/2006/relationships/image" Target="../media/image59.png"/><Relationship Id="rId12" Type="http://schemas.openxmlformats.org/officeDocument/2006/relationships/notesSlide" Target="../notesSlides/notesSlide32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45.png"/><Relationship Id="rId1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png"/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image" Target="../media/image71.png"/><Relationship Id="rId3" Type="http://schemas.openxmlformats.org/officeDocument/2006/relationships/image" Target="../media/image46.png"/><Relationship Id="rId2" Type="http://schemas.openxmlformats.org/officeDocument/2006/relationships/image" Target="../media/image70.png"/><Relationship Id="rId12" Type="http://schemas.openxmlformats.org/officeDocument/2006/relationships/notesSlide" Target="../notesSlides/notesSlide33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46.png"/><Relationship Id="rId1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24.png"/><Relationship Id="rId2" Type="http://schemas.openxmlformats.org/officeDocument/2006/relationships/image" Target="../media/image5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7.png"/><Relationship Id="rId1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37.png"/><Relationship Id="rId2" Type="http://schemas.openxmlformats.org/officeDocument/2006/relationships/image" Target="../media/image59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1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46.png"/><Relationship Id="rId2" Type="http://schemas.openxmlformats.org/officeDocument/2006/relationships/image" Target="../media/image70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5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0"/>
            <a:ext cx="9550400" cy="756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23" name="TextBox 2"/>
          <p:cNvSpPr txBox="1"/>
          <p:nvPr/>
        </p:nvSpPr>
        <p:spPr>
          <a:xfrm>
            <a:off x="2057400" y="1139825"/>
            <a:ext cx="6407150" cy="20081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p>
            <a:pPr marR="0" defTabSz="914400">
              <a:lnSpc>
                <a:spcPts val="7315"/>
              </a:lnSpc>
              <a:buClrTx/>
              <a:buSzTx/>
              <a:buFont typeface="Arial" panose="020B0604020202020204" pitchFamily="34" charset="0"/>
            </a:pPr>
            <a:r>
              <a:rPr kumimoji="0" lang="en-US" altLang="zh-CN" sz="7280" b="1" kern="1200" cap="none" spc="0" normalizeH="0" baseline="0" noProof="1" dirty="0">
                <a:solidFill>
                  <a:srgbClr val="9A3D0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Binary Search Trees</a:t>
            </a:r>
            <a:r>
              <a:rPr kumimoji="0" sz="100" b="1" kern="0" cap="none" spc="-5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nary </a:t>
            </a:r>
            <a:r>
              <a:rPr kumimoji="0" sz="100" b="1" kern="0" cap="none" spc="-25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Search</a:t>
            </a:r>
            <a:r>
              <a:rPr kumimoji="0" sz="100" b="1" kern="0" cap="none" spc="-170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 </a:t>
            </a:r>
            <a:r>
              <a:rPr kumimoji="0" sz="100" b="1" kern="0" cap="none" spc="-114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Trees</a:t>
            </a:r>
            <a:endParaRPr kumimoji="0" sz="100" kern="0" cap="none" spc="0" normalizeH="0" baseline="0" noProof="0">
              <a:solidFill>
                <a:srgbClr val="575F6D"/>
              </a:solidFill>
              <a:latin typeface="Times New Roman" panose="02020603050405020304"/>
              <a:ea typeface="+mj-ea"/>
              <a:cs typeface="Times New Roman" panose="02020603050405020304"/>
            </a:endParaRPr>
          </a:p>
          <a:p>
            <a:pPr marR="0" defTabSz="914400">
              <a:lnSpc>
                <a:spcPts val="7315"/>
              </a:lnSpc>
              <a:buClrTx/>
              <a:buSzTx/>
              <a:buFont typeface="Arial" panose="020B0604020202020204" pitchFamily="34" charset="0"/>
            </a:pPr>
            <a:r>
              <a:rPr kumimoji="0" sz="100" b="1" kern="0" cap="none" spc="-5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Binary </a:t>
            </a:r>
            <a:r>
              <a:rPr kumimoji="0" sz="100" b="1" kern="0" cap="none" spc="-25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Search</a:t>
            </a:r>
            <a:r>
              <a:rPr kumimoji="0" sz="100" b="1" kern="0" cap="none" spc="-170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 </a:t>
            </a:r>
            <a:r>
              <a:rPr kumimoji="0" sz="100" b="1" kern="0" cap="none" spc="-114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Trees</a:t>
            </a:r>
            <a:endParaRPr kumimoji="0" sz="100" kern="0" cap="none" spc="0" normalizeH="0" baseline="0" noProof="0">
              <a:solidFill>
                <a:srgbClr val="575F6D"/>
              </a:solidFill>
              <a:latin typeface="Times New Roman" panose="02020603050405020304"/>
              <a:ea typeface="+mj-ea"/>
              <a:cs typeface="Times New Roman" panose="02020603050405020304"/>
            </a:endParaRPr>
          </a:p>
          <a:p>
            <a:pPr marR="0" defTabSz="914400">
              <a:lnSpc>
                <a:spcPts val="7315"/>
              </a:lnSpc>
              <a:buClrTx/>
              <a:buSzTx/>
              <a:buFont typeface="Arial" panose="020B0604020202020204" pitchFamily="34" charset="0"/>
            </a:pPr>
            <a:r>
              <a:rPr kumimoji="0" sz="100" b="1" kern="0" cap="none" spc="-5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Binary </a:t>
            </a:r>
            <a:r>
              <a:rPr kumimoji="0" sz="100" b="1" kern="0" cap="none" spc="-25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Search</a:t>
            </a:r>
            <a:r>
              <a:rPr kumimoji="0" sz="100" b="1" kern="0" cap="none" spc="-170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 </a:t>
            </a:r>
            <a:r>
              <a:rPr kumimoji="0" sz="100" b="1" kern="0" cap="none" spc="-114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Trees</a:t>
            </a:r>
            <a:r>
              <a:rPr kumimoji="0" sz="100" b="1" kern="0" cap="none" spc="-5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Binary </a:t>
            </a:r>
            <a:r>
              <a:rPr kumimoji="0" sz="100" b="1" kern="0" cap="none" spc="-25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Search</a:t>
            </a:r>
            <a:r>
              <a:rPr kumimoji="0" sz="100" b="1" kern="0" cap="none" spc="-170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 </a:t>
            </a:r>
            <a:r>
              <a:rPr kumimoji="0" sz="100" b="1" kern="0" cap="none" spc="-114" normalizeH="0" baseline="0" noProof="0" dirty="0">
                <a:solidFill>
                  <a:srgbClr val="00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Trees</a:t>
            </a:r>
            <a:endParaRPr kumimoji="0" lang="zh-CN" altLang="en-US" sz="100" kern="1200" cap="none" spc="0" normalizeH="0" baseline="0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24" name="TextBox 4"/>
          <p:cNvSpPr txBox="1"/>
          <p:nvPr/>
        </p:nvSpPr>
        <p:spPr>
          <a:xfrm>
            <a:off x="4457700" y="4098925"/>
            <a:ext cx="2624138" cy="4111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p>
            <a:pPr marR="0" defTabSz="914400">
              <a:lnSpc>
                <a:spcPts val="2925"/>
              </a:lnSpc>
              <a:buClrTx/>
              <a:buSzTx/>
              <a:buFont typeface="Arial" panose="020B0604020202020204" pitchFamily="34" charset="0"/>
            </a:pPr>
            <a:r>
              <a:rPr kumimoji="0" lang="en-US" altLang="zh-CN" sz="2865" b="1" kern="1200" cap="none" spc="0" normalizeH="0" baseline="0" noProof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Prof. Zhenyu He</a:t>
            </a:r>
            <a:endParaRPr kumimoji="0" lang="en-US" altLang="zh-CN" sz="2865" b="1" kern="1200" cap="none" spc="0" normalizeH="0" baseline="0" noProof="1" dirty="0">
              <a:solidFill>
                <a:srgbClr val="575F6D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25" name="TextBox 6"/>
          <p:cNvSpPr txBox="1"/>
          <p:nvPr/>
        </p:nvSpPr>
        <p:spPr>
          <a:xfrm>
            <a:off x="2933700" y="4745038"/>
            <a:ext cx="5668963" cy="3381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p>
            <a:pPr marR="0" defTabSz="914400">
              <a:lnSpc>
                <a:spcPts val="2440"/>
              </a:lnSpc>
              <a:buClrTx/>
              <a:buSzTx/>
              <a:buFont typeface="Arial" panose="020B0604020202020204" pitchFamily="34" charset="0"/>
            </a:pPr>
            <a:r>
              <a:rPr kumimoji="0" lang="en-US" altLang="zh-CN" sz="2425" b="1" kern="1200" cap="none" spc="0" normalizeH="0" baseline="0" noProof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Harbin Institute of Technology, Shenzhen</a:t>
            </a:r>
            <a:endParaRPr kumimoji="0" lang="zh-CN" altLang="en-US" sz="100" kern="1200" cap="none" spc="0" normalizeH="0" baseline="0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16386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87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388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6389" name="object 6"/>
          <p:cNvGrpSpPr/>
          <p:nvPr/>
        </p:nvGrpSpPr>
        <p:grpSpPr>
          <a:xfrm>
            <a:off x="774700" y="349250"/>
            <a:ext cx="9144000" cy="6858000"/>
            <a:chOff x="774839" y="348995"/>
            <a:chExt cx="9144000" cy="6858000"/>
          </a:xfrm>
        </p:grpSpPr>
        <p:sp>
          <p:nvSpPr>
            <p:cNvPr id="16390" name="object 7"/>
            <p:cNvSpPr/>
            <p:nvPr/>
          </p:nvSpPr>
          <p:spPr>
            <a:xfrm>
              <a:off x="9614027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8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0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01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2" name="object 19"/>
            <p:cNvSpPr/>
            <p:nvPr/>
          </p:nvSpPr>
          <p:spPr>
            <a:xfrm>
              <a:off x="822833" y="2063508"/>
              <a:ext cx="57785" cy="4286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0" y="2571750"/>
                </a:cxn>
                <a:cxn ang="0">
                  <a:pos x="0" y="3429000"/>
                </a:cxn>
                <a:cxn ang="0">
                  <a:pos x="0" y="4286250"/>
                </a:cxn>
                <a:cxn ang="0">
                  <a:pos x="11442" y="4286250"/>
                </a:cxn>
                <a:cxn ang="0">
                  <a:pos x="11442" y="3429000"/>
                </a:cxn>
                <a:cxn ang="0">
                  <a:pos x="11442" y="257175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22872" y="2571750"/>
                </a:cxn>
                <a:cxn ang="0">
                  <a:pos x="22872" y="3429000"/>
                </a:cxn>
                <a:cxn ang="0">
                  <a:pos x="22872" y="4286250"/>
                </a:cxn>
                <a:cxn ang="0">
                  <a:pos x="57163" y="4286250"/>
                </a:cxn>
                <a:cxn ang="0">
                  <a:pos x="57163" y="3429000"/>
                </a:cxn>
                <a:cxn ang="0">
                  <a:pos x="57163" y="257175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4286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0" y="3429000"/>
                  </a:lnTo>
                  <a:lnTo>
                    <a:pt x="0" y="4286250"/>
                  </a:lnTo>
                  <a:lnTo>
                    <a:pt x="11442" y="4286250"/>
                  </a:lnTo>
                  <a:lnTo>
                    <a:pt x="11442" y="342900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4286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22872" y="3429000"/>
                  </a:lnTo>
                  <a:lnTo>
                    <a:pt x="22872" y="4286250"/>
                  </a:lnTo>
                  <a:lnTo>
                    <a:pt x="57162" y="4286250"/>
                  </a:lnTo>
                  <a:lnTo>
                    <a:pt x="57162" y="342900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3" name="object 20"/>
            <p:cNvSpPr/>
            <p:nvPr/>
          </p:nvSpPr>
          <p:spPr>
            <a:xfrm>
              <a:off x="9518777" y="348995"/>
              <a:ext cx="38100" cy="600075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04" name="object 21"/>
            <p:cNvSpPr/>
            <p:nvPr/>
          </p:nvSpPr>
          <p:spPr>
            <a:xfrm>
              <a:off x="8931275" y="6063995"/>
              <a:ext cx="548640" cy="28575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4" y="225175"/>
                </a:cxn>
                <a:cxn ang="0">
                  <a:pos x="531493" y="178853"/>
                </a:cxn>
                <a:cxn ang="0">
                  <a:pos x="511217" y="136144"/>
                </a:cxn>
                <a:cxn ang="0">
                  <a:pos x="484167" y="97837"/>
                </a:cxn>
                <a:cxn ang="0">
                  <a:pos x="451116" y="64722"/>
                </a:cxn>
                <a:cxn ang="0">
                  <a:pos x="412834" y="37592"/>
                </a:cxn>
                <a:cxn ang="0">
                  <a:pos x="370093" y="17234"/>
                </a:cxn>
                <a:cxn ang="0">
                  <a:pos x="323664" y="4440"/>
                </a:cxn>
                <a:cxn ang="0">
                  <a:pos x="274320" y="0"/>
                </a:cxn>
                <a:cxn ang="0">
                  <a:pos x="225175" y="4440"/>
                </a:cxn>
                <a:cxn ang="0">
                  <a:pos x="178853" y="17234"/>
                </a:cxn>
                <a:cxn ang="0">
                  <a:pos x="136144" y="37592"/>
                </a:cxn>
                <a:cxn ang="0">
                  <a:pos x="97837" y="64722"/>
                </a:cxn>
                <a:cxn ang="0">
                  <a:pos x="64722" y="97837"/>
                </a:cxn>
                <a:cxn ang="0">
                  <a:pos x="37591" y="136144"/>
                </a:cxn>
                <a:cxn ang="0">
                  <a:pos x="17234" y="178853"/>
                </a:cxn>
                <a:cxn ang="0">
                  <a:pos x="4440" y="225175"/>
                </a:cxn>
                <a:cxn ang="0">
                  <a:pos x="0" y="274320"/>
                </a:cxn>
                <a:cxn ang="0">
                  <a:pos x="1028" y="285749"/>
                </a:cxn>
                <a:cxn ang="0">
                  <a:pos x="547617" y="285749"/>
                </a:cxn>
                <a:cxn ang="0">
                  <a:pos x="548640" y="274320"/>
                </a:cxn>
              </a:cxnLst>
              <a:pathLst>
                <a:path w="548640" h="285750">
                  <a:moveTo>
                    <a:pt x="548640" y="274320"/>
                  </a:moveTo>
                  <a:lnTo>
                    <a:pt x="544224" y="225175"/>
                  </a:lnTo>
                  <a:lnTo>
                    <a:pt x="531493" y="178853"/>
                  </a:lnTo>
                  <a:lnTo>
                    <a:pt x="511217" y="136144"/>
                  </a:lnTo>
                  <a:lnTo>
                    <a:pt x="484167" y="97837"/>
                  </a:lnTo>
                  <a:lnTo>
                    <a:pt x="451116" y="64722"/>
                  </a:lnTo>
                  <a:lnTo>
                    <a:pt x="412834" y="37592"/>
                  </a:lnTo>
                  <a:lnTo>
                    <a:pt x="370093" y="17234"/>
                  </a:lnTo>
                  <a:lnTo>
                    <a:pt x="323664" y="4440"/>
                  </a:lnTo>
                  <a:lnTo>
                    <a:pt x="274320" y="0"/>
                  </a:lnTo>
                  <a:lnTo>
                    <a:pt x="225175" y="4440"/>
                  </a:lnTo>
                  <a:lnTo>
                    <a:pt x="178853" y="17234"/>
                  </a:lnTo>
                  <a:lnTo>
                    <a:pt x="136144" y="37592"/>
                  </a:lnTo>
                  <a:lnTo>
                    <a:pt x="97837" y="64722"/>
                  </a:lnTo>
                  <a:lnTo>
                    <a:pt x="64722" y="97837"/>
                  </a:lnTo>
                  <a:lnTo>
                    <a:pt x="37591" y="136144"/>
                  </a:lnTo>
                  <a:lnTo>
                    <a:pt x="17234" y="178853"/>
                  </a:lnTo>
                  <a:lnTo>
                    <a:pt x="4440" y="225175"/>
                  </a:lnTo>
                  <a:lnTo>
                    <a:pt x="0" y="274320"/>
                  </a:lnTo>
                  <a:lnTo>
                    <a:pt x="1028" y="285749"/>
                  </a:lnTo>
                  <a:lnTo>
                    <a:pt x="547617" y="285749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5" name="object 22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6" name="object 23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7" name="object 24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08" name="object 25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680075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 </a:t>
            </a:r>
            <a:r>
              <a:rPr kumimoji="0" sz="4800" b="0" i="0" u="none" strike="noStrike" kern="0" cap="none" spc="-7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</a:t>
            </a:r>
            <a:r>
              <a:rPr kumimoji="0" sz="3850" b="0" i="0" u="none" strike="noStrike" kern="0" cap="none" spc="-7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NSERT</a:t>
            </a:r>
            <a:r>
              <a:rPr kumimoji="0" sz="4800" b="0" i="0" u="none" strike="noStrike" kern="0" cap="none" spc="-7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:</a:t>
            </a:r>
            <a:r>
              <a:rPr kumimoji="0" sz="4800" b="0" i="0" u="none" strike="noStrike" kern="0" cap="none" spc="-12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80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XAMPLE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16410" name="object 27"/>
          <p:cNvSpPr/>
          <p:nvPr/>
        </p:nvSpPr>
        <p:spPr>
          <a:xfrm>
            <a:off x="5022850" y="2617788"/>
            <a:ext cx="647700" cy="646112"/>
          </a:xfrm>
          <a:custGeom>
            <a:avLst/>
            <a:gdLst/>
            <a:ahLst/>
            <a:cxnLst>
              <a:cxn ang="0">
                <a:pos x="647484" y="303121"/>
              </a:cxn>
              <a:cxn ang="0">
                <a:pos x="637895" y="245891"/>
              </a:cxn>
              <a:cxn ang="0">
                <a:pos x="609739" y="170640"/>
              </a:cxn>
              <a:cxn ang="0">
                <a:pos x="609600" y="308448"/>
              </a:cxn>
              <a:cxn ang="0">
                <a:pos x="603288" y="380211"/>
              </a:cxn>
              <a:cxn ang="0">
                <a:pos x="577215" y="454993"/>
              </a:cxn>
              <a:cxn ang="0">
                <a:pos x="483006" y="560285"/>
              </a:cxn>
              <a:cxn ang="0">
                <a:pos x="355282" y="605367"/>
              </a:cxn>
              <a:cxn ang="0">
                <a:pos x="287324" y="604899"/>
              </a:cxn>
              <a:cxn ang="0">
                <a:pos x="160121" y="557064"/>
              </a:cxn>
              <a:cxn ang="0">
                <a:pos x="67119" y="445570"/>
              </a:cxn>
              <a:cxn ang="0">
                <a:pos x="41910" y="365513"/>
              </a:cxn>
              <a:cxn ang="0">
                <a:pos x="39090" y="303121"/>
              </a:cxn>
              <a:cxn ang="0">
                <a:pos x="60909" y="213376"/>
              </a:cxn>
              <a:cxn ang="0">
                <a:pos x="145707" y="98699"/>
              </a:cxn>
              <a:cxn ang="0">
                <a:pos x="266128" y="43458"/>
              </a:cxn>
              <a:cxn ang="0">
                <a:pos x="364871" y="40643"/>
              </a:cxn>
              <a:cxn ang="0">
                <a:pos x="487870" y="87793"/>
              </a:cxn>
              <a:cxn ang="0">
                <a:pos x="578205" y="192527"/>
              </a:cxn>
              <a:cxn ang="0">
                <a:pos x="609600" y="308448"/>
              </a:cxn>
              <a:cxn ang="0">
                <a:pos x="568350" y="109097"/>
              </a:cxn>
              <a:cxn ang="0">
                <a:pos x="456450" y="27138"/>
              </a:cxn>
              <a:cxn ang="0">
                <a:pos x="323456" y="0"/>
              </a:cxn>
              <a:cxn ang="0">
                <a:pos x="222643" y="15610"/>
              </a:cxn>
              <a:cxn ang="0">
                <a:pos x="103847" y="84356"/>
              </a:cxn>
              <a:cxn ang="0">
                <a:pos x="22377" y="207885"/>
              </a:cxn>
              <a:cxn ang="0">
                <a:pos x="2286" y="290186"/>
              </a:cxn>
              <a:cxn ang="0">
                <a:pos x="762" y="339644"/>
              </a:cxn>
              <a:cxn ang="0">
                <a:pos x="6858" y="388340"/>
              </a:cxn>
              <a:cxn ang="0">
                <a:pos x="38100" y="473862"/>
              </a:cxn>
              <a:cxn ang="0">
                <a:pos x="63512" y="514404"/>
              </a:cxn>
              <a:cxn ang="0">
                <a:pos x="126593" y="578622"/>
              </a:cxn>
              <a:cxn ang="0">
                <a:pos x="204876" y="623096"/>
              </a:cxn>
              <a:cxn ang="0">
                <a:pos x="294043" y="644502"/>
              </a:cxn>
              <a:cxn ang="0">
                <a:pos x="358140" y="643995"/>
              </a:cxn>
              <a:cxn ang="0">
                <a:pos x="468655" y="612127"/>
              </a:cxn>
              <a:cxn ang="0">
                <a:pos x="547852" y="556303"/>
              </a:cxn>
              <a:cxn ang="0">
                <a:pos x="606983" y="479873"/>
              </a:cxn>
              <a:cxn ang="0">
                <a:pos x="641311" y="388454"/>
              </a:cxn>
              <a:cxn ang="0">
                <a:pos x="647700" y="305404"/>
              </a:cxn>
            </a:cxnLst>
            <a:pathLst>
              <a:path w="647700" h="647064">
                <a:moveTo>
                  <a:pt x="647700" y="305854"/>
                </a:moveTo>
                <a:lnTo>
                  <a:pt x="647484" y="303568"/>
                </a:lnTo>
                <a:lnTo>
                  <a:pt x="646176" y="289090"/>
                </a:lnTo>
                <a:lnTo>
                  <a:pt x="637895" y="246253"/>
                </a:lnTo>
                <a:lnTo>
                  <a:pt x="625640" y="206857"/>
                </a:lnTo>
                <a:lnTo>
                  <a:pt x="609739" y="170891"/>
                </a:lnTo>
                <a:lnTo>
                  <a:pt x="609600" y="170662"/>
                </a:lnTo>
                <a:lnTo>
                  <a:pt x="609600" y="308902"/>
                </a:lnTo>
                <a:lnTo>
                  <a:pt x="609600" y="337858"/>
                </a:lnTo>
                <a:lnTo>
                  <a:pt x="603288" y="380771"/>
                </a:lnTo>
                <a:lnTo>
                  <a:pt x="592353" y="420052"/>
                </a:lnTo>
                <a:lnTo>
                  <a:pt x="577215" y="455663"/>
                </a:lnTo>
                <a:lnTo>
                  <a:pt x="535990" y="515835"/>
                </a:lnTo>
                <a:lnTo>
                  <a:pt x="483006" y="561111"/>
                </a:lnTo>
                <a:lnTo>
                  <a:pt x="421640" y="591312"/>
                </a:lnTo>
                <a:lnTo>
                  <a:pt x="355282" y="606259"/>
                </a:lnTo>
                <a:lnTo>
                  <a:pt x="321297" y="607961"/>
                </a:lnTo>
                <a:lnTo>
                  <a:pt x="287324" y="605790"/>
                </a:lnTo>
                <a:lnTo>
                  <a:pt x="221145" y="589724"/>
                </a:lnTo>
                <a:lnTo>
                  <a:pt x="160121" y="557885"/>
                </a:lnTo>
                <a:lnTo>
                  <a:pt x="107657" y="510108"/>
                </a:lnTo>
                <a:lnTo>
                  <a:pt x="67119" y="446227"/>
                </a:lnTo>
                <a:lnTo>
                  <a:pt x="52387" y="408178"/>
                </a:lnTo>
                <a:lnTo>
                  <a:pt x="41910" y="366052"/>
                </a:lnTo>
                <a:lnTo>
                  <a:pt x="38100" y="322618"/>
                </a:lnTo>
                <a:lnTo>
                  <a:pt x="39090" y="303568"/>
                </a:lnTo>
                <a:lnTo>
                  <a:pt x="48183" y="251790"/>
                </a:lnTo>
                <a:lnTo>
                  <a:pt x="60909" y="213690"/>
                </a:lnTo>
                <a:lnTo>
                  <a:pt x="97307" y="148780"/>
                </a:lnTo>
                <a:lnTo>
                  <a:pt x="145707" y="98844"/>
                </a:lnTo>
                <a:lnTo>
                  <a:pt x="203022" y="63792"/>
                </a:lnTo>
                <a:lnTo>
                  <a:pt x="266128" y="43522"/>
                </a:lnTo>
                <a:lnTo>
                  <a:pt x="331927" y="37985"/>
                </a:lnTo>
                <a:lnTo>
                  <a:pt x="364871" y="40703"/>
                </a:lnTo>
                <a:lnTo>
                  <a:pt x="428904" y="57061"/>
                </a:lnTo>
                <a:lnTo>
                  <a:pt x="487870" y="87922"/>
                </a:lnTo>
                <a:lnTo>
                  <a:pt x="538670" y="133197"/>
                </a:lnTo>
                <a:lnTo>
                  <a:pt x="578205" y="192811"/>
                </a:lnTo>
                <a:lnTo>
                  <a:pt x="603364" y="266661"/>
                </a:lnTo>
                <a:lnTo>
                  <a:pt x="609600" y="308902"/>
                </a:lnTo>
                <a:lnTo>
                  <a:pt x="609600" y="170662"/>
                </a:lnTo>
                <a:lnTo>
                  <a:pt x="568350" y="109258"/>
                </a:lnTo>
                <a:lnTo>
                  <a:pt x="516369" y="61353"/>
                </a:lnTo>
                <a:lnTo>
                  <a:pt x="456450" y="27178"/>
                </a:lnTo>
                <a:lnTo>
                  <a:pt x="391261" y="6718"/>
                </a:lnTo>
                <a:lnTo>
                  <a:pt x="323456" y="0"/>
                </a:lnTo>
                <a:lnTo>
                  <a:pt x="289394" y="1778"/>
                </a:lnTo>
                <a:lnTo>
                  <a:pt x="222643" y="15633"/>
                </a:lnTo>
                <a:lnTo>
                  <a:pt x="159905" y="43192"/>
                </a:lnTo>
                <a:lnTo>
                  <a:pt x="103847" y="84480"/>
                </a:lnTo>
                <a:lnTo>
                  <a:pt x="57111" y="139484"/>
                </a:lnTo>
                <a:lnTo>
                  <a:pt x="22377" y="208191"/>
                </a:lnTo>
                <a:lnTo>
                  <a:pt x="10325" y="247688"/>
                </a:lnTo>
                <a:lnTo>
                  <a:pt x="2286" y="290614"/>
                </a:lnTo>
                <a:lnTo>
                  <a:pt x="0" y="323380"/>
                </a:lnTo>
                <a:lnTo>
                  <a:pt x="762" y="340144"/>
                </a:lnTo>
                <a:lnTo>
                  <a:pt x="3810" y="372910"/>
                </a:lnTo>
                <a:lnTo>
                  <a:pt x="6858" y="388912"/>
                </a:lnTo>
                <a:lnTo>
                  <a:pt x="19964" y="434403"/>
                </a:lnTo>
                <a:lnTo>
                  <a:pt x="38100" y="474560"/>
                </a:lnTo>
                <a:lnTo>
                  <a:pt x="39027" y="476631"/>
                </a:lnTo>
                <a:lnTo>
                  <a:pt x="63512" y="515162"/>
                </a:lnTo>
                <a:lnTo>
                  <a:pt x="92887" y="549579"/>
                </a:lnTo>
                <a:lnTo>
                  <a:pt x="126593" y="579475"/>
                </a:lnTo>
                <a:lnTo>
                  <a:pt x="164096" y="604431"/>
                </a:lnTo>
                <a:lnTo>
                  <a:pt x="204876" y="624014"/>
                </a:lnTo>
                <a:lnTo>
                  <a:pt x="248361" y="637832"/>
                </a:lnTo>
                <a:lnTo>
                  <a:pt x="294043" y="645452"/>
                </a:lnTo>
                <a:lnTo>
                  <a:pt x="341376" y="646468"/>
                </a:lnTo>
                <a:lnTo>
                  <a:pt x="358140" y="644944"/>
                </a:lnTo>
                <a:lnTo>
                  <a:pt x="423011" y="631469"/>
                </a:lnTo>
                <a:lnTo>
                  <a:pt x="468655" y="613029"/>
                </a:lnTo>
                <a:lnTo>
                  <a:pt x="510463" y="588010"/>
                </a:lnTo>
                <a:lnTo>
                  <a:pt x="547852" y="557123"/>
                </a:lnTo>
                <a:lnTo>
                  <a:pt x="580212" y="521081"/>
                </a:lnTo>
                <a:lnTo>
                  <a:pt x="606983" y="480580"/>
                </a:lnTo>
                <a:lnTo>
                  <a:pt x="627545" y="436333"/>
                </a:lnTo>
                <a:lnTo>
                  <a:pt x="641311" y="389026"/>
                </a:lnTo>
                <a:lnTo>
                  <a:pt x="647700" y="339382"/>
                </a:lnTo>
                <a:lnTo>
                  <a:pt x="647700" y="305854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11" name="object 28"/>
          <p:cNvSpPr txBox="1"/>
          <p:nvPr/>
        </p:nvSpPr>
        <p:spPr>
          <a:xfrm>
            <a:off x="1311275" y="1971675"/>
            <a:ext cx="4167188" cy="118268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Example: Insert </a:t>
            </a:r>
            <a:r>
              <a:rPr lang="zh-CN" altLang="zh-CN" sz="2400" i="1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50"/>
              </a:spcBef>
              <a:tabLst>
                <a:tab pos="285750" algn="l"/>
              </a:tabLst>
            </a:pP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algn="r" defTabSz="914400">
              <a:tabLst>
                <a:tab pos="285750" algn="l"/>
              </a:tabLst>
            </a:pPr>
            <a:r>
              <a:rPr lang="zh-CN" altLang="zh-CN" sz="2800" b="1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6412" name="object 29"/>
          <p:cNvGrpSpPr/>
          <p:nvPr/>
        </p:nvGrpSpPr>
        <p:grpSpPr>
          <a:xfrm>
            <a:off x="2736850" y="3155950"/>
            <a:ext cx="5210175" cy="1022350"/>
            <a:chOff x="2736989" y="3156204"/>
            <a:chExt cx="5210175" cy="1022350"/>
          </a:xfrm>
        </p:grpSpPr>
        <p:sp>
          <p:nvSpPr>
            <p:cNvPr id="16413" name="object 30"/>
            <p:cNvSpPr/>
            <p:nvPr/>
          </p:nvSpPr>
          <p:spPr>
            <a:xfrm>
              <a:off x="2747708" y="3156216"/>
              <a:ext cx="5199380" cy="622300"/>
            </a:xfrm>
            <a:custGeom>
              <a:avLst/>
              <a:gdLst/>
              <a:ahLst/>
              <a:cxnLst>
                <a:cxn ang="0">
                  <a:pos x="2378913" y="0"/>
                </a:cxn>
                <a:cxn ang="0">
                  <a:pos x="527316" y="454494"/>
                </a:cxn>
                <a:cxn ang="0">
                  <a:pos x="445731" y="402551"/>
                </a:cxn>
                <a:cxn ang="0">
                  <a:pos x="312737" y="375373"/>
                </a:cxn>
                <a:cxn ang="0">
                  <a:pos x="211924" y="391007"/>
                </a:cxn>
                <a:cxn ang="0">
                  <a:pos x="93129" y="459854"/>
                </a:cxn>
                <a:cxn ang="0">
                  <a:pos x="11658" y="583565"/>
                </a:cxn>
                <a:cxn ang="0">
                  <a:pos x="39255" y="621792"/>
                </a:cxn>
                <a:cxn ang="0">
                  <a:pos x="66687" y="554736"/>
                </a:cxn>
                <a:cxn ang="0">
                  <a:pos x="162725" y="454837"/>
                </a:cxn>
                <a:cxn ang="0">
                  <a:pos x="288163" y="414299"/>
                </a:cxn>
                <a:cxn ang="0">
                  <a:pos x="354152" y="416077"/>
                </a:cxn>
                <a:cxn ang="0">
                  <a:pos x="477151" y="463296"/>
                </a:cxn>
                <a:cxn ang="0">
                  <a:pos x="567486" y="568185"/>
                </a:cxn>
                <a:cxn ang="0">
                  <a:pos x="627202" y="621792"/>
                </a:cxn>
                <a:cxn ang="0">
                  <a:pos x="599020" y="546265"/>
                </a:cxn>
                <a:cxn ang="0">
                  <a:pos x="550799" y="477583"/>
                </a:cxn>
                <a:cxn ang="0">
                  <a:pos x="5199189" y="621792"/>
                </a:cxn>
                <a:cxn ang="0">
                  <a:pos x="5171008" y="546265"/>
                </a:cxn>
                <a:cxn ang="0">
                  <a:pos x="5077625" y="436727"/>
                </a:cxn>
                <a:cxn ang="0">
                  <a:pos x="4952530" y="382092"/>
                </a:cxn>
                <a:cxn ang="0">
                  <a:pos x="4850663" y="377151"/>
                </a:cxn>
                <a:cxn ang="0">
                  <a:pos x="4721174" y="418566"/>
                </a:cxn>
                <a:cxn ang="0">
                  <a:pos x="4674057" y="445008"/>
                </a:cxn>
                <a:cxn ang="0">
                  <a:pos x="2810967" y="37338"/>
                </a:cxn>
                <a:cxn ang="0">
                  <a:pos x="4640415" y="485648"/>
                </a:cxn>
                <a:cxn ang="0">
                  <a:pos x="4599343" y="547497"/>
                </a:cxn>
                <a:cxn ang="0">
                  <a:pos x="4571987" y="621792"/>
                </a:cxn>
                <a:cxn ang="0">
                  <a:pos x="4622177" y="589064"/>
                </a:cxn>
                <a:cxn ang="0">
                  <a:pos x="4681474" y="497319"/>
                </a:cxn>
                <a:cxn ang="0">
                  <a:pos x="4795304" y="427189"/>
                </a:cxn>
                <a:cxn ang="0">
                  <a:pos x="4893195" y="413359"/>
                </a:cxn>
                <a:cxn ang="0">
                  <a:pos x="4990173" y="432435"/>
                </a:cxn>
                <a:cxn ang="0">
                  <a:pos x="5099939" y="508571"/>
                </a:cxn>
                <a:cxn ang="0">
                  <a:pos x="5159095" y="621792"/>
                </a:cxn>
              </a:cxnLst>
              <a:pathLst>
                <a:path w="5199380" h="622300">
                  <a:moveTo>
                    <a:pt x="2388057" y="37338"/>
                  </a:moveTo>
                  <a:lnTo>
                    <a:pt x="2378913" y="0"/>
                  </a:lnTo>
                  <a:lnTo>
                    <a:pt x="524954" y="445008"/>
                  </a:lnTo>
                  <a:lnTo>
                    <a:pt x="527316" y="454494"/>
                  </a:lnTo>
                  <a:lnTo>
                    <a:pt x="505650" y="436727"/>
                  </a:lnTo>
                  <a:lnTo>
                    <a:pt x="445731" y="402551"/>
                  </a:lnTo>
                  <a:lnTo>
                    <a:pt x="380542" y="382092"/>
                  </a:lnTo>
                  <a:lnTo>
                    <a:pt x="312737" y="375373"/>
                  </a:lnTo>
                  <a:lnTo>
                    <a:pt x="278676" y="377151"/>
                  </a:lnTo>
                  <a:lnTo>
                    <a:pt x="211924" y="391007"/>
                  </a:lnTo>
                  <a:lnTo>
                    <a:pt x="149186" y="418566"/>
                  </a:lnTo>
                  <a:lnTo>
                    <a:pt x="93129" y="459854"/>
                  </a:lnTo>
                  <a:lnTo>
                    <a:pt x="46393" y="514858"/>
                  </a:lnTo>
                  <a:lnTo>
                    <a:pt x="11658" y="583565"/>
                  </a:lnTo>
                  <a:lnTo>
                    <a:pt x="0" y="621792"/>
                  </a:lnTo>
                  <a:lnTo>
                    <a:pt x="39255" y="621792"/>
                  </a:lnTo>
                  <a:lnTo>
                    <a:pt x="50190" y="589064"/>
                  </a:lnTo>
                  <a:lnTo>
                    <a:pt x="66687" y="554736"/>
                  </a:lnTo>
                  <a:lnTo>
                    <a:pt x="109486" y="497319"/>
                  </a:lnTo>
                  <a:lnTo>
                    <a:pt x="162725" y="454837"/>
                  </a:lnTo>
                  <a:lnTo>
                    <a:pt x="223316" y="427189"/>
                  </a:lnTo>
                  <a:lnTo>
                    <a:pt x="288163" y="414299"/>
                  </a:lnTo>
                  <a:lnTo>
                    <a:pt x="321208" y="413359"/>
                  </a:lnTo>
                  <a:lnTo>
                    <a:pt x="354152" y="416077"/>
                  </a:lnTo>
                  <a:lnTo>
                    <a:pt x="418185" y="432435"/>
                  </a:lnTo>
                  <a:lnTo>
                    <a:pt x="477151" y="463296"/>
                  </a:lnTo>
                  <a:lnTo>
                    <a:pt x="527951" y="508571"/>
                  </a:lnTo>
                  <a:lnTo>
                    <a:pt x="567486" y="568185"/>
                  </a:lnTo>
                  <a:lnTo>
                    <a:pt x="587108" y="621792"/>
                  </a:lnTo>
                  <a:lnTo>
                    <a:pt x="627202" y="621792"/>
                  </a:lnTo>
                  <a:lnTo>
                    <a:pt x="614921" y="582231"/>
                  </a:lnTo>
                  <a:lnTo>
                    <a:pt x="599020" y="546265"/>
                  </a:lnTo>
                  <a:lnTo>
                    <a:pt x="557631" y="484632"/>
                  </a:lnTo>
                  <a:lnTo>
                    <a:pt x="550799" y="477583"/>
                  </a:lnTo>
                  <a:lnTo>
                    <a:pt x="2388057" y="37338"/>
                  </a:lnTo>
                  <a:close/>
                </a:path>
                <a:path w="5199380" h="622300">
                  <a:moveTo>
                    <a:pt x="5199189" y="621792"/>
                  </a:moveTo>
                  <a:lnTo>
                    <a:pt x="5186908" y="582231"/>
                  </a:lnTo>
                  <a:lnTo>
                    <a:pt x="5171008" y="546265"/>
                  </a:lnTo>
                  <a:lnTo>
                    <a:pt x="5129606" y="484632"/>
                  </a:lnTo>
                  <a:lnTo>
                    <a:pt x="5077625" y="436727"/>
                  </a:lnTo>
                  <a:lnTo>
                    <a:pt x="5017719" y="402551"/>
                  </a:lnTo>
                  <a:lnTo>
                    <a:pt x="4952530" y="382092"/>
                  </a:lnTo>
                  <a:lnTo>
                    <a:pt x="4884712" y="375373"/>
                  </a:lnTo>
                  <a:lnTo>
                    <a:pt x="4850663" y="377151"/>
                  </a:lnTo>
                  <a:lnTo>
                    <a:pt x="4783899" y="391007"/>
                  </a:lnTo>
                  <a:lnTo>
                    <a:pt x="4721174" y="418566"/>
                  </a:lnTo>
                  <a:lnTo>
                    <a:pt x="4671707" y="454393"/>
                  </a:lnTo>
                  <a:lnTo>
                    <a:pt x="4674057" y="445008"/>
                  </a:lnTo>
                  <a:lnTo>
                    <a:pt x="2820111" y="0"/>
                  </a:lnTo>
                  <a:lnTo>
                    <a:pt x="2810967" y="37338"/>
                  </a:lnTo>
                  <a:lnTo>
                    <a:pt x="4648149" y="477570"/>
                  </a:lnTo>
                  <a:lnTo>
                    <a:pt x="4640415" y="485648"/>
                  </a:lnTo>
                  <a:lnTo>
                    <a:pt x="4618380" y="514858"/>
                  </a:lnTo>
                  <a:lnTo>
                    <a:pt x="4599343" y="547497"/>
                  </a:lnTo>
                  <a:lnTo>
                    <a:pt x="4583646" y="583565"/>
                  </a:lnTo>
                  <a:lnTo>
                    <a:pt x="4571987" y="621792"/>
                  </a:lnTo>
                  <a:lnTo>
                    <a:pt x="4611243" y="621792"/>
                  </a:lnTo>
                  <a:lnTo>
                    <a:pt x="4622177" y="589064"/>
                  </a:lnTo>
                  <a:lnTo>
                    <a:pt x="4638675" y="554736"/>
                  </a:lnTo>
                  <a:lnTo>
                    <a:pt x="4681474" y="497319"/>
                  </a:lnTo>
                  <a:lnTo>
                    <a:pt x="4734712" y="454837"/>
                  </a:lnTo>
                  <a:lnTo>
                    <a:pt x="4795304" y="427189"/>
                  </a:lnTo>
                  <a:lnTo>
                    <a:pt x="4860150" y="414299"/>
                  </a:lnTo>
                  <a:lnTo>
                    <a:pt x="4893195" y="413359"/>
                  </a:lnTo>
                  <a:lnTo>
                    <a:pt x="4926139" y="416077"/>
                  </a:lnTo>
                  <a:lnTo>
                    <a:pt x="4990173" y="432435"/>
                  </a:lnTo>
                  <a:lnTo>
                    <a:pt x="5049139" y="463296"/>
                  </a:lnTo>
                  <a:lnTo>
                    <a:pt x="5099939" y="508571"/>
                  </a:lnTo>
                  <a:lnTo>
                    <a:pt x="5139474" y="568185"/>
                  </a:lnTo>
                  <a:lnTo>
                    <a:pt x="5159095" y="621792"/>
                  </a:lnTo>
                  <a:lnTo>
                    <a:pt x="5199189" y="62179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4" name="object 31"/>
            <p:cNvSpPr/>
            <p:nvPr/>
          </p:nvSpPr>
          <p:spPr>
            <a:xfrm>
              <a:off x="3277247" y="3156204"/>
              <a:ext cx="1858645" cy="492759"/>
            </a:xfrm>
            <a:custGeom>
              <a:avLst/>
              <a:gdLst/>
              <a:ahLst/>
              <a:cxnLst>
                <a:cxn ang="0">
                  <a:pos x="106538" y="418551"/>
                </a:cxn>
                <a:cxn ang="0">
                  <a:pos x="97535" y="380999"/>
                </a:cxn>
                <a:cxn ang="0">
                  <a:pos x="0" y="463295"/>
                </a:cxn>
                <a:cxn ang="0">
                  <a:pos x="88391" y="483901"/>
                </a:cxn>
                <a:cxn ang="0">
                  <a:pos x="88391" y="422909"/>
                </a:cxn>
                <a:cxn ang="0">
                  <a:pos x="106538" y="418551"/>
                </a:cxn>
                <a:cxn ang="0">
                  <a:pos x="115287" y="455048"/>
                </a:cxn>
                <a:cxn ang="0">
                  <a:pos x="106538" y="418551"/>
                </a:cxn>
                <a:cxn ang="0">
                  <a:pos x="88391" y="422909"/>
                </a:cxn>
                <a:cxn ang="0">
                  <a:pos x="96773" y="459485"/>
                </a:cxn>
                <a:cxn ang="0">
                  <a:pos x="115287" y="455048"/>
                </a:cxn>
                <a:cxn ang="0">
                  <a:pos x="124205" y="492251"/>
                </a:cxn>
                <a:cxn ang="0">
                  <a:pos x="115287" y="455048"/>
                </a:cxn>
                <a:cxn ang="0">
                  <a:pos x="96773" y="459485"/>
                </a:cxn>
                <a:cxn ang="0">
                  <a:pos x="88391" y="422909"/>
                </a:cxn>
                <a:cxn ang="0">
                  <a:pos x="88391" y="483901"/>
                </a:cxn>
                <a:cxn ang="0">
                  <a:pos x="124205" y="492251"/>
                </a:cxn>
                <a:cxn ang="0">
                  <a:pos x="1858517" y="37337"/>
                </a:cxn>
                <a:cxn ang="0">
                  <a:pos x="1849373" y="0"/>
                </a:cxn>
                <a:cxn ang="0">
                  <a:pos x="106538" y="418551"/>
                </a:cxn>
                <a:cxn ang="0">
                  <a:pos x="115287" y="455048"/>
                </a:cxn>
                <a:cxn ang="0">
                  <a:pos x="1858517" y="37337"/>
                </a:cxn>
              </a:cxnLst>
              <a:pathLst>
                <a:path w="1858645" h="492760">
                  <a:moveTo>
                    <a:pt x="106538" y="418552"/>
                  </a:moveTo>
                  <a:lnTo>
                    <a:pt x="97535" y="381000"/>
                  </a:lnTo>
                  <a:lnTo>
                    <a:pt x="0" y="463296"/>
                  </a:lnTo>
                  <a:lnTo>
                    <a:pt x="88391" y="483902"/>
                  </a:lnTo>
                  <a:lnTo>
                    <a:pt x="88391" y="422910"/>
                  </a:lnTo>
                  <a:lnTo>
                    <a:pt x="106538" y="418552"/>
                  </a:lnTo>
                  <a:close/>
                </a:path>
                <a:path w="1858645" h="492760">
                  <a:moveTo>
                    <a:pt x="115287" y="455049"/>
                  </a:moveTo>
                  <a:lnTo>
                    <a:pt x="106538" y="418552"/>
                  </a:lnTo>
                  <a:lnTo>
                    <a:pt x="88391" y="422910"/>
                  </a:lnTo>
                  <a:lnTo>
                    <a:pt x="96773" y="459486"/>
                  </a:lnTo>
                  <a:lnTo>
                    <a:pt x="115287" y="455049"/>
                  </a:lnTo>
                  <a:close/>
                </a:path>
                <a:path w="1858645" h="492760">
                  <a:moveTo>
                    <a:pt x="124205" y="492252"/>
                  </a:moveTo>
                  <a:lnTo>
                    <a:pt x="115287" y="455049"/>
                  </a:lnTo>
                  <a:lnTo>
                    <a:pt x="96773" y="459486"/>
                  </a:lnTo>
                  <a:lnTo>
                    <a:pt x="88391" y="422910"/>
                  </a:lnTo>
                  <a:lnTo>
                    <a:pt x="88391" y="483902"/>
                  </a:lnTo>
                  <a:lnTo>
                    <a:pt x="124205" y="492252"/>
                  </a:lnTo>
                  <a:close/>
                </a:path>
                <a:path w="1858645" h="492760">
                  <a:moveTo>
                    <a:pt x="1858517" y="37337"/>
                  </a:moveTo>
                  <a:lnTo>
                    <a:pt x="1849373" y="0"/>
                  </a:lnTo>
                  <a:lnTo>
                    <a:pt x="106538" y="418552"/>
                  </a:lnTo>
                  <a:lnTo>
                    <a:pt x="115287" y="455049"/>
                  </a:lnTo>
                  <a:lnTo>
                    <a:pt x="1858517" y="37337"/>
                  </a:lnTo>
                  <a:close/>
                </a:path>
              </a:pathLst>
            </a:custGeom>
            <a:solidFill>
              <a:srgbClr val="575F6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5" name="object 32"/>
            <p:cNvSpPr/>
            <p:nvPr/>
          </p:nvSpPr>
          <p:spPr>
            <a:xfrm>
              <a:off x="2736989" y="3777995"/>
              <a:ext cx="647700" cy="400050"/>
            </a:xfrm>
            <a:custGeom>
              <a:avLst/>
              <a:gdLst/>
              <a:ahLst/>
              <a:cxnLst>
                <a:cxn ang="0">
                  <a:pos x="49981" y="0"/>
                </a:cxn>
                <a:cxn ang="0">
                  <a:pos x="10725" y="0"/>
                </a:cxn>
                <a:cxn ang="0">
                  <a:pos x="10336" y="1273"/>
                </a:cxn>
                <a:cxn ang="0">
                  <a:pos x="2285" y="44196"/>
                </a:cxn>
                <a:cxn ang="0">
                  <a:pos x="761" y="60198"/>
                </a:cxn>
                <a:cxn ang="0">
                  <a:pos x="0" y="76962"/>
                </a:cxn>
                <a:cxn ang="0">
                  <a:pos x="762" y="93726"/>
                </a:cxn>
                <a:cxn ang="0">
                  <a:pos x="3810" y="126492"/>
                </a:cxn>
                <a:cxn ang="0">
                  <a:pos x="6858" y="142494"/>
                </a:cxn>
                <a:cxn ang="0">
                  <a:pos x="19971" y="187994"/>
                </a:cxn>
                <a:cxn ang="0">
                  <a:pos x="38100" y="228135"/>
                </a:cxn>
                <a:cxn ang="0">
                  <a:pos x="38100" y="76200"/>
                </a:cxn>
                <a:cxn ang="0">
                  <a:pos x="39624" y="47244"/>
                </a:cxn>
                <a:cxn ang="0">
                  <a:pos x="48185" y="5375"/>
                </a:cxn>
                <a:cxn ang="0">
                  <a:pos x="49981" y="0"/>
                </a:cxn>
                <a:cxn ang="0">
                  <a:pos x="609600" y="228543"/>
                </a:cxn>
                <a:cxn ang="0">
                  <a:pos x="609600" y="91440"/>
                </a:cxn>
                <a:cxn ang="0">
                  <a:pos x="603299" y="134357"/>
                </a:cxn>
                <a:cxn ang="0">
                  <a:pos x="592365" y="173636"/>
                </a:cxn>
                <a:cxn ang="0">
                  <a:pos x="577222" y="209255"/>
                </a:cxn>
                <a:cxn ang="0">
                  <a:pos x="535997" y="269426"/>
                </a:cxn>
                <a:cxn ang="0">
                  <a:pos x="483012" y="314697"/>
                </a:cxn>
                <a:cxn ang="0">
                  <a:pos x="421649" y="344894"/>
                </a:cxn>
                <a:cxn ang="0">
                  <a:pos x="355295" y="359843"/>
                </a:cxn>
                <a:cxn ang="0">
                  <a:pos x="321303" y="361546"/>
                </a:cxn>
                <a:cxn ang="0">
                  <a:pos x="287334" y="359372"/>
                </a:cxn>
                <a:cxn ang="0">
                  <a:pos x="221151" y="343307"/>
                </a:cxn>
                <a:cxn ang="0">
                  <a:pos x="160133" y="311474"/>
                </a:cxn>
                <a:cxn ang="0">
                  <a:pos x="107663" y="263699"/>
                </a:cxn>
                <a:cxn ang="0">
                  <a:pos x="67127" y="199811"/>
                </a:cxn>
                <a:cxn ang="0">
                  <a:pos x="52392" y="161769"/>
                </a:cxn>
                <a:cxn ang="0">
                  <a:pos x="41910" y="119634"/>
                </a:cxn>
                <a:cxn ang="0">
                  <a:pos x="38100" y="76200"/>
                </a:cxn>
                <a:cxn ang="0">
                  <a:pos x="38100" y="228135"/>
                </a:cxn>
                <a:cxn ang="0">
                  <a:pos x="63528" y="268750"/>
                </a:cxn>
                <a:cxn ang="0">
                  <a:pos x="92895" y="303171"/>
                </a:cxn>
                <a:cxn ang="0">
                  <a:pos x="126601" y="333065"/>
                </a:cxn>
                <a:cxn ang="0">
                  <a:pos x="164109" y="358016"/>
                </a:cxn>
                <a:cxn ang="0">
                  <a:pos x="204879" y="377606"/>
                </a:cxn>
                <a:cxn ang="0">
                  <a:pos x="248372" y="391420"/>
                </a:cxn>
                <a:cxn ang="0">
                  <a:pos x="294051" y="399040"/>
                </a:cxn>
                <a:cxn ang="0">
                  <a:pos x="341376" y="400050"/>
                </a:cxn>
                <a:cxn ang="0">
                  <a:pos x="358140" y="398526"/>
                </a:cxn>
                <a:cxn ang="0">
                  <a:pos x="423020" y="385059"/>
                </a:cxn>
                <a:cxn ang="0">
                  <a:pos x="468660" y="366608"/>
                </a:cxn>
                <a:cxn ang="0">
                  <a:pos x="510469" y="341590"/>
                </a:cxn>
                <a:cxn ang="0">
                  <a:pos x="547855" y="310709"/>
                </a:cxn>
                <a:cxn ang="0">
                  <a:pos x="580224" y="274667"/>
                </a:cxn>
                <a:cxn ang="0">
                  <a:pos x="606986" y="234168"/>
                </a:cxn>
                <a:cxn ang="0">
                  <a:pos x="609600" y="228543"/>
                </a:cxn>
                <a:cxn ang="0">
                  <a:pos x="647700" y="92964"/>
                </a:cxn>
                <a:cxn ang="0">
                  <a:pos x="647700" y="59436"/>
                </a:cxn>
                <a:cxn ang="0">
                  <a:pos x="646176" y="42672"/>
                </a:cxn>
                <a:cxn ang="0">
                  <a:pos x="637927" y="0"/>
                </a:cxn>
                <a:cxn ang="0">
                  <a:pos x="597835" y="0"/>
                </a:cxn>
                <a:cxn ang="0">
                  <a:pos x="603376" y="20244"/>
                </a:cxn>
                <a:cxn ang="0">
                  <a:pos x="609600" y="62484"/>
                </a:cxn>
                <a:cxn ang="0">
                  <a:pos x="609600" y="228543"/>
                </a:cxn>
                <a:cxn ang="0">
                  <a:pos x="627547" y="189916"/>
                </a:cxn>
                <a:cxn ang="0">
                  <a:pos x="641316" y="142613"/>
                </a:cxn>
                <a:cxn ang="0">
                  <a:pos x="647700" y="92964"/>
                </a:cxn>
              </a:cxnLst>
              <a:pathLst>
                <a:path w="647700" h="400050">
                  <a:moveTo>
                    <a:pt x="49981" y="0"/>
                  </a:moveTo>
                  <a:lnTo>
                    <a:pt x="10725" y="0"/>
                  </a:lnTo>
                  <a:lnTo>
                    <a:pt x="10336" y="1273"/>
                  </a:lnTo>
                  <a:lnTo>
                    <a:pt x="2285" y="44196"/>
                  </a:lnTo>
                  <a:lnTo>
                    <a:pt x="761" y="60198"/>
                  </a:lnTo>
                  <a:lnTo>
                    <a:pt x="0" y="76962"/>
                  </a:lnTo>
                  <a:lnTo>
                    <a:pt x="762" y="93726"/>
                  </a:lnTo>
                  <a:lnTo>
                    <a:pt x="3810" y="126492"/>
                  </a:lnTo>
                  <a:lnTo>
                    <a:pt x="6858" y="142494"/>
                  </a:lnTo>
                  <a:lnTo>
                    <a:pt x="19971" y="187994"/>
                  </a:lnTo>
                  <a:lnTo>
                    <a:pt x="38100" y="228135"/>
                  </a:lnTo>
                  <a:lnTo>
                    <a:pt x="38100" y="76200"/>
                  </a:lnTo>
                  <a:lnTo>
                    <a:pt x="39624" y="47244"/>
                  </a:lnTo>
                  <a:lnTo>
                    <a:pt x="48185" y="5375"/>
                  </a:lnTo>
                  <a:lnTo>
                    <a:pt x="49981" y="0"/>
                  </a:lnTo>
                  <a:close/>
                </a:path>
                <a:path w="647700" h="400050">
                  <a:moveTo>
                    <a:pt x="609600" y="228543"/>
                  </a:moveTo>
                  <a:lnTo>
                    <a:pt x="609600" y="91440"/>
                  </a:lnTo>
                  <a:lnTo>
                    <a:pt x="603299" y="134357"/>
                  </a:lnTo>
                  <a:lnTo>
                    <a:pt x="592365" y="173636"/>
                  </a:lnTo>
                  <a:lnTo>
                    <a:pt x="577222" y="209255"/>
                  </a:lnTo>
                  <a:lnTo>
                    <a:pt x="535997" y="269426"/>
                  </a:lnTo>
                  <a:lnTo>
                    <a:pt x="483012" y="314697"/>
                  </a:lnTo>
                  <a:lnTo>
                    <a:pt x="421649" y="344894"/>
                  </a:lnTo>
                  <a:lnTo>
                    <a:pt x="355295" y="359843"/>
                  </a:lnTo>
                  <a:lnTo>
                    <a:pt x="321303" y="361546"/>
                  </a:lnTo>
                  <a:lnTo>
                    <a:pt x="287334" y="359372"/>
                  </a:lnTo>
                  <a:lnTo>
                    <a:pt x="221151" y="343307"/>
                  </a:lnTo>
                  <a:lnTo>
                    <a:pt x="160133" y="311474"/>
                  </a:lnTo>
                  <a:lnTo>
                    <a:pt x="107663" y="263699"/>
                  </a:lnTo>
                  <a:lnTo>
                    <a:pt x="67127" y="199811"/>
                  </a:lnTo>
                  <a:lnTo>
                    <a:pt x="52392" y="161769"/>
                  </a:lnTo>
                  <a:lnTo>
                    <a:pt x="41910" y="119634"/>
                  </a:lnTo>
                  <a:lnTo>
                    <a:pt x="38100" y="76200"/>
                  </a:lnTo>
                  <a:lnTo>
                    <a:pt x="38100" y="228135"/>
                  </a:lnTo>
                  <a:lnTo>
                    <a:pt x="63528" y="268750"/>
                  </a:lnTo>
                  <a:lnTo>
                    <a:pt x="92895" y="303171"/>
                  </a:lnTo>
                  <a:lnTo>
                    <a:pt x="126601" y="333065"/>
                  </a:lnTo>
                  <a:lnTo>
                    <a:pt x="164109" y="358016"/>
                  </a:lnTo>
                  <a:lnTo>
                    <a:pt x="204879" y="377606"/>
                  </a:lnTo>
                  <a:lnTo>
                    <a:pt x="248372" y="391420"/>
                  </a:lnTo>
                  <a:lnTo>
                    <a:pt x="294051" y="399040"/>
                  </a:lnTo>
                  <a:lnTo>
                    <a:pt x="341376" y="400050"/>
                  </a:lnTo>
                  <a:lnTo>
                    <a:pt x="358140" y="398526"/>
                  </a:lnTo>
                  <a:lnTo>
                    <a:pt x="423020" y="385059"/>
                  </a:lnTo>
                  <a:lnTo>
                    <a:pt x="468660" y="366608"/>
                  </a:lnTo>
                  <a:lnTo>
                    <a:pt x="510469" y="341590"/>
                  </a:lnTo>
                  <a:lnTo>
                    <a:pt x="547855" y="310709"/>
                  </a:lnTo>
                  <a:lnTo>
                    <a:pt x="580224" y="274667"/>
                  </a:lnTo>
                  <a:lnTo>
                    <a:pt x="606986" y="234168"/>
                  </a:lnTo>
                  <a:lnTo>
                    <a:pt x="609600" y="228543"/>
                  </a:lnTo>
                  <a:close/>
                </a:path>
                <a:path w="647700" h="400050">
                  <a:moveTo>
                    <a:pt x="647700" y="92964"/>
                  </a:moveTo>
                  <a:lnTo>
                    <a:pt x="647700" y="59436"/>
                  </a:lnTo>
                  <a:lnTo>
                    <a:pt x="646176" y="42672"/>
                  </a:lnTo>
                  <a:lnTo>
                    <a:pt x="637927" y="0"/>
                  </a:lnTo>
                  <a:lnTo>
                    <a:pt x="597835" y="0"/>
                  </a:lnTo>
                  <a:lnTo>
                    <a:pt x="603376" y="20244"/>
                  </a:lnTo>
                  <a:lnTo>
                    <a:pt x="609600" y="62484"/>
                  </a:lnTo>
                  <a:lnTo>
                    <a:pt x="609600" y="228543"/>
                  </a:lnTo>
                  <a:lnTo>
                    <a:pt x="627547" y="189916"/>
                  </a:lnTo>
                  <a:lnTo>
                    <a:pt x="641316" y="142613"/>
                  </a:lnTo>
                  <a:lnTo>
                    <a:pt x="647700" y="92964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416" name="object 33"/>
          <p:cNvSpPr txBox="1"/>
          <p:nvPr/>
        </p:nvSpPr>
        <p:spPr>
          <a:xfrm>
            <a:off x="2930525" y="36163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417" name="object 34"/>
          <p:cNvSpPr/>
          <p:nvPr/>
        </p:nvSpPr>
        <p:spPr>
          <a:xfrm>
            <a:off x="7308850" y="3778250"/>
            <a:ext cx="647700" cy="400050"/>
          </a:xfrm>
          <a:custGeom>
            <a:avLst/>
            <a:gdLst/>
            <a:ahLst/>
            <a:cxnLst>
              <a:cxn ang="0">
                <a:pos x="49981" y="0"/>
              </a:cxn>
              <a:cxn ang="0">
                <a:pos x="10725" y="0"/>
              </a:cxn>
              <a:cxn ang="0">
                <a:pos x="10336" y="1273"/>
              </a:cxn>
              <a:cxn ang="0">
                <a:pos x="2285" y="44196"/>
              </a:cxn>
              <a:cxn ang="0">
                <a:pos x="761" y="60198"/>
              </a:cxn>
              <a:cxn ang="0">
                <a:pos x="0" y="76962"/>
              </a:cxn>
              <a:cxn ang="0">
                <a:pos x="762" y="93726"/>
              </a:cxn>
              <a:cxn ang="0">
                <a:pos x="3810" y="126492"/>
              </a:cxn>
              <a:cxn ang="0">
                <a:pos x="6858" y="142494"/>
              </a:cxn>
              <a:cxn ang="0">
                <a:pos x="19968" y="187994"/>
              </a:cxn>
              <a:cxn ang="0">
                <a:pos x="38100" y="228145"/>
              </a:cxn>
              <a:cxn ang="0">
                <a:pos x="38100" y="76200"/>
              </a:cxn>
              <a:cxn ang="0">
                <a:pos x="39624" y="47244"/>
              </a:cxn>
              <a:cxn ang="0">
                <a:pos x="48185" y="5375"/>
              </a:cxn>
              <a:cxn ang="0">
                <a:pos x="49981" y="0"/>
              </a:cxn>
              <a:cxn ang="0">
                <a:pos x="609600" y="228543"/>
              </a:cxn>
              <a:cxn ang="0">
                <a:pos x="609600" y="91440"/>
              </a:cxn>
              <a:cxn ang="0">
                <a:pos x="603299" y="134357"/>
              </a:cxn>
              <a:cxn ang="0">
                <a:pos x="592365" y="173636"/>
              </a:cxn>
              <a:cxn ang="0">
                <a:pos x="577222" y="209255"/>
              </a:cxn>
              <a:cxn ang="0">
                <a:pos x="535997" y="269426"/>
              </a:cxn>
              <a:cxn ang="0">
                <a:pos x="483012" y="314697"/>
              </a:cxn>
              <a:cxn ang="0">
                <a:pos x="421649" y="344894"/>
              </a:cxn>
              <a:cxn ang="0">
                <a:pos x="355295" y="359843"/>
              </a:cxn>
              <a:cxn ang="0">
                <a:pos x="321303" y="361546"/>
              </a:cxn>
              <a:cxn ang="0">
                <a:pos x="287334" y="359372"/>
              </a:cxn>
              <a:cxn ang="0">
                <a:pos x="221151" y="343307"/>
              </a:cxn>
              <a:cxn ang="0">
                <a:pos x="160133" y="311474"/>
              </a:cxn>
              <a:cxn ang="0">
                <a:pos x="107663" y="263699"/>
              </a:cxn>
              <a:cxn ang="0">
                <a:pos x="67127" y="199811"/>
              </a:cxn>
              <a:cxn ang="0">
                <a:pos x="52392" y="161769"/>
              </a:cxn>
              <a:cxn ang="0">
                <a:pos x="41910" y="119634"/>
              </a:cxn>
              <a:cxn ang="0">
                <a:pos x="38100" y="76200"/>
              </a:cxn>
              <a:cxn ang="0">
                <a:pos x="38100" y="228145"/>
              </a:cxn>
              <a:cxn ang="0">
                <a:pos x="63523" y="268750"/>
              </a:cxn>
              <a:cxn ang="0">
                <a:pos x="92889" y="303171"/>
              </a:cxn>
              <a:cxn ang="0">
                <a:pos x="126596" y="333065"/>
              </a:cxn>
              <a:cxn ang="0">
                <a:pos x="164105" y="358016"/>
              </a:cxn>
              <a:cxn ang="0">
                <a:pos x="204876" y="377606"/>
              </a:cxn>
              <a:cxn ang="0">
                <a:pos x="248371" y="391420"/>
              </a:cxn>
              <a:cxn ang="0">
                <a:pos x="294051" y="399040"/>
              </a:cxn>
              <a:cxn ang="0">
                <a:pos x="341376" y="400050"/>
              </a:cxn>
              <a:cxn ang="0">
                <a:pos x="358140" y="398526"/>
              </a:cxn>
              <a:cxn ang="0">
                <a:pos x="423020" y="385059"/>
              </a:cxn>
              <a:cxn ang="0">
                <a:pos x="468660" y="366608"/>
              </a:cxn>
              <a:cxn ang="0">
                <a:pos x="510469" y="341590"/>
              </a:cxn>
              <a:cxn ang="0">
                <a:pos x="547855" y="310709"/>
              </a:cxn>
              <a:cxn ang="0">
                <a:pos x="580224" y="274667"/>
              </a:cxn>
              <a:cxn ang="0">
                <a:pos x="606986" y="234168"/>
              </a:cxn>
              <a:cxn ang="0">
                <a:pos x="609600" y="228543"/>
              </a:cxn>
              <a:cxn ang="0">
                <a:pos x="647700" y="92964"/>
              </a:cxn>
              <a:cxn ang="0">
                <a:pos x="647700" y="59436"/>
              </a:cxn>
              <a:cxn ang="0">
                <a:pos x="646176" y="42672"/>
              </a:cxn>
              <a:cxn ang="0">
                <a:pos x="637926" y="0"/>
              </a:cxn>
              <a:cxn ang="0">
                <a:pos x="597835" y="0"/>
              </a:cxn>
              <a:cxn ang="0">
                <a:pos x="603376" y="20244"/>
              </a:cxn>
              <a:cxn ang="0">
                <a:pos x="609600" y="62484"/>
              </a:cxn>
              <a:cxn ang="0">
                <a:pos x="609600" y="228543"/>
              </a:cxn>
              <a:cxn ang="0">
                <a:pos x="627547" y="189916"/>
              </a:cxn>
              <a:cxn ang="0">
                <a:pos x="641316" y="142613"/>
              </a:cxn>
              <a:cxn ang="0">
                <a:pos x="647700" y="92964"/>
              </a:cxn>
            </a:cxnLst>
            <a:pathLst>
              <a:path w="647700" h="400050">
                <a:moveTo>
                  <a:pt x="49981" y="0"/>
                </a:moveTo>
                <a:lnTo>
                  <a:pt x="10725" y="0"/>
                </a:lnTo>
                <a:lnTo>
                  <a:pt x="10336" y="1273"/>
                </a:lnTo>
                <a:lnTo>
                  <a:pt x="2285" y="44196"/>
                </a:lnTo>
                <a:lnTo>
                  <a:pt x="761" y="60198"/>
                </a:lnTo>
                <a:lnTo>
                  <a:pt x="0" y="76962"/>
                </a:lnTo>
                <a:lnTo>
                  <a:pt x="762" y="93726"/>
                </a:lnTo>
                <a:lnTo>
                  <a:pt x="3810" y="126492"/>
                </a:lnTo>
                <a:lnTo>
                  <a:pt x="6858" y="142494"/>
                </a:lnTo>
                <a:lnTo>
                  <a:pt x="19968" y="187994"/>
                </a:lnTo>
                <a:lnTo>
                  <a:pt x="38100" y="228145"/>
                </a:lnTo>
                <a:lnTo>
                  <a:pt x="38100" y="76200"/>
                </a:lnTo>
                <a:lnTo>
                  <a:pt x="39624" y="47244"/>
                </a:lnTo>
                <a:lnTo>
                  <a:pt x="48185" y="5375"/>
                </a:lnTo>
                <a:lnTo>
                  <a:pt x="49981" y="0"/>
                </a:lnTo>
                <a:close/>
              </a:path>
              <a:path w="647700" h="400050">
                <a:moveTo>
                  <a:pt x="609600" y="228543"/>
                </a:moveTo>
                <a:lnTo>
                  <a:pt x="609600" y="91440"/>
                </a:lnTo>
                <a:lnTo>
                  <a:pt x="603299" y="134357"/>
                </a:lnTo>
                <a:lnTo>
                  <a:pt x="592365" y="173636"/>
                </a:lnTo>
                <a:lnTo>
                  <a:pt x="577222" y="209255"/>
                </a:lnTo>
                <a:lnTo>
                  <a:pt x="535997" y="269426"/>
                </a:lnTo>
                <a:lnTo>
                  <a:pt x="483012" y="314697"/>
                </a:lnTo>
                <a:lnTo>
                  <a:pt x="421649" y="344894"/>
                </a:lnTo>
                <a:lnTo>
                  <a:pt x="355295" y="359843"/>
                </a:lnTo>
                <a:lnTo>
                  <a:pt x="321303" y="361546"/>
                </a:lnTo>
                <a:lnTo>
                  <a:pt x="287334" y="359372"/>
                </a:lnTo>
                <a:lnTo>
                  <a:pt x="221151" y="343307"/>
                </a:lnTo>
                <a:lnTo>
                  <a:pt x="160133" y="311474"/>
                </a:lnTo>
                <a:lnTo>
                  <a:pt x="107663" y="263699"/>
                </a:lnTo>
                <a:lnTo>
                  <a:pt x="67127" y="199811"/>
                </a:lnTo>
                <a:lnTo>
                  <a:pt x="52392" y="161769"/>
                </a:lnTo>
                <a:lnTo>
                  <a:pt x="41910" y="119634"/>
                </a:lnTo>
                <a:lnTo>
                  <a:pt x="38100" y="76200"/>
                </a:lnTo>
                <a:lnTo>
                  <a:pt x="38100" y="228145"/>
                </a:lnTo>
                <a:lnTo>
                  <a:pt x="63523" y="268750"/>
                </a:lnTo>
                <a:lnTo>
                  <a:pt x="92889" y="303171"/>
                </a:lnTo>
                <a:lnTo>
                  <a:pt x="126596" y="333065"/>
                </a:lnTo>
                <a:lnTo>
                  <a:pt x="164105" y="358016"/>
                </a:lnTo>
                <a:lnTo>
                  <a:pt x="204876" y="377606"/>
                </a:lnTo>
                <a:lnTo>
                  <a:pt x="248371" y="391420"/>
                </a:lnTo>
                <a:lnTo>
                  <a:pt x="294051" y="399040"/>
                </a:lnTo>
                <a:lnTo>
                  <a:pt x="341376" y="400050"/>
                </a:lnTo>
                <a:lnTo>
                  <a:pt x="358140" y="398526"/>
                </a:lnTo>
                <a:lnTo>
                  <a:pt x="423020" y="385059"/>
                </a:lnTo>
                <a:lnTo>
                  <a:pt x="468660" y="366608"/>
                </a:lnTo>
                <a:lnTo>
                  <a:pt x="510469" y="341590"/>
                </a:lnTo>
                <a:lnTo>
                  <a:pt x="547855" y="310709"/>
                </a:lnTo>
                <a:lnTo>
                  <a:pt x="580224" y="274667"/>
                </a:lnTo>
                <a:lnTo>
                  <a:pt x="606986" y="234168"/>
                </a:lnTo>
                <a:lnTo>
                  <a:pt x="609600" y="228543"/>
                </a:lnTo>
                <a:close/>
              </a:path>
              <a:path w="647700" h="400050">
                <a:moveTo>
                  <a:pt x="647700" y="92964"/>
                </a:moveTo>
                <a:lnTo>
                  <a:pt x="647700" y="59436"/>
                </a:lnTo>
                <a:lnTo>
                  <a:pt x="646176" y="42672"/>
                </a:lnTo>
                <a:lnTo>
                  <a:pt x="637926" y="0"/>
                </a:lnTo>
                <a:lnTo>
                  <a:pt x="597835" y="0"/>
                </a:lnTo>
                <a:lnTo>
                  <a:pt x="603376" y="20244"/>
                </a:lnTo>
                <a:lnTo>
                  <a:pt x="609600" y="62484"/>
                </a:lnTo>
                <a:lnTo>
                  <a:pt x="609600" y="228543"/>
                </a:lnTo>
                <a:lnTo>
                  <a:pt x="627547" y="189916"/>
                </a:lnTo>
                <a:lnTo>
                  <a:pt x="641316" y="142613"/>
                </a:lnTo>
                <a:lnTo>
                  <a:pt x="647700" y="92964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18" name="object 35"/>
          <p:cNvSpPr txBox="1"/>
          <p:nvPr/>
        </p:nvSpPr>
        <p:spPr>
          <a:xfrm>
            <a:off x="7481888" y="3616325"/>
            <a:ext cx="303212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6419" name="object 36"/>
          <p:cNvGrpSpPr/>
          <p:nvPr/>
        </p:nvGrpSpPr>
        <p:grpSpPr>
          <a:xfrm>
            <a:off x="1671638" y="4075113"/>
            <a:ext cx="7427912" cy="1093787"/>
            <a:chOff x="1671033" y="4074414"/>
            <a:chExt cx="7428865" cy="1094740"/>
          </a:xfrm>
        </p:grpSpPr>
        <p:sp>
          <p:nvSpPr>
            <p:cNvPr id="16420" name="object 37"/>
            <p:cNvSpPr/>
            <p:nvPr/>
          </p:nvSpPr>
          <p:spPr>
            <a:xfrm>
              <a:off x="1671027" y="4074426"/>
              <a:ext cx="7352665" cy="561340"/>
            </a:xfrm>
            <a:custGeom>
              <a:avLst/>
              <a:gdLst/>
              <a:ahLst/>
              <a:cxnLst>
                <a:cxn ang="0">
                  <a:pos x="1162735" y="0"/>
                </a:cxn>
                <a:cxn ang="0">
                  <a:pos x="439318" y="509118"/>
                </a:cxn>
                <a:cxn ang="0">
                  <a:pos x="314223" y="454483"/>
                </a:cxn>
                <a:cxn ang="0">
                  <a:pos x="212356" y="449542"/>
                </a:cxn>
                <a:cxn ang="0">
                  <a:pos x="82867" y="490957"/>
                </a:cxn>
                <a:cxn ang="0">
                  <a:pos x="0" y="560833"/>
                </a:cxn>
                <a:cxn ang="0">
                  <a:pos x="68668" y="546609"/>
                </a:cxn>
                <a:cxn ang="0">
                  <a:pos x="156997" y="499580"/>
                </a:cxn>
                <a:cxn ang="0">
                  <a:pos x="254889" y="485750"/>
                </a:cxn>
                <a:cxn ang="0">
                  <a:pos x="351866" y="504826"/>
                </a:cxn>
                <a:cxn ang="0">
                  <a:pos x="441693" y="560833"/>
                </a:cxn>
                <a:cxn ang="0">
                  <a:pos x="491299" y="557023"/>
                </a:cxn>
                <a:cxn ang="0">
                  <a:pos x="1185595" y="30480"/>
                </a:cxn>
                <a:cxn ang="0">
                  <a:pos x="2752471" y="531356"/>
                </a:cxn>
                <a:cxn ang="0">
                  <a:pos x="2633307" y="463004"/>
                </a:cxn>
                <a:cxn ang="0">
                  <a:pos x="2532405" y="447764"/>
                </a:cxn>
                <a:cxn ang="0">
                  <a:pos x="2431592" y="463398"/>
                </a:cxn>
                <a:cxn ang="0">
                  <a:pos x="2327783" y="519862"/>
                </a:cxn>
                <a:cxn ang="0">
                  <a:pos x="1594789" y="30480"/>
                </a:cxn>
                <a:cxn ang="0">
                  <a:pos x="2288108" y="558039"/>
                </a:cxn>
                <a:cxn ang="0">
                  <a:pos x="2338971" y="560833"/>
                </a:cxn>
                <a:cxn ang="0">
                  <a:pos x="2382405" y="527228"/>
                </a:cxn>
                <a:cxn ang="0">
                  <a:pos x="2507843" y="486690"/>
                </a:cxn>
                <a:cxn ang="0">
                  <a:pos x="2573832" y="488468"/>
                </a:cxn>
                <a:cxn ang="0">
                  <a:pos x="2696832" y="535687"/>
                </a:cxn>
                <a:cxn ang="0">
                  <a:pos x="2780207" y="560833"/>
                </a:cxn>
                <a:cxn ang="0">
                  <a:pos x="7324458" y="531356"/>
                </a:cxn>
                <a:cxn ang="0">
                  <a:pos x="7205294" y="463004"/>
                </a:cxn>
                <a:cxn ang="0">
                  <a:pos x="7104393" y="447764"/>
                </a:cxn>
                <a:cxn ang="0">
                  <a:pos x="7003580" y="463398"/>
                </a:cxn>
                <a:cxn ang="0">
                  <a:pos x="6899770" y="519850"/>
                </a:cxn>
                <a:cxn ang="0">
                  <a:pos x="6166790" y="30480"/>
                </a:cxn>
                <a:cxn ang="0">
                  <a:pos x="6860095" y="558039"/>
                </a:cxn>
                <a:cxn ang="0">
                  <a:pos x="6910959" y="560833"/>
                </a:cxn>
                <a:cxn ang="0">
                  <a:pos x="6954393" y="527228"/>
                </a:cxn>
                <a:cxn ang="0">
                  <a:pos x="7079831" y="486690"/>
                </a:cxn>
                <a:cxn ang="0">
                  <a:pos x="7145820" y="488468"/>
                </a:cxn>
                <a:cxn ang="0">
                  <a:pos x="7268819" y="535687"/>
                </a:cxn>
                <a:cxn ang="0">
                  <a:pos x="7352195" y="560833"/>
                </a:cxn>
              </a:cxnLst>
              <a:pathLst>
                <a:path w="7352665" h="561339">
                  <a:moveTo>
                    <a:pt x="1185595" y="30480"/>
                  </a:moveTo>
                  <a:lnTo>
                    <a:pt x="1162735" y="0"/>
                  </a:lnTo>
                  <a:lnTo>
                    <a:pt x="452501" y="519925"/>
                  </a:lnTo>
                  <a:lnTo>
                    <a:pt x="439318" y="509117"/>
                  </a:lnTo>
                  <a:lnTo>
                    <a:pt x="379412" y="474941"/>
                  </a:lnTo>
                  <a:lnTo>
                    <a:pt x="314223" y="454482"/>
                  </a:lnTo>
                  <a:lnTo>
                    <a:pt x="246405" y="447763"/>
                  </a:lnTo>
                  <a:lnTo>
                    <a:pt x="212356" y="449541"/>
                  </a:lnTo>
                  <a:lnTo>
                    <a:pt x="145592" y="463397"/>
                  </a:lnTo>
                  <a:lnTo>
                    <a:pt x="82867" y="490956"/>
                  </a:lnTo>
                  <a:lnTo>
                    <a:pt x="26797" y="532244"/>
                  </a:lnTo>
                  <a:lnTo>
                    <a:pt x="0" y="560832"/>
                  </a:lnTo>
                  <a:lnTo>
                    <a:pt x="52971" y="560832"/>
                  </a:lnTo>
                  <a:lnTo>
                    <a:pt x="68668" y="546608"/>
                  </a:lnTo>
                  <a:lnTo>
                    <a:pt x="96405" y="527227"/>
                  </a:lnTo>
                  <a:lnTo>
                    <a:pt x="156997" y="499579"/>
                  </a:lnTo>
                  <a:lnTo>
                    <a:pt x="221843" y="486689"/>
                  </a:lnTo>
                  <a:lnTo>
                    <a:pt x="254889" y="485749"/>
                  </a:lnTo>
                  <a:lnTo>
                    <a:pt x="287832" y="488467"/>
                  </a:lnTo>
                  <a:lnTo>
                    <a:pt x="351866" y="504825"/>
                  </a:lnTo>
                  <a:lnTo>
                    <a:pt x="410832" y="535686"/>
                  </a:lnTo>
                  <a:lnTo>
                    <a:pt x="441693" y="560832"/>
                  </a:lnTo>
                  <a:lnTo>
                    <a:pt x="494207" y="560832"/>
                  </a:lnTo>
                  <a:lnTo>
                    <a:pt x="491299" y="557022"/>
                  </a:lnTo>
                  <a:lnTo>
                    <a:pt x="480936" y="546328"/>
                  </a:lnTo>
                  <a:lnTo>
                    <a:pt x="1185595" y="30480"/>
                  </a:lnTo>
                  <a:close/>
                </a:path>
                <a:path w="7352665" h="561339">
                  <a:moveTo>
                    <a:pt x="2780207" y="560832"/>
                  </a:moveTo>
                  <a:lnTo>
                    <a:pt x="2752471" y="531355"/>
                  </a:lnTo>
                  <a:lnTo>
                    <a:pt x="2696184" y="490308"/>
                  </a:lnTo>
                  <a:lnTo>
                    <a:pt x="2633307" y="463003"/>
                  </a:lnTo>
                  <a:lnTo>
                    <a:pt x="2566479" y="449402"/>
                  </a:lnTo>
                  <a:lnTo>
                    <a:pt x="2532405" y="447763"/>
                  </a:lnTo>
                  <a:lnTo>
                    <a:pt x="2498356" y="449541"/>
                  </a:lnTo>
                  <a:lnTo>
                    <a:pt x="2431592" y="463397"/>
                  </a:lnTo>
                  <a:lnTo>
                    <a:pt x="2368867" y="490956"/>
                  </a:lnTo>
                  <a:lnTo>
                    <a:pt x="2327783" y="519861"/>
                  </a:lnTo>
                  <a:lnTo>
                    <a:pt x="1617649" y="0"/>
                  </a:lnTo>
                  <a:lnTo>
                    <a:pt x="1594789" y="30480"/>
                  </a:lnTo>
                  <a:lnTo>
                    <a:pt x="2299373" y="546277"/>
                  </a:lnTo>
                  <a:lnTo>
                    <a:pt x="2288108" y="558038"/>
                  </a:lnTo>
                  <a:lnTo>
                    <a:pt x="2286000" y="560832"/>
                  </a:lnTo>
                  <a:lnTo>
                    <a:pt x="2338971" y="560832"/>
                  </a:lnTo>
                  <a:lnTo>
                    <a:pt x="2354669" y="546608"/>
                  </a:lnTo>
                  <a:lnTo>
                    <a:pt x="2382405" y="527227"/>
                  </a:lnTo>
                  <a:lnTo>
                    <a:pt x="2442997" y="499579"/>
                  </a:lnTo>
                  <a:lnTo>
                    <a:pt x="2507843" y="486689"/>
                  </a:lnTo>
                  <a:lnTo>
                    <a:pt x="2540889" y="485749"/>
                  </a:lnTo>
                  <a:lnTo>
                    <a:pt x="2573832" y="488467"/>
                  </a:lnTo>
                  <a:lnTo>
                    <a:pt x="2637866" y="504825"/>
                  </a:lnTo>
                  <a:lnTo>
                    <a:pt x="2696832" y="535686"/>
                  </a:lnTo>
                  <a:lnTo>
                    <a:pt x="2727693" y="560832"/>
                  </a:lnTo>
                  <a:lnTo>
                    <a:pt x="2780207" y="560832"/>
                  </a:lnTo>
                  <a:close/>
                </a:path>
                <a:path w="7352665" h="561339">
                  <a:moveTo>
                    <a:pt x="7352195" y="560832"/>
                  </a:moveTo>
                  <a:lnTo>
                    <a:pt x="7324458" y="531355"/>
                  </a:lnTo>
                  <a:lnTo>
                    <a:pt x="7268172" y="490308"/>
                  </a:lnTo>
                  <a:lnTo>
                    <a:pt x="7205294" y="463003"/>
                  </a:lnTo>
                  <a:lnTo>
                    <a:pt x="7138467" y="449402"/>
                  </a:lnTo>
                  <a:lnTo>
                    <a:pt x="7104393" y="447763"/>
                  </a:lnTo>
                  <a:lnTo>
                    <a:pt x="7070344" y="449541"/>
                  </a:lnTo>
                  <a:lnTo>
                    <a:pt x="7003580" y="463397"/>
                  </a:lnTo>
                  <a:lnTo>
                    <a:pt x="6940855" y="490956"/>
                  </a:lnTo>
                  <a:lnTo>
                    <a:pt x="6899770" y="519849"/>
                  </a:lnTo>
                  <a:lnTo>
                    <a:pt x="6189650" y="0"/>
                  </a:lnTo>
                  <a:lnTo>
                    <a:pt x="6166790" y="30480"/>
                  </a:lnTo>
                  <a:lnTo>
                    <a:pt x="6871360" y="546265"/>
                  </a:lnTo>
                  <a:lnTo>
                    <a:pt x="6860095" y="558038"/>
                  </a:lnTo>
                  <a:lnTo>
                    <a:pt x="6857987" y="560832"/>
                  </a:lnTo>
                  <a:lnTo>
                    <a:pt x="6910959" y="560832"/>
                  </a:lnTo>
                  <a:lnTo>
                    <a:pt x="6926656" y="546608"/>
                  </a:lnTo>
                  <a:lnTo>
                    <a:pt x="6954393" y="527227"/>
                  </a:lnTo>
                  <a:lnTo>
                    <a:pt x="7014985" y="499579"/>
                  </a:lnTo>
                  <a:lnTo>
                    <a:pt x="7079831" y="486689"/>
                  </a:lnTo>
                  <a:lnTo>
                    <a:pt x="7112876" y="485749"/>
                  </a:lnTo>
                  <a:lnTo>
                    <a:pt x="7145820" y="488467"/>
                  </a:lnTo>
                  <a:lnTo>
                    <a:pt x="7209853" y="504825"/>
                  </a:lnTo>
                  <a:lnTo>
                    <a:pt x="7268819" y="535686"/>
                  </a:lnTo>
                  <a:lnTo>
                    <a:pt x="7299680" y="560832"/>
                  </a:lnTo>
                  <a:lnTo>
                    <a:pt x="7352195" y="56083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1" name="object 38"/>
            <p:cNvSpPr/>
            <p:nvPr/>
          </p:nvSpPr>
          <p:spPr>
            <a:xfrm>
              <a:off x="3265817" y="4074414"/>
              <a:ext cx="722630" cy="535940"/>
            </a:xfrm>
            <a:custGeom>
              <a:avLst/>
              <a:gdLst/>
              <a:ahLst/>
              <a:cxnLst>
                <a:cxn ang="0">
                  <a:pos x="641429" y="452775"/>
                </a:cxn>
                <a:cxn ang="0">
                  <a:pos x="22860" y="0"/>
                </a:cxn>
                <a:cxn ang="0">
                  <a:pos x="0" y="30480"/>
                </a:cxn>
                <a:cxn ang="0">
                  <a:pos x="619279" y="483230"/>
                </a:cxn>
                <a:cxn ang="0">
                  <a:pos x="641429" y="452775"/>
                </a:cxn>
                <a:cxn ang="0">
                  <a:pos x="656845" y="524566"/>
                </a:cxn>
                <a:cxn ang="0">
                  <a:pos x="656845" y="464059"/>
                </a:cxn>
                <a:cxn ang="0">
                  <a:pos x="634747" y="494539"/>
                </a:cxn>
                <a:cxn ang="0">
                  <a:pos x="619279" y="483230"/>
                </a:cxn>
                <a:cxn ang="0">
                  <a:pos x="596647" y="514351"/>
                </a:cxn>
                <a:cxn ang="0">
                  <a:pos x="656845" y="524566"/>
                </a:cxn>
                <a:cxn ang="0">
                  <a:pos x="656845" y="464059"/>
                </a:cxn>
                <a:cxn ang="0">
                  <a:pos x="641429" y="452775"/>
                </a:cxn>
                <a:cxn ang="0">
                  <a:pos x="619279" y="483230"/>
                </a:cxn>
                <a:cxn ang="0">
                  <a:pos x="634747" y="494539"/>
                </a:cxn>
                <a:cxn ang="0">
                  <a:pos x="656845" y="464059"/>
                </a:cxn>
                <a:cxn ang="0">
                  <a:pos x="722377" y="535687"/>
                </a:cxn>
                <a:cxn ang="0">
                  <a:pos x="663703" y="422149"/>
                </a:cxn>
                <a:cxn ang="0">
                  <a:pos x="641429" y="452775"/>
                </a:cxn>
                <a:cxn ang="0">
                  <a:pos x="656845" y="464059"/>
                </a:cxn>
                <a:cxn ang="0">
                  <a:pos x="656845" y="524566"/>
                </a:cxn>
                <a:cxn ang="0">
                  <a:pos x="722377" y="535687"/>
                </a:cxn>
              </a:cxnLst>
              <a:pathLst>
                <a:path w="722629" h="535939">
                  <a:moveTo>
                    <a:pt x="641428" y="452774"/>
                  </a:moveTo>
                  <a:lnTo>
                    <a:pt x="22860" y="0"/>
                  </a:lnTo>
                  <a:lnTo>
                    <a:pt x="0" y="30480"/>
                  </a:lnTo>
                  <a:lnTo>
                    <a:pt x="619278" y="483229"/>
                  </a:lnTo>
                  <a:lnTo>
                    <a:pt x="641428" y="452774"/>
                  </a:lnTo>
                  <a:close/>
                </a:path>
                <a:path w="722629" h="535939">
                  <a:moveTo>
                    <a:pt x="656844" y="524565"/>
                  </a:moveTo>
                  <a:lnTo>
                    <a:pt x="656844" y="464058"/>
                  </a:lnTo>
                  <a:lnTo>
                    <a:pt x="634746" y="494538"/>
                  </a:lnTo>
                  <a:lnTo>
                    <a:pt x="619278" y="483229"/>
                  </a:lnTo>
                  <a:lnTo>
                    <a:pt x="596646" y="514350"/>
                  </a:lnTo>
                  <a:lnTo>
                    <a:pt x="656844" y="524565"/>
                  </a:lnTo>
                  <a:close/>
                </a:path>
                <a:path w="722629" h="535939">
                  <a:moveTo>
                    <a:pt x="656844" y="464058"/>
                  </a:moveTo>
                  <a:lnTo>
                    <a:pt x="641428" y="452774"/>
                  </a:lnTo>
                  <a:lnTo>
                    <a:pt x="619278" y="483229"/>
                  </a:lnTo>
                  <a:lnTo>
                    <a:pt x="634746" y="494538"/>
                  </a:lnTo>
                  <a:lnTo>
                    <a:pt x="656844" y="464058"/>
                  </a:lnTo>
                  <a:close/>
                </a:path>
                <a:path w="722629" h="535939">
                  <a:moveTo>
                    <a:pt x="722376" y="535686"/>
                  </a:moveTo>
                  <a:lnTo>
                    <a:pt x="663702" y="422148"/>
                  </a:lnTo>
                  <a:lnTo>
                    <a:pt x="641428" y="452774"/>
                  </a:lnTo>
                  <a:lnTo>
                    <a:pt x="656844" y="464058"/>
                  </a:lnTo>
                  <a:lnTo>
                    <a:pt x="656844" y="524565"/>
                  </a:lnTo>
                  <a:lnTo>
                    <a:pt x="722376" y="535686"/>
                  </a:lnTo>
                  <a:close/>
                </a:path>
              </a:pathLst>
            </a:custGeom>
            <a:solidFill>
              <a:srgbClr val="575F6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2" name="object 39"/>
            <p:cNvSpPr/>
            <p:nvPr/>
          </p:nvSpPr>
          <p:spPr>
            <a:xfrm>
              <a:off x="8451976" y="4635246"/>
              <a:ext cx="647700" cy="533400"/>
            </a:xfrm>
            <a:custGeom>
              <a:avLst/>
              <a:gdLst/>
              <a:ahLst/>
              <a:cxnLst>
                <a:cxn ang="0">
                  <a:pos x="77043" y="0"/>
                </a:cxn>
                <a:cxn ang="0">
                  <a:pos x="22380" y="95128"/>
                </a:cxn>
                <a:cxn ang="0">
                  <a:pos x="2285" y="177545"/>
                </a:cxn>
                <a:cxn ang="0">
                  <a:pos x="762" y="227075"/>
                </a:cxn>
                <a:cxn ang="0">
                  <a:pos x="6858" y="275843"/>
                </a:cxn>
                <a:cxn ang="0">
                  <a:pos x="38100" y="361495"/>
                </a:cxn>
                <a:cxn ang="0">
                  <a:pos x="39624" y="180593"/>
                </a:cxn>
                <a:cxn ang="0">
                  <a:pos x="60912" y="100630"/>
                </a:cxn>
                <a:cxn ang="0">
                  <a:pos x="120206" y="8885"/>
                </a:cxn>
                <a:cxn ang="0">
                  <a:pos x="609600" y="361893"/>
                </a:cxn>
                <a:cxn ang="0">
                  <a:pos x="603299" y="267707"/>
                </a:cxn>
                <a:cxn ang="0">
                  <a:pos x="577222" y="342605"/>
                </a:cxn>
                <a:cxn ang="0">
                  <a:pos x="483012" y="448047"/>
                </a:cxn>
                <a:cxn ang="0">
                  <a:pos x="355295" y="493193"/>
                </a:cxn>
                <a:cxn ang="0">
                  <a:pos x="287334" y="492722"/>
                </a:cxn>
                <a:cxn ang="0">
                  <a:pos x="160133" y="444823"/>
                </a:cxn>
                <a:cxn ang="0">
                  <a:pos x="67127" y="333160"/>
                </a:cxn>
                <a:cxn ang="0">
                  <a:pos x="41910" y="252983"/>
                </a:cxn>
                <a:cxn ang="0">
                  <a:pos x="38100" y="361495"/>
                </a:cxn>
                <a:cxn ang="0">
                  <a:pos x="92889" y="436521"/>
                </a:cxn>
                <a:cxn ang="0">
                  <a:pos x="164105" y="491366"/>
                </a:cxn>
                <a:cxn ang="0">
                  <a:pos x="248371" y="524770"/>
                </a:cxn>
                <a:cxn ang="0">
                  <a:pos x="341376" y="533399"/>
                </a:cxn>
                <a:cxn ang="0">
                  <a:pos x="423020" y="518409"/>
                </a:cxn>
                <a:cxn ang="0">
                  <a:pos x="510469" y="474940"/>
                </a:cxn>
                <a:cxn ang="0">
                  <a:pos x="580224" y="408016"/>
                </a:cxn>
                <a:cxn ang="0">
                  <a:pos x="609600" y="361893"/>
                </a:cxn>
                <a:cxn ang="0">
                  <a:pos x="647700" y="192785"/>
                </a:cxn>
                <a:cxn ang="0">
                  <a:pos x="637895" y="133189"/>
                </a:cxn>
                <a:cxn ang="0">
                  <a:pos x="609742" y="57825"/>
                </a:cxn>
                <a:cxn ang="0">
                  <a:pos x="518740" y="0"/>
                </a:cxn>
                <a:cxn ang="0">
                  <a:pos x="560046" y="48156"/>
                </a:cxn>
                <a:cxn ang="0">
                  <a:pos x="592784" y="114894"/>
                </a:cxn>
                <a:cxn ang="0">
                  <a:pos x="609600" y="195833"/>
                </a:cxn>
                <a:cxn ang="0">
                  <a:pos x="627547" y="323265"/>
                </a:cxn>
                <a:cxn ang="0">
                  <a:pos x="647700" y="226313"/>
                </a:cxn>
              </a:cxnLst>
              <a:pathLst>
                <a:path w="647700" h="533400">
                  <a:moveTo>
                    <a:pt x="130016" y="0"/>
                  </a:moveTo>
                  <a:lnTo>
                    <a:pt x="77043" y="0"/>
                  </a:lnTo>
                  <a:lnTo>
                    <a:pt x="57119" y="26419"/>
                  </a:lnTo>
                  <a:lnTo>
                    <a:pt x="22380" y="95128"/>
                  </a:lnTo>
                  <a:lnTo>
                    <a:pt x="10336" y="134623"/>
                  </a:lnTo>
                  <a:lnTo>
                    <a:pt x="2285" y="177545"/>
                  </a:lnTo>
                  <a:lnTo>
                    <a:pt x="0" y="210311"/>
                  </a:lnTo>
                  <a:lnTo>
                    <a:pt x="762" y="227075"/>
                  </a:lnTo>
                  <a:lnTo>
                    <a:pt x="3810" y="259841"/>
                  </a:lnTo>
                  <a:lnTo>
                    <a:pt x="6858" y="275843"/>
                  </a:lnTo>
                  <a:lnTo>
                    <a:pt x="19968" y="321344"/>
                  </a:lnTo>
                  <a:lnTo>
                    <a:pt x="38100" y="361495"/>
                  </a:lnTo>
                  <a:lnTo>
                    <a:pt x="38100" y="209549"/>
                  </a:lnTo>
                  <a:lnTo>
                    <a:pt x="39624" y="180593"/>
                  </a:lnTo>
                  <a:lnTo>
                    <a:pt x="48185" y="138725"/>
                  </a:lnTo>
                  <a:lnTo>
                    <a:pt x="60912" y="100630"/>
                  </a:lnTo>
                  <a:lnTo>
                    <a:pt x="97311" y="35721"/>
                  </a:lnTo>
                  <a:lnTo>
                    <a:pt x="120206" y="8885"/>
                  </a:lnTo>
                  <a:lnTo>
                    <a:pt x="130016" y="0"/>
                  </a:lnTo>
                  <a:close/>
                </a:path>
                <a:path w="647700" h="533400">
                  <a:moveTo>
                    <a:pt x="609600" y="361893"/>
                  </a:moveTo>
                  <a:lnTo>
                    <a:pt x="609600" y="224789"/>
                  </a:lnTo>
                  <a:lnTo>
                    <a:pt x="603299" y="267707"/>
                  </a:lnTo>
                  <a:lnTo>
                    <a:pt x="592365" y="306986"/>
                  </a:lnTo>
                  <a:lnTo>
                    <a:pt x="577222" y="342605"/>
                  </a:lnTo>
                  <a:lnTo>
                    <a:pt x="535997" y="402776"/>
                  </a:lnTo>
                  <a:lnTo>
                    <a:pt x="483012" y="448047"/>
                  </a:lnTo>
                  <a:lnTo>
                    <a:pt x="421649" y="478244"/>
                  </a:lnTo>
                  <a:lnTo>
                    <a:pt x="355295" y="493193"/>
                  </a:lnTo>
                  <a:lnTo>
                    <a:pt x="321303" y="494896"/>
                  </a:lnTo>
                  <a:lnTo>
                    <a:pt x="287334" y="492722"/>
                  </a:lnTo>
                  <a:lnTo>
                    <a:pt x="221151" y="476657"/>
                  </a:lnTo>
                  <a:lnTo>
                    <a:pt x="160133" y="444823"/>
                  </a:lnTo>
                  <a:lnTo>
                    <a:pt x="107663" y="397049"/>
                  </a:lnTo>
                  <a:lnTo>
                    <a:pt x="67127" y="333160"/>
                  </a:lnTo>
                  <a:lnTo>
                    <a:pt x="52392" y="295119"/>
                  </a:lnTo>
                  <a:lnTo>
                    <a:pt x="41910" y="252983"/>
                  </a:lnTo>
                  <a:lnTo>
                    <a:pt x="38100" y="209549"/>
                  </a:lnTo>
                  <a:lnTo>
                    <a:pt x="38100" y="361495"/>
                  </a:lnTo>
                  <a:lnTo>
                    <a:pt x="63523" y="402100"/>
                  </a:lnTo>
                  <a:lnTo>
                    <a:pt x="92889" y="436521"/>
                  </a:lnTo>
                  <a:lnTo>
                    <a:pt x="126596" y="466415"/>
                  </a:lnTo>
                  <a:lnTo>
                    <a:pt x="164105" y="491366"/>
                  </a:lnTo>
                  <a:lnTo>
                    <a:pt x="204876" y="510956"/>
                  </a:lnTo>
                  <a:lnTo>
                    <a:pt x="248371" y="524770"/>
                  </a:lnTo>
                  <a:lnTo>
                    <a:pt x="294051" y="532390"/>
                  </a:lnTo>
                  <a:lnTo>
                    <a:pt x="341376" y="533399"/>
                  </a:lnTo>
                  <a:lnTo>
                    <a:pt x="358140" y="531875"/>
                  </a:lnTo>
                  <a:lnTo>
                    <a:pt x="423020" y="518409"/>
                  </a:lnTo>
                  <a:lnTo>
                    <a:pt x="468660" y="499958"/>
                  </a:lnTo>
                  <a:lnTo>
                    <a:pt x="510469" y="474940"/>
                  </a:lnTo>
                  <a:lnTo>
                    <a:pt x="547855" y="444058"/>
                  </a:lnTo>
                  <a:lnTo>
                    <a:pt x="580224" y="408016"/>
                  </a:lnTo>
                  <a:lnTo>
                    <a:pt x="606986" y="367518"/>
                  </a:lnTo>
                  <a:lnTo>
                    <a:pt x="609600" y="361893"/>
                  </a:lnTo>
                  <a:close/>
                </a:path>
                <a:path w="647700" h="533400">
                  <a:moveTo>
                    <a:pt x="647700" y="226313"/>
                  </a:moveTo>
                  <a:lnTo>
                    <a:pt x="647700" y="192785"/>
                  </a:lnTo>
                  <a:lnTo>
                    <a:pt x="646176" y="176021"/>
                  </a:lnTo>
                  <a:lnTo>
                    <a:pt x="637895" y="133189"/>
                  </a:lnTo>
                  <a:lnTo>
                    <a:pt x="625640" y="93790"/>
                  </a:lnTo>
                  <a:lnTo>
                    <a:pt x="609742" y="57825"/>
                  </a:lnTo>
                  <a:lnTo>
                    <a:pt x="571250" y="0"/>
                  </a:lnTo>
                  <a:lnTo>
                    <a:pt x="518740" y="0"/>
                  </a:lnTo>
                  <a:lnTo>
                    <a:pt x="538675" y="20139"/>
                  </a:lnTo>
                  <a:lnTo>
                    <a:pt x="560046" y="48156"/>
                  </a:lnTo>
                  <a:lnTo>
                    <a:pt x="578211" y="79745"/>
                  </a:lnTo>
                  <a:lnTo>
                    <a:pt x="592784" y="114894"/>
                  </a:lnTo>
                  <a:lnTo>
                    <a:pt x="603376" y="153594"/>
                  </a:lnTo>
                  <a:lnTo>
                    <a:pt x="609600" y="195833"/>
                  </a:lnTo>
                  <a:lnTo>
                    <a:pt x="609600" y="361893"/>
                  </a:lnTo>
                  <a:lnTo>
                    <a:pt x="627547" y="323265"/>
                  </a:lnTo>
                  <a:lnTo>
                    <a:pt x="641316" y="275963"/>
                  </a:lnTo>
                  <a:lnTo>
                    <a:pt x="647700" y="226313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423" name="object 40"/>
          <p:cNvSpPr txBox="1"/>
          <p:nvPr/>
        </p:nvSpPr>
        <p:spPr>
          <a:xfrm>
            <a:off x="8645525" y="46069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424" name="object 41"/>
          <p:cNvSpPr/>
          <p:nvPr/>
        </p:nvSpPr>
        <p:spPr>
          <a:xfrm>
            <a:off x="3879850" y="4635500"/>
            <a:ext cx="647700" cy="533400"/>
          </a:xfrm>
          <a:custGeom>
            <a:avLst/>
            <a:gdLst/>
            <a:ahLst/>
            <a:cxnLst>
              <a:cxn ang="0">
                <a:pos x="77043" y="0"/>
              </a:cxn>
              <a:cxn ang="0">
                <a:pos x="22380" y="95128"/>
              </a:cxn>
              <a:cxn ang="0">
                <a:pos x="2285" y="177545"/>
              </a:cxn>
              <a:cxn ang="0">
                <a:pos x="762" y="227075"/>
              </a:cxn>
              <a:cxn ang="0">
                <a:pos x="6858" y="275843"/>
              </a:cxn>
              <a:cxn ang="0">
                <a:pos x="38100" y="361495"/>
              </a:cxn>
              <a:cxn ang="0">
                <a:pos x="39624" y="180593"/>
              </a:cxn>
              <a:cxn ang="0">
                <a:pos x="60912" y="100630"/>
              </a:cxn>
              <a:cxn ang="0">
                <a:pos x="120206" y="8885"/>
              </a:cxn>
              <a:cxn ang="0">
                <a:pos x="609600" y="361893"/>
              </a:cxn>
              <a:cxn ang="0">
                <a:pos x="603299" y="267707"/>
              </a:cxn>
              <a:cxn ang="0">
                <a:pos x="577222" y="342605"/>
              </a:cxn>
              <a:cxn ang="0">
                <a:pos x="483012" y="448047"/>
              </a:cxn>
              <a:cxn ang="0">
                <a:pos x="355295" y="493193"/>
              </a:cxn>
              <a:cxn ang="0">
                <a:pos x="287334" y="492722"/>
              </a:cxn>
              <a:cxn ang="0">
                <a:pos x="160133" y="444823"/>
              </a:cxn>
              <a:cxn ang="0">
                <a:pos x="67127" y="333160"/>
              </a:cxn>
              <a:cxn ang="0">
                <a:pos x="41910" y="252983"/>
              </a:cxn>
              <a:cxn ang="0">
                <a:pos x="38100" y="361495"/>
              </a:cxn>
              <a:cxn ang="0">
                <a:pos x="92889" y="436521"/>
              </a:cxn>
              <a:cxn ang="0">
                <a:pos x="164105" y="491366"/>
              </a:cxn>
              <a:cxn ang="0">
                <a:pos x="248371" y="524770"/>
              </a:cxn>
              <a:cxn ang="0">
                <a:pos x="341376" y="533399"/>
              </a:cxn>
              <a:cxn ang="0">
                <a:pos x="423020" y="518409"/>
              </a:cxn>
              <a:cxn ang="0">
                <a:pos x="510469" y="474940"/>
              </a:cxn>
              <a:cxn ang="0">
                <a:pos x="580224" y="408016"/>
              </a:cxn>
              <a:cxn ang="0">
                <a:pos x="609600" y="361893"/>
              </a:cxn>
              <a:cxn ang="0">
                <a:pos x="647700" y="192785"/>
              </a:cxn>
              <a:cxn ang="0">
                <a:pos x="637895" y="133189"/>
              </a:cxn>
              <a:cxn ang="0">
                <a:pos x="609742" y="57825"/>
              </a:cxn>
              <a:cxn ang="0">
                <a:pos x="518740" y="0"/>
              </a:cxn>
              <a:cxn ang="0">
                <a:pos x="560046" y="48156"/>
              </a:cxn>
              <a:cxn ang="0">
                <a:pos x="592784" y="114894"/>
              </a:cxn>
              <a:cxn ang="0">
                <a:pos x="609600" y="195833"/>
              </a:cxn>
              <a:cxn ang="0">
                <a:pos x="627547" y="323265"/>
              </a:cxn>
              <a:cxn ang="0">
                <a:pos x="647700" y="226313"/>
              </a:cxn>
            </a:cxnLst>
            <a:pathLst>
              <a:path w="647700" h="533400">
                <a:moveTo>
                  <a:pt x="130016" y="0"/>
                </a:moveTo>
                <a:lnTo>
                  <a:pt x="77043" y="0"/>
                </a:lnTo>
                <a:lnTo>
                  <a:pt x="57119" y="26419"/>
                </a:lnTo>
                <a:lnTo>
                  <a:pt x="22380" y="95128"/>
                </a:lnTo>
                <a:lnTo>
                  <a:pt x="10336" y="134623"/>
                </a:lnTo>
                <a:lnTo>
                  <a:pt x="2285" y="177545"/>
                </a:lnTo>
                <a:lnTo>
                  <a:pt x="0" y="210311"/>
                </a:lnTo>
                <a:lnTo>
                  <a:pt x="762" y="227075"/>
                </a:lnTo>
                <a:lnTo>
                  <a:pt x="3810" y="259841"/>
                </a:lnTo>
                <a:lnTo>
                  <a:pt x="6858" y="275843"/>
                </a:lnTo>
                <a:lnTo>
                  <a:pt x="19968" y="321344"/>
                </a:lnTo>
                <a:lnTo>
                  <a:pt x="38100" y="361495"/>
                </a:lnTo>
                <a:lnTo>
                  <a:pt x="38100" y="209549"/>
                </a:lnTo>
                <a:lnTo>
                  <a:pt x="39624" y="180593"/>
                </a:lnTo>
                <a:lnTo>
                  <a:pt x="48185" y="138725"/>
                </a:lnTo>
                <a:lnTo>
                  <a:pt x="60912" y="100630"/>
                </a:lnTo>
                <a:lnTo>
                  <a:pt x="97311" y="35721"/>
                </a:lnTo>
                <a:lnTo>
                  <a:pt x="120206" y="8885"/>
                </a:lnTo>
                <a:lnTo>
                  <a:pt x="130016" y="0"/>
                </a:lnTo>
                <a:close/>
              </a:path>
              <a:path w="647700" h="533400">
                <a:moveTo>
                  <a:pt x="609600" y="361893"/>
                </a:moveTo>
                <a:lnTo>
                  <a:pt x="609600" y="224789"/>
                </a:lnTo>
                <a:lnTo>
                  <a:pt x="603299" y="267707"/>
                </a:lnTo>
                <a:lnTo>
                  <a:pt x="592365" y="306986"/>
                </a:lnTo>
                <a:lnTo>
                  <a:pt x="577222" y="342605"/>
                </a:lnTo>
                <a:lnTo>
                  <a:pt x="535997" y="402776"/>
                </a:lnTo>
                <a:lnTo>
                  <a:pt x="483012" y="448047"/>
                </a:lnTo>
                <a:lnTo>
                  <a:pt x="421649" y="478244"/>
                </a:lnTo>
                <a:lnTo>
                  <a:pt x="355295" y="493193"/>
                </a:lnTo>
                <a:lnTo>
                  <a:pt x="321303" y="494896"/>
                </a:lnTo>
                <a:lnTo>
                  <a:pt x="287334" y="492722"/>
                </a:lnTo>
                <a:lnTo>
                  <a:pt x="221151" y="476657"/>
                </a:lnTo>
                <a:lnTo>
                  <a:pt x="160133" y="444823"/>
                </a:lnTo>
                <a:lnTo>
                  <a:pt x="107663" y="397049"/>
                </a:lnTo>
                <a:lnTo>
                  <a:pt x="67127" y="333160"/>
                </a:lnTo>
                <a:lnTo>
                  <a:pt x="52392" y="295119"/>
                </a:lnTo>
                <a:lnTo>
                  <a:pt x="41910" y="252983"/>
                </a:lnTo>
                <a:lnTo>
                  <a:pt x="38100" y="209549"/>
                </a:lnTo>
                <a:lnTo>
                  <a:pt x="38100" y="361495"/>
                </a:lnTo>
                <a:lnTo>
                  <a:pt x="63523" y="402100"/>
                </a:lnTo>
                <a:lnTo>
                  <a:pt x="92889" y="436521"/>
                </a:lnTo>
                <a:lnTo>
                  <a:pt x="126596" y="466415"/>
                </a:lnTo>
                <a:lnTo>
                  <a:pt x="164105" y="491366"/>
                </a:lnTo>
                <a:lnTo>
                  <a:pt x="204876" y="510956"/>
                </a:lnTo>
                <a:lnTo>
                  <a:pt x="248371" y="524770"/>
                </a:lnTo>
                <a:lnTo>
                  <a:pt x="294051" y="532390"/>
                </a:lnTo>
                <a:lnTo>
                  <a:pt x="341376" y="533399"/>
                </a:lnTo>
                <a:lnTo>
                  <a:pt x="358140" y="531875"/>
                </a:lnTo>
                <a:lnTo>
                  <a:pt x="423020" y="518409"/>
                </a:lnTo>
                <a:lnTo>
                  <a:pt x="468660" y="499958"/>
                </a:lnTo>
                <a:lnTo>
                  <a:pt x="510469" y="474940"/>
                </a:lnTo>
                <a:lnTo>
                  <a:pt x="547855" y="444058"/>
                </a:lnTo>
                <a:lnTo>
                  <a:pt x="580224" y="408016"/>
                </a:lnTo>
                <a:lnTo>
                  <a:pt x="606986" y="367518"/>
                </a:lnTo>
                <a:lnTo>
                  <a:pt x="609600" y="361893"/>
                </a:lnTo>
                <a:close/>
              </a:path>
              <a:path w="647700" h="533400">
                <a:moveTo>
                  <a:pt x="647700" y="226313"/>
                </a:moveTo>
                <a:lnTo>
                  <a:pt x="647700" y="192785"/>
                </a:lnTo>
                <a:lnTo>
                  <a:pt x="646176" y="176021"/>
                </a:lnTo>
                <a:lnTo>
                  <a:pt x="637895" y="133189"/>
                </a:lnTo>
                <a:lnTo>
                  <a:pt x="625640" y="93790"/>
                </a:lnTo>
                <a:lnTo>
                  <a:pt x="609742" y="57825"/>
                </a:lnTo>
                <a:lnTo>
                  <a:pt x="571250" y="0"/>
                </a:lnTo>
                <a:lnTo>
                  <a:pt x="518740" y="0"/>
                </a:lnTo>
                <a:lnTo>
                  <a:pt x="538675" y="20139"/>
                </a:lnTo>
                <a:lnTo>
                  <a:pt x="560046" y="48156"/>
                </a:lnTo>
                <a:lnTo>
                  <a:pt x="578211" y="79745"/>
                </a:lnTo>
                <a:lnTo>
                  <a:pt x="592784" y="114894"/>
                </a:lnTo>
                <a:lnTo>
                  <a:pt x="603376" y="153594"/>
                </a:lnTo>
                <a:lnTo>
                  <a:pt x="609600" y="195833"/>
                </a:lnTo>
                <a:lnTo>
                  <a:pt x="609600" y="361893"/>
                </a:lnTo>
                <a:lnTo>
                  <a:pt x="627547" y="323265"/>
                </a:lnTo>
                <a:lnTo>
                  <a:pt x="641316" y="275963"/>
                </a:lnTo>
                <a:lnTo>
                  <a:pt x="647700" y="226313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25" name="object 42"/>
          <p:cNvSpPr txBox="1"/>
          <p:nvPr/>
        </p:nvSpPr>
        <p:spPr>
          <a:xfrm>
            <a:off x="4062413" y="4606925"/>
            <a:ext cx="282575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426" name="object 43"/>
          <p:cNvSpPr/>
          <p:nvPr/>
        </p:nvSpPr>
        <p:spPr>
          <a:xfrm>
            <a:off x="1593850" y="4635500"/>
            <a:ext cx="647700" cy="533400"/>
          </a:xfrm>
          <a:custGeom>
            <a:avLst/>
            <a:gdLst/>
            <a:ahLst/>
            <a:cxnLst>
              <a:cxn ang="0">
                <a:pos x="77043" y="0"/>
              </a:cxn>
              <a:cxn ang="0">
                <a:pos x="22380" y="95128"/>
              </a:cxn>
              <a:cxn ang="0">
                <a:pos x="2285" y="177545"/>
              </a:cxn>
              <a:cxn ang="0">
                <a:pos x="762" y="227075"/>
              </a:cxn>
              <a:cxn ang="0">
                <a:pos x="6858" y="275843"/>
              </a:cxn>
              <a:cxn ang="0">
                <a:pos x="38100" y="361484"/>
              </a:cxn>
              <a:cxn ang="0">
                <a:pos x="39624" y="180593"/>
              </a:cxn>
              <a:cxn ang="0">
                <a:pos x="60912" y="100630"/>
              </a:cxn>
              <a:cxn ang="0">
                <a:pos x="120206" y="8885"/>
              </a:cxn>
              <a:cxn ang="0">
                <a:pos x="609600" y="361896"/>
              </a:cxn>
              <a:cxn ang="0">
                <a:pos x="603299" y="267707"/>
              </a:cxn>
              <a:cxn ang="0">
                <a:pos x="577222" y="342605"/>
              </a:cxn>
              <a:cxn ang="0">
                <a:pos x="483012" y="448047"/>
              </a:cxn>
              <a:cxn ang="0">
                <a:pos x="355295" y="493193"/>
              </a:cxn>
              <a:cxn ang="0">
                <a:pos x="287334" y="492722"/>
              </a:cxn>
              <a:cxn ang="0">
                <a:pos x="160133" y="444823"/>
              </a:cxn>
              <a:cxn ang="0">
                <a:pos x="67127" y="333160"/>
              </a:cxn>
              <a:cxn ang="0">
                <a:pos x="41910" y="252983"/>
              </a:cxn>
              <a:cxn ang="0">
                <a:pos x="38100" y="361484"/>
              </a:cxn>
              <a:cxn ang="0">
                <a:pos x="92895" y="436521"/>
              </a:cxn>
              <a:cxn ang="0">
                <a:pos x="164109" y="491366"/>
              </a:cxn>
              <a:cxn ang="0">
                <a:pos x="248372" y="524770"/>
              </a:cxn>
              <a:cxn ang="0">
                <a:pos x="341376" y="533399"/>
              </a:cxn>
              <a:cxn ang="0">
                <a:pos x="423020" y="518412"/>
              </a:cxn>
              <a:cxn ang="0">
                <a:pos x="510469" y="474946"/>
              </a:cxn>
              <a:cxn ang="0">
                <a:pos x="580224" y="408021"/>
              </a:cxn>
              <a:cxn ang="0">
                <a:pos x="609600" y="361896"/>
              </a:cxn>
              <a:cxn ang="0">
                <a:pos x="647700" y="192785"/>
              </a:cxn>
              <a:cxn ang="0">
                <a:pos x="637895" y="133189"/>
              </a:cxn>
              <a:cxn ang="0">
                <a:pos x="609742" y="57825"/>
              </a:cxn>
              <a:cxn ang="0">
                <a:pos x="518740" y="0"/>
              </a:cxn>
              <a:cxn ang="0">
                <a:pos x="560046" y="48156"/>
              </a:cxn>
              <a:cxn ang="0">
                <a:pos x="592784" y="114894"/>
              </a:cxn>
              <a:cxn ang="0">
                <a:pos x="609600" y="195833"/>
              </a:cxn>
              <a:cxn ang="0">
                <a:pos x="627547" y="323267"/>
              </a:cxn>
              <a:cxn ang="0">
                <a:pos x="647700" y="226313"/>
              </a:cxn>
            </a:cxnLst>
            <a:pathLst>
              <a:path w="647700" h="533400">
                <a:moveTo>
                  <a:pt x="130016" y="0"/>
                </a:moveTo>
                <a:lnTo>
                  <a:pt x="77043" y="0"/>
                </a:lnTo>
                <a:lnTo>
                  <a:pt x="57119" y="26419"/>
                </a:lnTo>
                <a:lnTo>
                  <a:pt x="22380" y="95128"/>
                </a:lnTo>
                <a:lnTo>
                  <a:pt x="10336" y="134623"/>
                </a:lnTo>
                <a:lnTo>
                  <a:pt x="2285" y="177545"/>
                </a:lnTo>
                <a:lnTo>
                  <a:pt x="0" y="210311"/>
                </a:lnTo>
                <a:lnTo>
                  <a:pt x="762" y="227075"/>
                </a:lnTo>
                <a:lnTo>
                  <a:pt x="3810" y="259841"/>
                </a:lnTo>
                <a:lnTo>
                  <a:pt x="6858" y="275843"/>
                </a:lnTo>
                <a:lnTo>
                  <a:pt x="19971" y="321344"/>
                </a:lnTo>
                <a:lnTo>
                  <a:pt x="38100" y="361484"/>
                </a:lnTo>
                <a:lnTo>
                  <a:pt x="38100" y="209549"/>
                </a:lnTo>
                <a:lnTo>
                  <a:pt x="39624" y="180593"/>
                </a:lnTo>
                <a:lnTo>
                  <a:pt x="48185" y="138725"/>
                </a:lnTo>
                <a:lnTo>
                  <a:pt x="60912" y="100630"/>
                </a:lnTo>
                <a:lnTo>
                  <a:pt x="97311" y="35721"/>
                </a:lnTo>
                <a:lnTo>
                  <a:pt x="120206" y="8885"/>
                </a:lnTo>
                <a:lnTo>
                  <a:pt x="130016" y="0"/>
                </a:lnTo>
                <a:close/>
              </a:path>
              <a:path w="647700" h="533400">
                <a:moveTo>
                  <a:pt x="609600" y="361896"/>
                </a:moveTo>
                <a:lnTo>
                  <a:pt x="609600" y="224789"/>
                </a:lnTo>
                <a:lnTo>
                  <a:pt x="603299" y="267707"/>
                </a:lnTo>
                <a:lnTo>
                  <a:pt x="592365" y="306986"/>
                </a:lnTo>
                <a:lnTo>
                  <a:pt x="577222" y="342605"/>
                </a:lnTo>
                <a:lnTo>
                  <a:pt x="535997" y="402776"/>
                </a:lnTo>
                <a:lnTo>
                  <a:pt x="483012" y="448047"/>
                </a:lnTo>
                <a:lnTo>
                  <a:pt x="421649" y="478244"/>
                </a:lnTo>
                <a:lnTo>
                  <a:pt x="355295" y="493193"/>
                </a:lnTo>
                <a:lnTo>
                  <a:pt x="321303" y="494896"/>
                </a:lnTo>
                <a:lnTo>
                  <a:pt x="287334" y="492722"/>
                </a:lnTo>
                <a:lnTo>
                  <a:pt x="221151" y="476657"/>
                </a:lnTo>
                <a:lnTo>
                  <a:pt x="160133" y="444823"/>
                </a:lnTo>
                <a:lnTo>
                  <a:pt x="107663" y="397049"/>
                </a:lnTo>
                <a:lnTo>
                  <a:pt x="67127" y="333160"/>
                </a:lnTo>
                <a:lnTo>
                  <a:pt x="52392" y="295119"/>
                </a:lnTo>
                <a:lnTo>
                  <a:pt x="41910" y="252983"/>
                </a:lnTo>
                <a:lnTo>
                  <a:pt x="38100" y="209549"/>
                </a:lnTo>
                <a:lnTo>
                  <a:pt x="38100" y="361484"/>
                </a:lnTo>
                <a:lnTo>
                  <a:pt x="63528" y="402100"/>
                </a:lnTo>
                <a:lnTo>
                  <a:pt x="92895" y="436521"/>
                </a:lnTo>
                <a:lnTo>
                  <a:pt x="126601" y="466415"/>
                </a:lnTo>
                <a:lnTo>
                  <a:pt x="164109" y="491366"/>
                </a:lnTo>
                <a:lnTo>
                  <a:pt x="204879" y="510956"/>
                </a:lnTo>
                <a:lnTo>
                  <a:pt x="248372" y="524770"/>
                </a:lnTo>
                <a:lnTo>
                  <a:pt x="294051" y="532390"/>
                </a:lnTo>
                <a:lnTo>
                  <a:pt x="341376" y="533399"/>
                </a:lnTo>
                <a:lnTo>
                  <a:pt x="358140" y="531875"/>
                </a:lnTo>
                <a:lnTo>
                  <a:pt x="423020" y="518412"/>
                </a:lnTo>
                <a:lnTo>
                  <a:pt x="468660" y="499963"/>
                </a:lnTo>
                <a:lnTo>
                  <a:pt x="510469" y="474946"/>
                </a:lnTo>
                <a:lnTo>
                  <a:pt x="547855" y="444064"/>
                </a:lnTo>
                <a:lnTo>
                  <a:pt x="580224" y="408021"/>
                </a:lnTo>
                <a:lnTo>
                  <a:pt x="606986" y="367520"/>
                </a:lnTo>
                <a:lnTo>
                  <a:pt x="609600" y="361896"/>
                </a:lnTo>
                <a:close/>
              </a:path>
              <a:path w="647700" h="533400">
                <a:moveTo>
                  <a:pt x="647700" y="226313"/>
                </a:moveTo>
                <a:lnTo>
                  <a:pt x="647700" y="192785"/>
                </a:lnTo>
                <a:lnTo>
                  <a:pt x="646176" y="176021"/>
                </a:lnTo>
                <a:lnTo>
                  <a:pt x="637895" y="133189"/>
                </a:lnTo>
                <a:lnTo>
                  <a:pt x="625640" y="93790"/>
                </a:lnTo>
                <a:lnTo>
                  <a:pt x="609742" y="57825"/>
                </a:lnTo>
                <a:lnTo>
                  <a:pt x="571250" y="0"/>
                </a:lnTo>
                <a:lnTo>
                  <a:pt x="518740" y="0"/>
                </a:lnTo>
                <a:lnTo>
                  <a:pt x="538675" y="20139"/>
                </a:lnTo>
                <a:lnTo>
                  <a:pt x="560046" y="48156"/>
                </a:lnTo>
                <a:lnTo>
                  <a:pt x="578211" y="79745"/>
                </a:lnTo>
                <a:lnTo>
                  <a:pt x="592784" y="114894"/>
                </a:lnTo>
                <a:lnTo>
                  <a:pt x="603376" y="153594"/>
                </a:lnTo>
                <a:lnTo>
                  <a:pt x="609600" y="195833"/>
                </a:lnTo>
                <a:lnTo>
                  <a:pt x="609600" y="361896"/>
                </a:lnTo>
                <a:lnTo>
                  <a:pt x="627547" y="323267"/>
                </a:lnTo>
                <a:lnTo>
                  <a:pt x="641316" y="275963"/>
                </a:lnTo>
                <a:lnTo>
                  <a:pt x="647700" y="226313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27" name="object 44"/>
          <p:cNvSpPr txBox="1"/>
          <p:nvPr/>
        </p:nvSpPr>
        <p:spPr>
          <a:xfrm>
            <a:off x="1787525" y="46069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6428" name="object 45"/>
          <p:cNvGrpSpPr/>
          <p:nvPr/>
        </p:nvGrpSpPr>
        <p:grpSpPr>
          <a:xfrm>
            <a:off x="3270250" y="5067300"/>
            <a:ext cx="733425" cy="1168400"/>
            <a:chOff x="3270377" y="5068061"/>
            <a:chExt cx="733425" cy="1167765"/>
          </a:xfrm>
        </p:grpSpPr>
        <p:sp>
          <p:nvSpPr>
            <p:cNvPr id="16429" name="object 46"/>
            <p:cNvSpPr/>
            <p:nvPr/>
          </p:nvSpPr>
          <p:spPr>
            <a:xfrm>
              <a:off x="3613405" y="5068061"/>
              <a:ext cx="390525" cy="424815"/>
            </a:xfrm>
            <a:custGeom>
              <a:avLst/>
              <a:gdLst/>
              <a:ahLst/>
              <a:cxnLst>
                <a:cxn ang="0">
                  <a:pos x="35876" y="417830"/>
                </a:cxn>
                <a:cxn ang="0">
                  <a:pos x="5979" y="394717"/>
                </a:cxn>
                <a:cxn ang="0">
                  <a:pos x="0" y="424435"/>
                </a:cxn>
                <a:cxn ang="0">
                  <a:pos x="30760" y="424435"/>
                </a:cxn>
                <a:cxn ang="0">
                  <a:pos x="35876" y="417830"/>
                </a:cxn>
                <a:cxn ang="0">
                  <a:pos x="44419" y="424435"/>
                </a:cxn>
                <a:cxn ang="0">
                  <a:pos x="35876" y="417830"/>
                </a:cxn>
                <a:cxn ang="0">
                  <a:pos x="30760" y="424435"/>
                </a:cxn>
                <a:cxn ang="0">
                  <a:pos x="44419" y="424435"/>
                </a:cxn>
                <a:cxn ang="0">
                  <a:pos x="390027" y="23622"/>
                </a:cxn>
                <a:cxn ang="0">
                  <a:pos x="359547" y="0"/>
                </a:cxn>
                <a:cxn ang="0">
                  <a:pos x="35876" y="417830"/>
                </a:cxn>
                <a:cxn ang="0">
                  <a:pos x="44419" y="424435"/>
                </a:cxn>
                <a:cxn ang="0">
                  <a:pos x="79539" y="424435"/>
                </a:cxn>
                <a:cxn ang="0">
                  <a:pos x="390027" y="23622"/>
                </a:cxn>
              </a:cxnLst>
              <a:pathLst>
                <a:path w="390525" h="424814">
                  <a:moveTo>
                    <a:pt x="35876" y="417829"/>
                  </a:moveTo>
                  <a:lnTo>
                    <a:pt x="5979" y="394716"/>
                  </a:lnTo>
                  <a:lnTo>
                    <a:pt x="0" y="424434"/>
                  </a:lnTo>
                  <a:lnTo>
                    <a:pt x="30760" y="424434"/>
                  </a:lnTo>
                  <a:lnTo>
                    <a:pt x="35876" y="417829"/>
                  </a:lnTo>
                  <a:close/>
                </a:path>
                <a:path w="390525" h="424814">
                  <a:moveTo>
                    <a:pt x="44419" y="424434"/>
                  </a:moveTo>
                  <a:lnTo>
                    <a:pt x="35876" y="417829"/>
                  </a:lnTo>
                  <a:lnTo>
                    <a:pt x="30760" y="424434"/>
                  </a:lnTo>
                  <a:lnTo>
                    <a:pt x="44419" y="424434"/>
                  </a:lnTo>
                  <a:close/>
                </a:path>
                <a:path w="390525" h="424814">
                  <a:moveTo>
                    <a:pt x="390027" y="23622"/>
                  </a:moveTo>
                  <a:lnTo>
                    <a:pt x="359547" y="0"/>
                  </a:lnTo>
                  <a:lnTo>
                    <a:pt x="35876" y="417829"/>
                  </a:lnTo>
                  <a:lnTo>
                    <a:pt x="44419" y="424434"/>
                  </a:lnTo>
                  <a:lnTo>
                    <a:pt x="79539" y="424434"/>
                  </a:lnTo>
                  <a:lnTo>
                    <a:pt x="390027" y="23622"/>
                  </a:lnTo>
                  <a:close/>
                </a:path>
              </a:pathLst>
            </a:custGeom>
            <a:solidFill>
              <a:srgbClr val="575F6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0" name="object 47"/>
            <p:cNvSpPr/>
            <p:nvPr/>
          </p:nvSpPr>
          <p:spPr>
            <a:xfrm>
              <a:off x="3270377" y="5588979"/>
              <a:ext cx="647700" cy="647065"/>
            </a:xfrm>
            <a:custGeom>
              <a:avLst/>
              <a:gdLst/>
              <a:ahLst/>
              <a:cxnLst>
                <a:cxn ang="0">
                  <a:pos x="647700" y="305852"/>
                </a:cxn>
                <a:cxn ang="0">
                  <a:pos x="637895" y="246256"/>
                </a:cxn>
                <a:cxn ang="0">
                  <a:pos x="609742" y="170891"/>
                </a:cxn>
                <a:cxn ang="0">
                  <a:pos x="516364" y="61355"/>
                </a:cxn>
                <a:cxn ang="0">
                  <a:pos x="391262" y="6728"/>
                </a:cxn>
                <a:cxn ang="0">
                  <a:pos x="289398" y="1781"/>
                </a:cxn>
                <a:cxn ang="0">
                  <a:pos x="159906" y="43203"/>
                </a:cxn>
                <a:cxn ang="0">
                  <a:pos x="57119" y="139486"/>
                </a:cxn>
                <a:cxn ang="0">
                  <a:pos x="10336" y="247690"/>
                </a:cxn>
                <a:cxn ang="0">
                  <a:pos x="0" y="323378"/>
                </a:cxn>
                <a:cxn ang="0">
                  <a:pos x="3810" y="372909"/>
                </a:cxn>
                <a:cxn ang="0">
                  <a:pos x="19968" y="434412"/>
                </a:cxn>
                <a:cxn ang="0">
                  <a:pos x="38100" y="322616"/>
                </a:cxn>
                <a:cxn ang="0">
                  <a:pos x="48185" y="251791"/>
                </a:cxn>
                <a:cxn ang="0">
                  <a:pos x="97311" y="148787"/>
                </a:cxn>
                <a:cxn ang="0">
                  <a:pos x="203022" y="63790"/>
                </a:cxn>
                <a:cxn ang="0">
                  <a:pos x="331931" y="37985"/>
                </a:cxn>
                <a:cxn ang="0">
                  <a:pos x="428904" y="57066"/>
                </a:cxn>
                <a:cxn ang="0">
                  <a:pos x="538675" y="133206"/>
                </a:cxn>
                <a:cxn ang="0">
                  <a:pos x="603376" y="266661"/>
                </a:cxn>
                <a:cxn ang="0">
                  <a:pos x="609600" y="474961"/>
                </a:cxn>
                <a:cxn ang="0">
                  <a:pos x="641316" y="389030"/>
                </a:cxn>
                <a:cxn ang="0">
                  <a:pos x="609600" y="474961"/>
                </a:cxn>
                <a:cxn ang="0">
                  <a:pos x="603299" y="380774"/>
                </a:cxn>
                <a:cxn ang="0">
                  <a:pos x="577222" y="455673"/>
                </a:cxn>
                <a:cxn ang="0">
                  <a:pos x="483012" y="561114"/>
                </a:cxn>
                <a:cxn ang="0">
                  <a:pos x="355295" y="606261"/>
                </a:cxn>
                <a:cxn ang="0">
                  <a:pos x="287334" y="605790"/>
                </a:cxn>
                <a:cxn ang="0">
                  <a:pos x="160133" y="557891"/>
                </a:cxn>
                <a:cxn ang="0">
                  <a:pos x="67127" y="446228"/>
                </a:cxn>
                <a:cxn ang="0">
                  <a:pos x="41910" y="366051"/>
                </a:cxn>
                <a:cxn ang="0">
                  <a:pos x="38100" y="474563"/>
                </a:cxn>
                <a:cxn ang="0">
                  <a:pos x="92889" y="549588"/>
                </a:cxn>
                <a:cxn ang="0">
                  <a:pos x="164105" y="604433"/>
                </a:cxn>
                <a:cxn ang="0">
                  <a:pos x="248371" y="637838"/>
                </a:cxn>
                <a:cxn ang="0">
                  <a:pos x="341376" y="646467"/>
                </a:cxn>
                <a:cxn ang="0">
                  <a:pos x="423020" y="631476"/>
                </a:cxn>
                <a:cxn ang="0">
                  <a:pos x="510469" y="588008"/>
                </a:cxn>
                <a:cxn ang="0">
                  <a:pos x="580224" y="521084"/>
                </a:cxn>
                <a:cxn ang="0">
                  <a:pos x="609600" y="474961"/>
                </a:cxn>
              </a:cxnLst>
              <a:pathLst>
                <a:path w="647700" h="647064">
                  <a:moveTo>
                    <a:pt x="647700" y="339380"/>
                  </a:moveTo>
                  <a:lnTo>
                    <a:pt x="647700" y="305852"/>
                  </a:lnTo>
                  <a:lnTo>
                    <a:pt x="646176" y="289088"/>
                  </a:lnTo>
                  <a:lnTo>
                    <a:pt x="637895" y="246256"/>
                  </a:lnTo>
                  <a:lnTo>
                    <a:pt x="625640" y="206857"/>
                  </a:lnTo>
                  <a:lnTo>
                    <a:pt x="609742" y="170891"/>
                  </a:lnTo>
                  <a:lnTo>
                    <a:pt x="568346" y="109258"/>
                  </a:lnTo>
                  <a:lnTo>
                    <a:pt x="516364" y="61355"/>
                  </a:lnTo>
                  <a:lnTo>
                    <a:pt x="456450" y="27179"/>
                  </a:lnTo>
                  <a:lnTo>
                    <a:pt x="391262" y="6728"/>
                  </a:lnTo>
                  <a:lnTo>
                    <a:pt x="323454" y="0"/>
                  </a:lnTo>
                  <a:lnTo>
                    <a:pt x="289398" y="1781"/>
                  </a:lnTo>
                  <a:lnTo>
                    <a:pt x="222642" y="15633"/>
                  </a:lnTo>
                  <a:lnTo>
                    <a:pt x="159906" y="43203"/>
                  </a:lnTo>
                  <a:lnTo>
                    <a:pt x="103846" y="84488"/>
                  </a:lnTo>
                  <a:lnTo>
                    <a:pt x="57119" y="139486"/>
                  </a:lnTo>
                  <a:lnTo>
                    <a:pt x="22380" y="208194"/>
                  </a:lnTo>
                  <a:lnTo>
                    <a:pt x="10336" y="247690"/>
                  </a:lnTo>
                  <a:lnTo>
                    <a:pt x="2285" y="290612"/>
                  </a:lnTo>
                  <a:lnTo>
                    <a:pt x="0" y="323378"/>
                  </a:lnTo>
                  <a:lnTo>
                    <a:pt x="762" y="340142"/>
                  </a:lnTo>
                  <a:lnTo>
                    <a:pt x="3810" y="372908"/>
                  </a:lnTo>
                  <a:lnTo>
                    <a:pt x="6858" y="388910"/>
                  </a:lnTo>
                  <a:lnTo>
                    <a:pt x="19968" y="434411"/>
                  </a:lnTo>
                  <a:lnTo>
                    <a:pt x="38100" y="474562"/>
                  </a:lnTo>
                  <a:lnTo>
                    <a:pt x="38100" y="322616"/>
                  </a:lnTo>
                  <a:lnTo>
                    <a:pt x="39624" y="293660"/>
                  </a:lnTo>
                  <a:lnTo>
                    <a:pt x="48185" y="251791"/>
                  </a:lnTo>
                  <a:lnTo>
                    <a:pt x="60912" y="213697"/>
                  </a:lnTo>
                  <a:lnTo>
                    <a:pt x="97311" y="148787"/>
                  </a:lnTo>
                  <a:lnTo>
                    <a:pt x="145715" y="98847"/>
                  </a:lnTo>
                  <a:lnTo>
                    <a:pt x="203022" y="63790"/>
                  </a:lnTo>
                  <a:lnTo>
                    <a:pt x="266128" y="43531"/>
                  </a:lnTo>
                  <a:lnTo>
                    <a:pt x="331931" y="37985"/>
                  </a:lnTo>
                  <a:lnTo>
                    <a:pt x="364874" y="40703"/>
                  </a:lnTo>
                  <a:lnTo>
                    <a:pt x="428904" y="57066"/>
                  </a:lnTo>
                  <a:lnTo>
                    <a:pt x="487872" y="87929"/>
                  </a:lnTo>
                  <a:lnTo>
                    <a:pt x="538675" y="133206"/>
                  </a:lnTo>
                  <a:lnTo>
                    <a:pt x="578211" y="192811"/>
                  </a:lnTo>
                  <a:lnTo>
                    <a:pt x="603376" y="266661"/>
                  </a:lnTo>
                  <a:lnTo>
                    <a:pt x="609600" y="308900"/>
                  </a:lnTo>
                  <a:lnTo>
                    <a:pt x="609600" y="474960"/>
                  </a:lnTo>
                  <a:lnTo>
                    <a:pt x="627547" y="436332"/>
                  </a:lnTo>
                  <a:lnTo>
                    <a:pt x="641316" y="389029"/>
                  </a:lnTo>
                  <a:lnTo>
                    <a:pt x="647700" y="339380"/>
                  </a:lnTo>
                  <a:close/>
                </a:path>
                <a:path w="647700" h="647064">
                  <a:moveTo>
                    <a:pt x="609600" y="474960"/>
                  </a:moveTo>
                  <a:lnTo>
                    <a:pt x="609600" y="337856"/>
                  </a:lnTo>
                  <a:lnTo>
                    <a:pt x="603299" y="380773"/>
                  </a:lnTo>
                  <a:lnTo>
                    <a:pt x="592365" y="420053"/>
                  </a:lnTo>
                  <a:lnTo>
                    <a:pt x="577222" y="455672"/>
                  </a:lnTo>
                  <a:lnTo>
                    <a:pt x="535997" y="515843"/>
                  </a:lnTo>
                  <a:lnTo>
                    <a:pt x="483012" y="561113"/>
                  </a:lnTo>
                  <a:lnTo>
                    <a:pt x="421649" y="591310"/>
                  </a:lnTo>
                  <a:lnTo>
                    <a:pt x="355295" y="606260"/>
                  </a:lnTo>
                  <a:lnTo>
                    <a:pt x="321303" y="607963"/>
                  </a:lnTo>
                  <a:lnTo>
                    <a:pt x="287334" y="605789"/>
                  </a:lnTo>
                  <a:lnTo>
                    <a:pt x="221151" y="589723"/>
                  </a:lnTo>
                  <a:lnTo>
                    <a:pt x="160133" y="557890"/>
                  </a:lnTo>
                  <a:lnTo>
                    <a:pt x="107663" y="510116"/>
                  </a:lnTo>
                  <a:lnTo>
                    <a:pt x="67127" y="446227"/>
                  </a:lnTo>
                  <a:lnTo>
                    <a:pt x="52392" y="408185"/>
                  </a:lnTo>
                  <a:lnTo>
                    <a:pt x="41910" y="366050"/>
                  </a:lnTo>
                  <a:lnTo>
                    <a:pt x="38100" y="322616"/>
                  </a:lnTo>
                  <a:lnTo>
                    <a:pt x="38100" y="474562"/>
                  </a:lnTo>
                  <a:lnTo>
                    <a:pt x="63523" y="515166"/>
                  </a:lnTo>
                  <a:lnTo>
                    <a:pt x="92889" y="549587"/>
                  </a:lnTo>
                  <a:lnTo>
                    <a:pt x="126596" y="579481"/>
                  </a:lnTo>
                  <a:lnTo>
                    <a:pt x="164105" y="604432"/>
                  </a:lnTo>
                  <a:lnTo>
                    <a:pt x="204876" y="624023"/>
                  </a:lnTo>
                  <a:lnTo>
                    <a:pt x="248371" y="637837"/>
                  </a:lnTo>
                  <a:lnTo>
                    <a:pt x="294051" y="645456"/>
                  </a:lnTo>
                  <a:lnTo>
                    <a:pt x="341376" y="646466"/>
                  </a:lnTo>
                  <a:lnTo>
                    <a:pt x="358140" y="644942"/>
                  </a:lnTo>
                  <a:lnTo>
                    <a:pt x="423020" y="631475"/>
                  </a:lnTo>
                  <a:lnTo>
                    <a:pt x="468660" y="613024"/>
                  </a:lnTo>
                  <a:lnTo>
                    <a:pt x="510469" y="588007"/>
                  </a:lnTo>
                  <a:lnTo>
                    <a:pt x="547855" y="557125"/>
                  </a:lnTo>
                  <a:lnTo>
                    <a:pt x="580224" y="521083"/>
                  </a:lnTo>
                  <a:lnTo>
                    <a:pt x="606986" y="480584"/>
                  </a:lnTo>
                  <a:lnTo>
                    <a:pt x="609600" y="47496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431" name="object 48"/>
          <p:cNvSpPr txBox="1"/>
          <p:nvPr/>
        </p:nvSpPr>
        <p:spPr>
          <a:xfrm>
            <a:off x="3463925" y="56737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432" name="object 49"/>
          <p:cNvSpPr/>
          <p:nvPr/>
        </p:nvSpPr>
        <p:spPr>
          <a:xfrm>
            <a:off x="3594100" y="5492750"/>
            <a:ext cx="115888" cy="9525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16433" name="object 50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16434" name="object 51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35" name="object 52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82088" y="6237288"/>
            <a:ext cx="254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11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0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1741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412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7413" name="object 6"/>
          <p:cNvGrpSpPr/>
          <p:nvPr/>
        </p:nvGrpSpPr>
        <p:grpSpPr>
          <a:xfrm>
            <a:off x="774700" y="349250"/>
            <a:ext cx="9144000" cy="6000750"/>
            <a:chOff x="774839" y="348995"/>
            <a:chExt cx="9144000" cy="6000750"/>
          </a:xfrm>
        </p:grpSpPr>
        <p:sp>
          <p:nvSpPr>
            <p:cNvPr id="17414" name="object 7"/>
            <p:cNvSpPr/>
            <p:nvPr/>
          </p:nvSpPr>
          <p:spPr>
            <a:xfrm>
              <a:off x="9614027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6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8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0" name="object 13"/>
            <p:cNvSpPr/>
            <p:nvPr/>
          </p:nvSpPr>
          <p:spPr>
            <a:xfrm>
              <a:off x="9518777" y="348995"/>
              <a:ext cx="38100" cy="342900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object 14"/>
            <p:cNvSpPr/>
            <p:nvPr/>
          </p:nvSpPr>
          <p:spPr>
            <a:xfrm>
              <a:off x="822833" y="2063508"/>
              <a:ext cx="57785" cy="171450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171450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171450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2" name="object 15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3" name="object 16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4" name="object 17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object 18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6" name="object 19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7" name="object 20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8" name="object 21"/>
            <p:cNvSpPr/>
            <p:nvPr/>
          </p:nvSpPr>
          <p:spPr>
            <a:xfrm>
              <a:off x="9518777" y="3777995"/>
              <a:ext cx="38100" cy="257175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9" name="object 22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11275" y="1143000"/>
            <a:ext cx="6902450" cy="57467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 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2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EARCH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/I</a:t>
            </a:r>
            <a:r>
              <a:rPr kumimoji="0" sz="2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NSERT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: </a:t>
            </a:r>
            <a:r>
              <a:rPr kumimoji="0" sz="360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</a:t>
            </a:r>
            <a:r>
              <a:rPr kumimoji="0" sz="285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UNNING</a:t>
            </a:r>
            <a:r>
              <a:rPr kumimoji="0" sz="2850" b="0" i="0" u="none" strike="noStrike" kern="0" cap="none" spc="2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6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</a:t>
            </a:r>
            <a:r>
              <a:rPr kumimoji="0" sz="285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IME</a:t>
            </a:r>
            <a:endParaRPr kumimoji="0" sz="2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17431" name="object 24"/>
          <p:cNvSpPr txBox="1"/>
          <p:nvPr/>
        </p:nvSpPr>
        <p:spPr>
          <a:xfrm>
            <a:off x="1311275" y="1893888"/>
            <a:ext cx="7259638" cy="3411537"/>
          </a:xfrm>
          <a:prstGeom prst="rect">
            <a:avLst/>
          </a:prstGeom>
          <a:noFill/>
          <a:ln w="9525">
            <a:noFill/>
          </a:ln>
        </p:spPr>
        <p:txBody>
          <a:bodyPr lIns="0" tIns="88900" rIns="0" bIns="0" anchor="t" anchorCtr="0">
            <a:spAutoFit/>
          </a:bodyPr>
          <a:p>
            <a:pPr marL="285750" indent="-273050" defTabSz="914400">
              <a:spcBef>
                <a:spcPts val="7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  <a:tabLst>
                <a:tab pos="285750" algn="l"/>
                <a:tab pos="5562600" algn="l"/>
              </a:tabLst>
            </a:pPr>
            <a:r>
              <a:rPr lang="zh-CN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The height of a binary search tree is	</a:t>
            </a:r>
            <a:r>
              <a:rPr lang="zh-CN" altLang="zh-CN" sz="2800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  <a:tabLst>
                <a:tab pos="285750" algn="l"/>
                <a:tab pos="5562600" algn="l"/>
              </a:tabLst>
            </a:pPr>
            <a:r>
              <a:rPr lang="zh-CN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What is the running time of TreeSearch() or  TreeInsert()?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  <a:tab pos="5562600" algn="l"/>
              </a:tabLst>
            </a:pPr>
            <a:r>
              <a:rPr lang="zh-CN" altLang="zh-CN" sz="280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O(</a:t>
            </a:r>
            <a:r>
              <a:rPr lang="zh-CN" altLang="zh-CN" sz="2800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</a:t>
            </a:r>
            <a:r>
              <a:rPr lang="zh-CN" altLang="zh-CN" sz="280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  <a:tabLst>
                <a:tab pos="285750" algn="l"/>
                <a:tab pos="5562600" algn="l"/>
              </a:tabLst>
            </a:pPr>
            <a:r>
              <a:rPr lang="zh-CN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What is the height of a binary search tree?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  <a:tab pos="5562600" algn="l"/>
              </a:tabLst>
            </a:pPr>
            <a:r>
              <a:rPr lang="zh-CN" altLang="zh-CN" sz="280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Worst case: </a:t>
            </a:r>
            <a:r>
              <a:rPr lang="zh-CN" altLang="zh-CN" sz="2800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 </a:t>
            </a:r>
            <a:r>
              <a:rPr lang="zh-CN" altLang="zh-CN" sz="280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 O(</a:t>
            </a:r>
            <a:r>
              <a:rPr lang="zh-CN" altLang="zh-CN" sz="2800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zh-CN" sz="280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	when tree is just a linear  string of left or right children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7432" name="object 25"/>
          <p:cNvGrpSpPr/>
          <p:nvPr/>
        </p:nvGrpSpPr>
        <p:grpSpPr>
          <a:xfrm>
            <a:off x="774700" y="5491163"/>
            <a:ext cx="9144000" cy="1716087"/>
            <a:chOff x="774839" y="5491734"/>
            <a:chExt cx="9144000" cy="1715770"/>
          </a:xfrm>
        </p:grpSpPr>
        <p:sp>
          <p:nvSpPr>
            <p:cNvPr id="17433" name="object 26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4" name="object 2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35" name="object 28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6" name="object 29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7" name="object 30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8" name="object 31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39" name="object 32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440" name="object 33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17441" name="object 34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42" name="object 35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082088" y="6237288"/>
            <a:ext cx="254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12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025" y="2074863"/>
            <a:ext cx="1925638" cy="330200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Minimum </a:t>
            </a:r>
            <a:r>
              <a:rPr kumimoji="0" sz="2000" b="1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of</a:t>
            </a:r>
            <a:r>
              <a:rPr kumimoji="0" sz="2000" b="1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18434" name="object 3"/>
          <p:cNvSpPr/>
          <p:nvPr/>
        </p:nvSpPr>
        <p:spPr>
          <a:xfrm>
            <a:off x="5118100" y="2063750"/>
            <a:ext cx="3657600" cy="512763"/>
          </a:xfrm>
          <a:custGeom>
            <a:avLst/>
            <a:gdLst/>
            <a:ahLst/>
            <a:cxnLst>
              <a:cxn ang="0">
                <a:pos x="3657600" y="403112"/>
              </a:cxn>
              <a:cxn ang="0">
                <a:pos x="3657600" y="0"/>
              </a:cxn>
              <a:cxn ang="0">
                <a:pos x="0" y="0"/>
              </a:cxn>
              <a:cxn ang="0">
                <a:pos x="0" y="403112"/>
              </a:cxn>
              <a:cxn ang="0">
                <a:pos x="8679" y="445895"/>
              </a:cxn>
              <a:cxn ang="0">
                <a:pos x="32289" y="480692"/>
              </a:cxn>
              <a:cxn ang="0">
                <a:pos x="67186" y="504080"/>
              </a:cxn>
              <a:cxn ang="0">
                <a:pos x="109728" y="512637"/>
              </a:cxn>
              <a:cxn ang="0">
                <a:pos x="3547872" y="512637"/>
              </a:cxn>
              <a:cxn ang="0">
                <a:pos x="3590734" y="504080"/>
              </a:cxn>
              <a:cxn ang="0">
                <a:pos x="3625596" y="480692"/>
              </a:cxn>
              <a:cxn ang="0">
                <a:pos x="3649027" y="445895"/>
              </a:cxn>
              <a:cxn ang="0">
                <a:pos x="3657600" y="403112"/>
              </a:cxn>
            </a:cxnLst>
            <a:pathLst>
              <a:path w="3657600" h="513714">
                <a:moveTo>
                  <a:pt x="3657600" y="403860"/>
                </a:moveTo>
                <a:lnTo>
                  <a:pt x="3657600" y="0"/>
                </a:lnTo>
                <a:lnTo>
                  <a:pt x="0" y="0"/>
                </a:lnTo>
                <a:lnTo>
                  <a:pt x="0" y="403860"/>
                </a:lnTo>
                <a:lnTo>
                  <a:pt x="8679" y="446722"/>
                </a:lnTo>
                <a:lnTo>
                  <a:pt x="32289" y="481584"/>
                </a:lnTo>
                <a:lnTo>
                  <a:pt x="67186" y="505015"/>
                </a:lnTo>
                <a:lnTo>
                  <a:pt x="109728" y="513588"/>
                </a:lnTo>
                <a:lnTo>
                  <a:pt x="3547872" y="513588"/>
                </a:lnTo>
                <a:lnTo>
                  <a:pt x="3590734" y="505015"/>
                </a:lnTo>
                <a:lnTo>
                  <a:pt x="3625596" y="481584"/>
                </a:lnTo>
                <a:lnTo>
                  <a:pt x="3649027" y="446722"/>
                </a:lnTo>
                <a:lnTo>
                  <a:pt x="3657600" y="403860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object 4"/>
          <p:cNvSpPr txBox="1"/>
          <p:nvPr/>
        </p:nvSpPr>
        <p:spPr>
          <a:xfrm>
            <a:off x="5229225" y="2074863"/>
            <a:ext cx="1968500" cy="330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0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Maximum of</a:t>
            </a:r>
            <a:r>
              <a:rPr kumimoji="0" sz="2000" b="1" kern="1200" cap="none" spc="-6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0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BST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18436" name="object 5"/>
          <p:cNvGrpSpPr/>
          <p:nvPr/>
        </p:nvGrpSpPr>
        <p:grpSpPr>
          <a:xfrm>
            <a:off x="774700" y="349250"/>
            <a:ext cx="9144000" cy="6858000"/>
            <a:chOff x="774839" y="348995"/>
            <a:chExt cx="9144000" cy="6858000"/>
          </a:xfrm>
        </p:grpSpPr>
        <p:sp>
          <p:nvSpPr>
            <p:cNvPr id="18437" name="object 6"/>
            <p:cNvSpPr/>
            <p:nvPr/>
          </p:nvSpPr>
          <p:spPr>
            <a:xfrm>
              <a:off x="822833" y="2920758"/>
              <a:ext cx="57785" cy="342900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0" y="2571750"/>
                </a:cxn>
                <a:cxn ang="0">
                  <a:pos x="0" y="3429000"/>
                </a:cxn>
                <a:cxn ang="0">
                  <a:pos x="11442" y="3429000"/>
                </a:cxn>
                <a:cxn ang="0">
                  <a:pos x="11442" y="257175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22872" y="2571750"/>
                </a:cxn>
                <a:cxn ang="0">
                  <a:pos x="22872" y="3429000"/>
                </a:cxn>
                <a:cxn ang="0">
                  <a:pos x="57163" y="3429000"/>
                </a:cxn>
                <a:cxn ang="0">
                  <a:pos x="57163" y="257175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342900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0" y="3429000"/>
                  </a:lnTo>
                  <a:lnTo>
                    <a:pt x="11442" y="342900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342900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22872" y="3429000"/>
                  </a:lnTo>
                  <a:lnTo>
                    <a:pt x="57162" y="342900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38" name="object 7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object 8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0" name="object 9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object 1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2" name="object 11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object 12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4" name="object 13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object 14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6" name="object 15"/>
            <p:cNvSpPr/>
            <p:nvPr/>
          </p:nvSpPr>
          <p:spPr>
            <a:xfrm>
              <a:off x="9518777" y="348995"/>
              <a:ext cx="38100" cy="600075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object 16"/>
            <p:cNvSpPr/>
            <p:nvPr/>
          </p:nvSpPr>
          <p:spPr>
            <a:xfrm>
              <a:off x="8931275" y="6063995"/>
              <a:ext cx="548640" cy="28575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4" y="225175"/>
                </a:cxn>
                <a:cxn ang="0">
                  <a:pos x="531493" y="178853"/>
                </a:cxn>
                <a:cxn ang="0">
                  <a:pos x="511217" y="136144"/>
                </a:cxn>
                <a:cxn ang="0">
                  <a:pos x="484167" y="97837"/>
                </a:cxn>
                <a:cxn ang="0">
                  <a:pos x="451116" y="64722"/>
                </a:cxn>
                <a:cxn ang="0">
                  <a:pos x="412834" y="37592"/>
                </a:cxn>
                <a:cxn ang="0">
                  <a:pos x="370093" y="17234"/>
                </a:cxn>
                <a:cxn ang="0">
                  <a:pos x="323664" y="4440"/>
                </a:cxn>
                <a:cxn ang="0">
                  <a:pos x="274320" y="0"/>
                </a:cxn>
                <a:cxn ang="0">
                  <a:pos x="225175" y="4440"/>
                </a:cxn>
                <a:cxn ang="0">
                  <a:pos x="178853" y="17234"/>
                </a:cxn>
                <a:cxn ang="0">
                  <a:pos x="136144" y="37592"/>
                </a:cxn>
                <a:cxn ang="0">
                  <a:pos x="97837" y="64722"/>
                </a:cxn>
                <a:cxn ang="0">
                  <a:pos x="64722" y="97837"/>
                </a:cxn>
                <a:cxn ang="0">
                  <a:pos x="37591" y="136144"/>
                </a:cxn>
                <a:cxn ang="0">
                  <a:pos x="17234" y="178853"/>
                </a:cxn>
                <a:cxn ang="0">
                  <a:pos x="4440" y="225175"/>
                </a:cxn>
                <a:cxn ang="0">
                  <a:pos x="0" y="274320"/>
                </a:cxn>
                <a:cxn ang="0">
                  <a:pos x="1028" y="285749"/>
                </a:cxn>
                <a:cxn ang="0">
                  <a:pos x="547617" y="285749"/>
                </a:cxn>
                <a:cxn ang="0">
                  <a:pos x="548640" y="274320"/>
                </a:cxn>
              </a:cxnLst>
              <a:pathLst>
                <a:path w="548640" h="285750">
                  <a:moveTo>
                    <a:pt x="548640" y="274320"/>
                  </a:moveTo>
                  <a:lnTo>
                    <a:pt x="544224" y="225175"/>
                  </a:lnTo>
                  <a:lnTo>
                    <a:pt x="531493" y="178853"/>
                  </a:lnTo>
                  <a:lnTo>
                    <a:pt x="511217" y="136144"/>
                  </a:lnTo>
                  <a:lnTo>
                    <a:pt x="484167" y="97837"/>
                  </a:lnTo>
                  <a:lnTo>
                    <a:pt x="451116" y="64722"/>
                  </a:lnTo>
                  <a:lnTo>
                    <a:pt x="412834" y="37592"/>
                  </a:lnTo>
                  <a:lnTo>
                    <a:pt x="370093" y="17234"/>
                  </a:lnTo>
                  <a:lnTo>
                    <a:pt x="323664" y="4440"/>
                  </a:lnTo>
                  <a:lnTo>
                    <a:pt x="274320" y="0"/>
                  </a:lnTo>
                  <a:lnTo>
                    <a:pt x="225175" y="4440"/>
                  </a:lnTo>
                  <a:lnTo>
                    <a:pt x="178853" y="17234"/>
                  </a:lnTo>
                  <a:lnTo>
                    <a:pt x="136144" y="37592"/>
                  </a:lnTo>
                  <a:lnTo>
                    <a:pt x="97837" y="64722"/>
                  </a:lnTo>
                  <a:lnTo>
                    <a:pt x="64722" y="97837"/>
                  </a:lnTo>
                  <a:lnTo>
                    <a:pt x="37591" y="136144"/>
                  </a:lnTo>
                  <a:lnTo>
                    <a:pt x="17234" y="178853"/>
                  </a:lnTo>
                  <a:lnTo>
                    <a:pt x="4440" y="225175"/>
                  </a:lnTo>
                  <a:lnTo>
                    <a:pt x="0" y="274320"/>
                  </a:lnTo>
                  <a:lnTo>
                    <a:pt x="1028" y="285749"/>
                  </a:lnTo>
                  <a:lnTo>
                    <a:pt x="547617" y="285749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8" name="object 17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9" name="object 18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0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452" name="object 21"/>
          <p:cNvSpPr txBox="1"/>
          <p:nvPr/>
        </p:nvSpPr>
        <p:spPr>
          <a:xfrm>
            <a:off x="1311275" y="2657475"/>
            <a:ext cx="2736850" cy="1797050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 defTabSz="914400">
              <a:lnSpc>
                <a:spcPct val="121000"/>
              </a:lnSpc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  <a:tab pos="31623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TREE-Minimum(x)  1	while left(x)≠NIL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2700" defTabSz="914400">
              <a:lnSpc>
                <a:spcPct val="121000"/>
              </a:lnSpc>
              <a:tabLst>
                <a:tab pos="285750" algn="l"/>
                <a:tab pos="31623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		do x←left[x]      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2700" defTabSz="914400">
              <a:lnSpc>
                <a:spcPct val="121000"/>
              </a:lnSpc>
              <a:tabLst>
                <a:tab pos="285750" algn="l"/>
                <a:tab pos="316230" algn="l"/>
              </a:tabLst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  </a:t>
            </a: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Return x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53" name="object 22"/>
          <p:cNvSpPr txBox="1"/>
          <p:nvPr/>
        </p:nvSpPr>
        <p:spPr>
          <a:xfrm>
            <a:off x="5226050" y="2657475"/>
            <a:ext cx="2787650" cy="1797050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 defTabSz="914400">
              <a:lnSpc>
                <a:spcPct val="121000"/>
              </a:lnSpc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  <a:tab pos="31623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TREE-Maximum(x)  1	while right(x)≠NIL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2700" defTabSz="914400">
              <a:lnSpc>
                <a:spcPct val="121000"/>
              </a:lnSpc>
              <a:tabLst>
                <a:tab pos="285750" algn="l"/>
                <a:tab pos="31623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		do x←right[x]  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2700" defTabSz="914400">
              <a:lnSpc>
                <a:spcPct val="121000"/>
              </a:lnSpc>
              <a:tabLst>
                <a:tab pos="285750" algn="l"/>
                <a:tab pos="316230" algn="l"/>
              </a:tabLst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  </a:t>
            </a: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Return x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8454" name="object 23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18455" name="object 24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56" name="object 25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082088" y="6237288"/>
            <a:ext cx="254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13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object 2"/>
          <p:cNvSpPr/>
          <p:nvPr/>
        </p:nvSpPr>
        <p:spPr>
          <a:xfrm>
            <a:off x="9518650" y="349250"/>
            <a:ext cx="38100" cy="1714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19458" name="object 3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19459" name="object 4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0" name="object 5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1" name="object 6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9462" name="object 7"/>
          <p:cNvGrpSpPr/>
          <p:nvPr/>
        </p:nvGrpSpPr>
        <p:grpSpPr>
          <a:xfrm>
            <a:off x="774700" y="1206500"/>
            <a:ext cx="9144000" cy="5143500"/>
            <a:chOff x="774839" y="1206246"/>
            <a:chExt cx="9144000" cy="5143500"/>
          </a:xfrm>
        </p:grpSpPr>
        <p:sp>
          <p:nvSpPr>
            <p:cNvPr id="19463" name="object 8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object 9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5" name="object 10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2"/>
                </a:cxn>
                <a:cxn ang="0">
                  <a:pos x="9144000" y="858011"/>
                </a:cxn>
              </a:cxnLst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6" name="object 11"/>
            <p:cNvSpPr/>
            <p:nvPr/>
          </p:nvSpPr>
          <p:spPr>
            <a:xfrm>
              <a:off x="9518777" y="2063496"/>
              <a:ext cx="38100" cy="85725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7" name="object 12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8" name="object 13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object 14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0" name="object 15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1" name="object 16"/>
            <p:cNvSpPr/>
            <p:nvPr/>
          </p:nvSpPr>
          <p:spPr>
            <a:xfrm>
              <a:off x="9518777" y="2920746"/>
              <a:ext cx="38100" cy="85725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72" name="object 17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3" name="object 18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object 19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5" name="object 2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6" name="object 21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7" name="object 22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78" name="object 23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9" name="object 24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0" name="object 2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object 26"/>
            <p:cNvSpPr/>
            <p:nvPr/>
          </p:nvSpPr>
          <p:spPr>
            <a:xfrm>
              <a:off x="9518777" y="3777996"/>
              <a:ext cx="38100" cy="2571750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82" name="object 27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3" name="object 28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4" name="object 29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85" name="object 30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6910388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 </a:t>
            </a: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</a:t>
            </a:r>
            <a:r>
              <a:rPr kumimoji="0" sz="35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PERATIONS</a:t>
            </a: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:</a:t>
            </a:r>
            <a:r>
              <a:rPr kumimoji="0" sz="4400" b="0" i="0" u="none" strike="noStrike" kern="0" cap="none" spc="-10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4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5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UCCESSOR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19487" name="object 32"/>
          <p:cNvSpPr>
            <a:spLocks noGrp="1"/>
          </p:cNvSpPr>
          <p:nvPr>
            <p:ph type="body" idx="1"/>
          </p:nvPr>
        </p:nvSpPr>
        <p:spPr>
          <a:xfrm>
            <a:off x="1068388" y="1655763"/>
            <a:ext cx="8248650" cy="4744720"/>
          </a:xfrm>
        </p:spPr>
        <p:txBody>
          <a:bodyPr vert="horz" wrap="square" lIns="0" tIns="12700" rIns="0" bIns="0" anchor="t" anchorCtr="0">
            <a:spAutoFit/>
          </a:bodyPr>
          <a:p>
            <a:pPr marL="285750" indent="-273050" defTabSz="914400" eaLnBrk="1" hangingPunct="1"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>
                <a:latin typeface="Times New Roman" panose="02020603050405020304" pitchFamily="2" charset="0"/>
                <a:ea typeface="+mn-ea"/>
                <a:cs typeface="+mn-cs"/>
              </a:rPr>
              <a:t>The successor of the current node is the one in the in-  order tree walk.</a:t>
            </a:r>
            <a:endParaRPr lang="zh-CN" altLang="zh-CN">
              <a:latin typeface="Times New Roman" panose="02020603050405020304" pitchFamily="2" charset="0"/>
              <a:ea typeface="+mn-ea"/>
              <a:cs typeface="+mn-cs"/>
            </a:endParaRPr>
          </a:p>
          <a:p>
            <a:pPr marL="285750" indent="-273050" defTabSz="914400" eaLnBrk="1" hangingPunct="1"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>
                <a:latin typeface="Times New Roman" panose="02020603050405020304" pitchFamily="2" charset="0"/>
                <a:ea typeface="+mn-ea"/>
                <a:cs typeface="+mn-cs"/>
              </a:rPr>
              <a:t>Two cases:</a:t>
            </a:r>
            <a:endParaRPr lang="zh-CN" altLang="zh-CN">
              <a:latin typeface="Times New Roman" panose="02020603050405020304" pitchFamily="2" charset="0"/>
              <a:ea typeface="+mn-ea"/>
              <a:cs typeface="+mn-cs"/>
            </a:endParaRPr>
          </a:p>
          <a:p>
            <a:pPr marL="650875" lvl="1" indent="-27305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800" b="1">
                <a:solidFill>
                  <a:srgbClr val="3C3E42"/>
                </a:solidFill>
                <a:latin typeface="Times New Roman" panose="02020603050405020304" pitchFamily="2" charset="0"/>
              </a:rPr>
              <a:t>x has a right subtree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2" charset="0"/>
              </a:rPr>
              <a:t>: successor is minimum node in  right subtree</a:t>
            </a:r>
            <a:endParaRPr lang="zh-CN" altLang="zh-CN" sz="28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marL="650875" lvl="1" indent="-27305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800" b="1">
                <a:solidFill>
                  <a:srgbClr val="3C3E42"/>
                </a:solidFill>
                <a:latin typeface="Times New Roman" panose="02020603050405020304" pitchFamily="2" charset="0"/>
              </a:rPr>
              <a:t>x has no right subtree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2" charset="0"/>
              </a:rPr>
              <a:t>: successor is </a:t>
            </a:r>
            <a:r>
              <a:rPr lang="zh-CN" altLang="zh-CN" sz="2800">
                <a:solidFill>
                  <a:srgbClr val="7598D9"/>
                </a:solidFill>
                <a:latin typeface="Times New Roman" panose="02020603050405020304" pitchFamily="2" charset="0"/>
              </a:rPr>
              <a:t>lowest ancestor 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2" charset="0"/>
              </a:rPr>
              <a:t> of x whose </a:t>
            </a:r>
            <a:r>
              <a:rPr lang="zh-CN" altLang="zh-CN" sz="2800">
                <a:solidFill>
                  <a:srgbClr val="7598D9"/>
                </a:solidFill>
                <a:latin typeface="Times New Roman" panose="02020603050405020304" pitchFamily="2" charset="0"/>
              </a:rPr>
              <a:t>left child 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2" charset="0"/>
              </a:rPr>
              <a:t>is also one ancestor of x</a:t>
            </a:r>
            <a:endParaRPr lang="zh-CN" altLang="zh-CN" sz="28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marL="285750" indent="-273050" defTabSz="914400" eaLnBrk="1" hangingPunct="1">
              <a:spcBef>
                <a:spcPts val="675"/>
              </a:spcBef>
              <a:buNone/>
              <a:tabLst>
                <a:tab pos="285750" algn="l"/>
              </a:tabLst>
            </a:pPr>
            <a:r>
              <a:rPr lang="en-US" altLang="zh-CN">
                <a:latin typeface="Times New Roman" panose="02020603050405020304" pitchFamily="2" charset="0"/>
                <a:ea typeface="+mn-ea"/>
                <a:cs typeface="+mn-cs"/>
              </a:rPr>
              <a:t>       </a:t>
            </a:r>
            <a:r>
              <a:rPr lang="zh-CN" altLang="zh-CN">
                <a:latin typeface="Times New Roman" panose="02020603050405020304" pitchFamily="2" charset="0"/>
                <a:ea typeface="+mn-ea"/>
                <a:cs typeface="+mn-cs"/>
              </a:rPr>
              <a:t>(every node is its own ancestor)</a:t>
            </a:r>
            <a:endParaRPr lang="zh-CN" altLang="zh-CN">
              <a:latin typeface="Times New Roman" panose="02020603050405020304" pitchFamily="2" charset="0"/>
              <a:ea typeface="+mn-ea"/>
              <a:cs typeface="+mn-cs"/>
            </a:endParaRPr>
          </a:p>
          <a:p>
            <a:pPr marL="650875" lvl="1" indent="-27305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800" i="1">
                <a:solidFill>
                  <a:srgbClr val="000000"/>
                </a:solidFill>
                <a:latin typeface="Times New Roman" panose="02020603050405020304" pitchFamily="2" charset="0"/>
              </a:rPr>
              <a:t>Intuition: As long as you move to the left up the tree,  you’re visiting smaller nodes.</a:t>
            </a:r>
            <a:endParaRPr lang="zh-CN" altLang="zh-CN" sz="2800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grpSp>
        <p:nvGrpSpPr>
          <p:cNvPr id="19488" name="object 33"/>
          <p:cNvGrpSpPr/>
          <p:nvPr/>
        </p:nvGrpSpPr>
        <p:grpSpPr>
          <a:xfrm>
            <a:off x="774700" y="6348413"/>
            <a:ext cx="9144000" cy="858837"/>
            <a:chOff x="774839" y="6348984"/>
            <a:chExt cx="9144000" cy="858519"/>
          </a:xfrm>
        </p:grpSpPr>
        <p:sp>
          <p:nvSpPr>
            <p:cNvPr id="19489" name="object 34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0" name="object 35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1" name="object 36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92" name="object 37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493" name="object 38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19494" name="object 39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95" name="object 40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082088" y="6237288"/>
            <a:ext cx="254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14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1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2048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484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0485" name="object 6"/>
          <p:cNvGrpSpPr/>
          <p:nvPr/>
        </p:nvGrpSpPr>
        <p:grpSpPr>
          <a:xfrm>
            <a:off x="822325" y="349250"/>
            <a:ext cx="9096375" cy="6000750"/>
            <a:chOff x="822845" y="348995"/>
            <a:chExt cx="9096375" cy="6000750"/>
          </a:xfrm>
        </p:grpSpPr>
        <p:sp>
          <p:nvSpPr>
            <p:cNvPr id="20486" name="object 7"/>
            <p:cNvSpPr/>
            <p:nvPr/>
          </p:nvSpPr>
          <p:spPr>
            <a:xfrm>
              <a:off x="9614026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8" name="object 9"/>
            <p:cNvSpPr/>
            <p:nvPr/>
          </p:nvSpPr>
          <p:spPr>
            <a:xfrm>
              <a:off x="9614026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9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0" name="object 11"/>
            <p:cNvSpPr/>
            <p:nvPr/>
          </p:nvSpPr>
          <p:spPr>
            <a:xfrm>
              <a:off x="9614026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91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2" name="object 13"/>
            <p:cNvSpPr/>
            <p:nvPr/>
          </p:nvSpPr>
          <p:spPr>
            <a:xfrm>
              <a:off x="9614026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93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4" name="object 15"/>
            <p:cNvSpPr/>
            <p:nvPr/>
          </p:nvSpPr>
          <p:spPr>
            <a:xfrm>
              <a:off x="9614026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95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6" name="object 17"/>
            <p:cNvSpPr/>
            <p:nvPr/>
          </p:nvSpPr>
          <p:spPr>
            <a:xfrm>
              <a:off x="9614026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97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8" name="object 19"/>
            <p:cNvSpPr/>
            <p:nvPr/>
          </p:nvSpPr>
          <p:spPr>
            <a:xfrm>
              <a:off x="822833" y="2063508"/>
              <a:ext cx="57785" cy="4286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0" y="2571750"/>
                </a:cxn>
                <a:cxn ang="0">
                  <a:pos x="0" y="3429000"/>
                </a:cxn>
                <a:cxn ang="0">
                  <a:pos x="0" y="4286250"/>
                </a:cxn>
                <a:cxn ang="0">
                  <a:pos x="11442" y="4286250"/>
                </a:cxn>
                <a:cxn ang="0">
                  <a:pos x="11442" y="3429000"/>
                </a:cxn>
                <a:cxn ang="0">
                  <a:pos x="11442" y="257175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22872" y="2571750"/>
                </a:cxn>
                <a:cxn ang="0">
                  <a:pos x="22872" y="3429000"/>
                </a:cxn>
                <a:cxn ang="0">
                  <a:pos x="22872" y="4286250"/>
                </a:cxn>
                <a:cxn ang="0">
                  <a:pos x="57163" y="4286250"/>
                </a:cxn>
                <a:cxn ang="0">
                  <a:pos x="57163" y="3429000"/>
                </a:cxn>
                <a:cxn ang="0">
                  <a:pos x="57163" y="257175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4286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0" y="3429000"/>
                  </a:lnTo>
                  <a:lnTo>
                    <a:pt x="0" y="4286250"/>
                  </a:lnTo>
                  <a:lnTo>
                    <a:pt x="11442" y="4286250"/>
                  </a:lnTo>
                  <a:lnTo>
                    <a:pt x="11442" y="342900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4286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22872" y="3429000"/>
                  </a:lnTo>
                  <a:lnTo>
                    <a:pt x="22872" y="4286250"/>
                  </a:lnTo>
                  <a:lnTo>
                    <a:pt x="57162" y="4286250"/>
                  </a:lnTo>
                  <a:lnTo>
                    <a:pt x="57162" y="342900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9" name="object 20"/>
            <p:cNvSpPr/>
            <p:nvPr/>
          </p:nvSpPr>
          <p:spPr>
            <a:xfrm>
              <a:off x="9518776" y="348995"/>
              <a:ext cx="38100" cy="600075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00" name="object 21"/>
            <p:cNvSpPr/>
            <p:nvPr/>
          </p:nvSpPr>
          <p:spPr>
            <a:xfrm>
              <a:off x="8931275" y="6063995"/>
              <a:ext cx="548640" cy="28575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4" y="225175"/>
                </a:cxn>
                <a:cxn ang="0">
                  <a:pos x="531493" y="178853"/>
                </a:cxn>
                <a:cxn ang="0">
                  <a:pos x="511217" y="136144"/>
                </a:cxn>
                <a:cxn ang="0">
                  <a:pos x="484167" y="97837"/>
                </a:cxn>
                <a:cxn ang="0">
                  <a:pos x="451116" y="64722"/>
                </a:cxn>
                <a:cxn ang="0">
                  <a:pos x="412834" y="37592"/>
                </a:cxn>
                <a:cxn ang="0">
                  <a:pos x="370093" y="17234"/>
                </a:cxn>
                <a:cxn ang="0">
                  <a:pos x="323664" y="4440"/>
                </a:cxn>
                <a:cxn ang="0">
                  <a:pos x="274320" y="0"/>
                </a:cxn>
                <a:cxn ang="0">
                  <a:pos x="225175" y="4440"/>
                </a:cxn>
                <a:cxn ang="0">
                  <a:pos x="178853" y="17234"/>
                </a:cxn>
                <a:cxn ang="0">
                  <a:pos x="136144" y="37592"/>
                </a:cxn>
                <a:cxn ang="0">
                  <a:pos x="97837" y="64722"/>
                </a:cxn>
                <a:cxn ang="0">
                  <a:pos x="64722" y="97837"/>
                </a:cxn>
                <a:cxn ang="0">
                  <a:pos x="37591" y="136144"/>
                </a:cxn>
                <a:cxn ang="0">
                  <a:pos x="17234" y="178853"/>
                </a:cxn>
                <a:cxn ang="0">
                  <a:pos x="4440" y="225175"/>
                </a:cxn>
                <a:cxn ang="0">
                  <a:pos x="0" y="274320"/>
                </a:cxn>
                <a:cxn ang="0">
                  <a:pos x="1028" y="285749"/>
                </a:cxn>
                <a:cxn ang="0">
                  <a:pos x="547617" y="285749"/>
                </a:cxn>
                <a:cxn ang="0">
                  <a:pos x="548640" y="274320"/>
                </a:cxn>
              </a:cxnLst>
              <a:pathLst>
                <a:path w="548640" h="285750">
                  <a:moveTo>
                    <a:pt x="548640" y="274320"/>
                  </a:moveTo>
                  <a:lnTo>
                    <a:pt x="544224" y="225175"/>
                  </a:lnTo>
                  <a:lnTo>
                    <a:pt x="531493" y="178853"/>
                  </a:lnTo>
                  <a:lnTo>
                    <a:pt x="511217" y="136144"/>
                  </a:lnTo>
                  <a:lnTo>
                    <a:pt x="484167" y="97837"/>
                  </a:lnTo>
                  <a:lnTo>
                    <a:pt x="451116" y="64722"/>
                  </a:lnTo>
                  <a:lnTo>
                    <a:pt x="412834" y="37592"/>
                  </a:lnTo>
                  <a:lnTo>
                    <a:pt x="370093" y="17234"/>
                  </a:lnTo>
                  <a:lnTo>
                    <a:pt x="323664" y="4440"/>
                  </a:lnTo>
                  <a:lnTo>
                    <a:pt x="274320" y="0"/>
                  </a:lnTo>
                  <a:lnTo>
                    <a:pt x="225175" y="4440"/>
                  </a:lnTo>
                  <a:lnTo>
                    <a:pt x="178853" y="17234"/>
                  </a:lnTo>
                  <a:lnTo>
                    <a:pt x="136144" y="37592"/>
                  </a:lnTo>
                  <a:lnTo>
                    <a:pt x="97837" y="64722"/>
                  </a:lnTo>
                  <a:lnTo>
                    <a:pt x="64722" y="97837"/>
                  </a:lnTo>
                  <a:lnTo>
                    <a:pt x="37591" y="136144"/>
                  </a:lnTo>
                  <a:lnTo>
                    <a:pt x="17234" y="178853"/>
                  </a:lnTo>
                  <a:lnTo>
                    <a:pt x="4440" y="225175"/>
                  </a:lnTo>
                  <a:lnTo>
                    <a:pt x="0" y="274320"/>
                  </a:lnTo>
                  <a:lnTo>
                    <a:pt x="1028" y="285749"/>
                  </a:lnTo>
                  <a:lnTo>
                    <a:pt x="547617" y="285749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6910388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 </a:t>
            </a: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</a:t>
            </a:r>
            <a:r>
              <a:rPr kumimoji="0" sz="35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PERATIONS</a:t>
            </a: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:</a:t>
            </a:r>
            <a:r>
              <a:rPr kumimoji="0" sz="4400" b="0" i="0" u="none" strike="noStrike" kern="0" cap="none" spc="-10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4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5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UCCESSOR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1275" y="1590675"/>
            <a:ext cx="6142038" cy="38163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87020" marR="0" indent="-274320" defTabSz="914400" fontAlgn="auto">
              <a:spcBef>
                <a:spcPts val="100"/>
              </a:spcBef>
              <a:spcAft>
                <a:spcPts val="0"/>
              </a:spcAft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  <a:tab pos="4430395" algn="l"/>
                <a:tab pos="5098415" algn="l"/>
                <a:tab pos="5689600" algn="l"/>
              </a:tabLst>
              <a:defRPr/>
            </a:pP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What</a:t>
            </a:r>
            <a:r>
              <a:rPr kumimoji="0" sz="24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is</a:t>
            </a:r>
            <a:r>
              <a:rPr kumimoji="0" sz="24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the</a:t>
            </a:r>
            <a:r>
              <a:rPr kumimoji="0" sz="24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successo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r</a:t>
            </a:r>
            <a:r>
              <a:rPr kumimoji="0" sz="2400" kern="1200" cap="none" spc="-1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of</a:t>
            </a:r>
            <a:r>
              <a:rPr kumimoji="0" sz="2400" kern="1200" cap="none" spc="-1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node</a:t>
            </a:r>
            <a:r>
              <a:rPr kumimoji="0" sz="2400" kern="1200" cap="none" spc="-1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3?	15?</a:t>
            </a:r>
            <a:r>
              <a:rPr kumimoji="0" lang="en-US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 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13?	17?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20503" name="object 24"/>
          <p:cNvSpPr/>
          <p:nvPr/>
        </p:nvSpPr>
        <p:spPr>
          <a:xfrm>
            <a:off x="1774825" y="2135188"/>
            <a:ext cx="6553200" cy="405447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1275" y="6010275"/>
            <a:ext cx="3295650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87020" marR="0" indent="-274320" defTabSz="914400" fontAlgn="auto">
              <a:spcBef>
                <a:spcPts val="100"/>
              </a:spcBef>
              <a:spcAft>
                <a:spcPts val="0"/>
              </a:spcAft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  <a:defRPr/>
            </a:pPr>
            <a:r>
              <a:rPr kumimoji="0" sz="24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How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about</a:t>
            </a:r>
            <a:r>
              <a:rPr kumimoji="0" sz="2400" kern="1200" cap="none" spc="-10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predecessor?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07488" y="6218238"/>
            <a:ext cx="203200" cy="2381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15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0506" name="object 27"/>
          <p:cNvGrpSpPr/>
          <p:nvPr/>
        </p:nvGrpSpPr>
        <p:grpSpPr>
          <a:xfrm>
            <a:off x="774700" y="6348413"/>
            <a:ext cx="9144000" cy="858837"/>
            <a:chOff x="774839" y="6348984"/>
            <a:chExt cx="9144000" cy="858519"/>
          </a:xfrm>
        </p:grpSpPr>
        <p:sp>
          <p:nvSpPr>
            <p:cNvPr id="20507" name="object 28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08" name="object 29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09" name="object 30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10" name="object 31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511" name="object 32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20512" name="object 33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13" name="object 34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5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21506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07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508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1509" name="object 6"/>
          <p:cNvGrpSpPr/>
          <p:nvPr/>
        </p:nvGrpSpPr>
        <p:grpSpPr>
          <a:xfrm>
            <a:off x="822325" y="349250"/>
            <a:ext cx="9096375" cy="3429000"/>
            <a:chOff x="822845" y="348995"/>
            <a:chExt cx="9096375" cy="3429000"/>
          </a:xfrm>
        </p:grpSpPr>
        <p:sp>
          <p:nvSpPr>
            <p:cNvPr id="21510" name="object 7"/>
            <p:cNvSpPr/>
            <p:nvPr/>
          </p:nvSpPr>
          <p:spPr>
            <a:xfrm>
              <a:off x="9614026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11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2" name="object 9"/>
            <p:cNvSpPr/>
            <p:nvPr/>
          </p:nvSpPr>
          <p:spPr>
            <a:xfrm>
              <a:off x="9614026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13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4" name="object 11"/>
            <p:cNvSpPr/>
            <p:nvPr/>
          </p:nvSpPr>
          <p:spPr>
            <a:xfrm>
              <a:off x="9518776" y="348995"/>
              <a:ext cx="38100" cy="342900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object 12"/>
            <p:cNvSpPr/>
            <p:nvPr/>
          </p:nvSpPr>
          <p:spPr>
            <a:xfrm>
              <a:off x="6787019" y="2312569"/>
              <a:ext cx="473709" cy="471805"/>
            </a:xfrm>
            <a:custGeom>
              <a:avLst/>
              <a:gdLst/>
              <a:ahLst/>
              <a:cxnLst>
                <a:cxn ang="0">
                  <a:pos x="473202" y="235558"/>
                </a:cxn>
                <a:cxn ang="0">
                  <a:pos x="473202" y="223366"/>
                </a:cxn>
                <a:cxn ang="0">
                  <a:pos x="472440" y="211174"/>
                </a:cxn>
                <a:cxn ang="0">
                  <a:pos x="463171" y="168873"/>
                </a:cxn>
                <a:cxn ang="0">
                  <a:pos x="448698" y="131285"/>
                </a:cxn>
                <a:cxn ang="0">
                  <a:pos x="406589" y="70241"/>
                </a:cxn>
                <a:cxn ang="0">
                  <a:pos x="351022" y="28029"/>
                </a:cxn>
                <a:cxn ang="0">
                  <a:pos x="286904" y="4640"/>
                </a:cxn>
                <a:cxn ang="0">
                  <a:pos x="253173" y="0"/>
                </a:cxn>
                <a:cxn ang="0">
                  <a:pos x="219145" y="61"/>
                </a:cxn>
                <a:cxn ang="0">
                  <a:pos x="152651" y="14281"/>
                </a:cxn>
                <a:cxn ang="0">
                  <a:pos x="92333" y="47289"/>
                </a:cxn>
                <a:cxn ang="0">
                  <a:pos x="43097" y="99075"/>
                </a:cxn>
                <a:cxn ang="0">
                  <a:pos x="9853" y="169626"/>
                </a:cxn>
                <a:cxn ang="0">
                  <a:pos x="761" y="211936"/>
                </a:cxn>
                <a:cxn ang="0">
                  <a:pos x="0" y="224128"/>
                </a:cxn>
                <a:cxn ang="0">
                  <a:pos x="0" y="248512"/>
                </a:cxn>
                <a:cxn ang="0">
                  <a:pos x="13954" y="314786"/>
                </a:cxn>
                <a:cxn ang="0">
                  <a:pos x="30765" y="352198"/>
                </a:cxn>
                <a:cxn ang="0">
                  <a:pos x="38100" y="363292"/>
                </a:cxn>
                <a:cxn ang="0">
                  <a:pos x="38100" y="224890"/>
                </a:cxn>
                <a:cxn ang="0">
                  <a:pos x="38862" y="214984"/>
                </a:cxn>
                <a:cxn ang="0">
                  <a:pos x="48932" y="172442"/>
                </a:cxn>
                <a:cxn ang="0">
                  <a:pos x="65198" y="135767"/>
                </a:cxn>
                <a:cxn ang="0">
                  <a:pos x="112686" y="79923"/>
                </a:cxn>
                <a:cxn ang="0">
                  <a:pos x="174064" y="47273"/>
                </a:cxn>
                <a:cxn ang="0">
                  <a:pos x="242068" y="37638"/>
                </a:cxn>
                <a:cxn ang="0">
                  <a:pos x="276285" y="41394"/>
                </a:cxn>
                <a:cxn ang="0">
                  <a:pos x="340612" y="65944"/>
                </a:cxn>
                <a:cxn ang="0">
                  <a:pos x="393410" y="113060"/>
                </a:cxn>
                <a:cxn ang="0">
                  <a:pos x="427415" y="182562"/>
                </a:cxn>
                <a:cxn ang="0">
                  <a:pos x="435102" y="225652"/>
                </a:cxn>
                <a:cxn ang="0">
                  <a:pos x="435102" y="364272"/>
                </a:cxn>
                <a:cxn ang="0">
                  <a:pos x="441895" y="354134"/>
                </a:cxn>
                <a:cxn ang="0">
                  <a:pos x="457809" y="319022"/>
                </a:cxn>
                <a:cxn ang="0">
                  <a:pos x="468461" y="279480"/>
                </a:cxn>
                <a:cxn ang="0">
                  <a:pos x="473202" y="235558"/>
                </a:cxn>
                <a:cxn ang="0">
                  <a:pos x="435102" y="364272"/>
                </a:cxn>
                <a:cxn ang="0">
                  <a:pos x="435102" y="246226"/>
                </a:cxn>
                <a:cxn ang="0">
                  <a:pos x="427675" y="288309"/>
                </a:cxn>
                <a:cxn ang="0">
                  <a:pos x="413865" y="325143"/>
                </a:cxn>
                <a:cxn ang="0">
                  <a:pos x="370596" y="382887"/>
                </a:cxn>
                <a:cxn ang="0">
                  <a:pos x="312297" y="419111"/>
                </a:cxn>
                <a:cxn ang="0">
                  <a:pos x="245968" y="433468"/>
                </a:cxn>
                <a:cxn ang="0">
                  <a:pos x="211981" y="432338"/>
                </a:cxn>
                <a:cxn ang="0">
                  <a:pos x="146735" y="413243"/>
                </a:cxn>
                <a:cxn ang="0">
                  <a:pos x="90964" y="371412"/>
                </a:cxn>
                <a:cxn ang="0">
                  <a:pos x="51668" y="306497"/>
                </a:cxn>
                <a:cxn ang="0">
                  <a:pos x="40386" y="265276"/>
                </a:cxn>
                <a:cxn ang="0">
                  <a:pos x="38100" y="245464"/>
                </a:cxn>
                <a:cxn ang="0">
                  <a:pos x="38100" y="363292"/>
                </a:cxn>
                <a:cxn ang="0">
                  <a:pos x="77212" y="411506"/>
                </a:cxn>
                <a:cxn ang="0">
                  <a:pos x="136423" y="450463"/>
                </a:cxn>
                <a:cxn ang="0">
                  <a:pos x="203197" y="469472"/>
                </a:cxn>
                <a:cxn ang="0">
                  <a:pos x="237795" y="471623"/>
                </a:cxn>
                <a:cxn ang="0">
                  <a:pos x="272333" y="468939"/>
                </a:cxn>
                <a:cxn ang="0">
                  <a:pos x="338629" y="449269"/>
                </a:cxn>
                <a:cxn ang="0">
                  <a:pos x="396884" y="410866"/>
                </a:cxn>
                <a:cxn ang="0">
                  <a:pos x="421370" y="384766"/>
                </a:cxn>
                <a:cxn ang="0">
                  <a:pos x="435102" y="364272"/>
                </a:cxn>
              </a:cxnLst>
              <a:pathLst>
                <a:path w="473709" h="471805">
                  <a:moveTo>
                    <a:pt x="473202" y="235558"/>
                  </a:moveTo>
                  <a:lnTo>
                    <a:pt x="473202" y="223366"/>
                  </a:lnTo>
                  <a:lnTo>
                    <a:pt x="472440" y="211174"/>
                  </a:lnTo>
                  <a:lnTo>
                    <a:pt x="463171" y="168873"/>
                  </a:lnTo>
                  <a:lnTo>
                    <a:pt x="448698" y="131285"/>
                  </a:lnTo>
                  <a:lnTo>
                    <a:pt x="406589" y="70241"/>
                  </a:lnTo>
                  <a:lnTo>
                    <a:pt x="351022" y="28029"/>
                  </a:lnTo>
                  <a:lnTo>
                    <a:pt x="286904" y="4640"/>
                  </a:lnTo>
                  <a:lnTo>
                    <a:pt x="253173" y="0"/>
                  </a:lnTo>
                  <a:lnTo>
                    <a:pt x="219145" y="61"/>
                  </a:lnTo>
                  <a:lnTo>
                    <a:pt x="152651" y="14281"/>
                  </a:lnTo>
                  <a:lnTo>
                    <a:pt x="92333" y="47289"/>
                  </a:lnTo>
                  <a:lnTo>
                    <a:pt x="43097" y="99075"/>
                  </a:lnTo>
                  <a:lnTo>
                    <a:pt x="9853" y="169626"/>
                  </a:lnTo>
                  <a:lnTo>
                    <a:pt x="761" y="211936"/>
                  </a:lnTo>
                  <a:lnTo>
                    <a:pt x="0" y="224128"/>
                  </a:lnTo>
                  <a:lnTo>
                    <a:pt x="0" y="248512"/>
                  </a:lnTo>
                  <a:lnTo>
                    <a:pt x="13954" y="314786"/>
                  </a:lnTo>
                  <a:lnTo>
                    <a:pt x="30765" y="352198"/>
                  </a:lnTo>
                  <a:lnTo>
                    <a:pt x="38100" y="363292"/>
                  </a:lnTo>
                  <a:lnTo>
                    <a:pt x="38100" y="224890"/>
                  </a:lnTo>
                  <a:lnTo>
                    <a:pt x="38862" y="214984"/>
                  </a:lnTo>
                  <a:lnTo>
                    <a:pt x="48932" y="172442"/>
                  </a:lnTo>
                  <a:lnTo>
                    <a:pt x="65198" y="135767"/>
                  </a:lnTo>
                  <a:lnTo>
                    <a:pt x="112686" y="79923"/>
                  </a:lnTo>
                  <a:lnTo>
                    <a:pt x="174064" y="47273"/>
                  </a:lnTo>
                  <a:lnTo>
                    <a:pt x="242068" y="37638"/>
                  </a:lnTo>
                  <a:lnTo>
                    <a:pt x="276285" y="41394"/>
                  </a:lnTo>
                  <a:lnTo>
                    <a:pt x="340612" y="65944"/>
                  </a:lnTo>
                  <a:lnTo>
                    <a:pt x="393410" y="113060"/>
                  </a:lnTo>
                  <a:lnTo>
                    <a:pt x="427415" y="182562"/>
                  </a:lnTo>
                  <a:lnTo>
                    <a:pt x="435102" y="225652"/>
                  </a:lnTo>
                  <a:lnTo>
                    <a:pt x="435102" y="364272"/>
                  </a:lnTo>
                  <a:lnTo>
                    <a:pt x="441895" y="354134"/>
                  </a:lnTo>
                  <a:lnTo>
                    <a:pt x="457809" y="319022"/>
                  </a:lnTo>
                  <a:lnTo>
                    <a:pt x="468461" y="279480"/>
                  </a:lnTo>
                  <a:lnTo>
                    <a:pt x="473202" y="235558"/>
                  </a:lnTo>
                  <a:close/>
                </a:path>
                <a:path w="473709" h="471805">
                  <a:moveTo>
                    <a:pt x="435102" y="364272"/>
                  </a:moveTo>
                  <a:lnTo>
                    <a:pt x="435102" y="246226"/>
                  </a:lnTo>
                  <a:lnTo>
                    <a:pt x="427675" y="288309"/>
                  </a:lnTo>
                  <a:lnTo>
                    <a:pt x="413865" y="325143"/>
                  </a:lnTo>
                  <a:lnTo>
                    <a:pt x="370596" y="382887"/>
                  </a:lnTo>
                  <a:lnTo>
                    <a:pt x="312297" y="419111"/>
                  </a:lnTo>
                  <a:lnTo>
                    <a:pt x="245968" y="433468"/>
                  </a:lnTo>
                  <a:lnTo>
                    <a:pt x="211981" y="432338"/>
                  </a:lnTo>
                  <a:lnTo>
                    <a:pt x="146735" y="413243"/>
                  </a:lnTo>
                  <a:lnTo>
                    <a:pt x="90964" y="371412"/>
                  </a:lnTo>
                  <a:lnTo>
                    <a:pt x="51668" y="306497"/>
                  </a:lnTo>
                  <a:lnTo>
                    <a:pt x="40386" y="265276"/>
                  </a:lnTo>
                  <a:lnTo>
                    <a:pt x="38100" y="245464"/>
                  </a:lnTo>
                  <a:lnTo>
                    <a:pt x="38100" y="363292"/>
                  </a:lnTo>
                  <a:lnTo>
                    <a:pt x="77212" y="411506"/>
                  </a:lnTo>
                  <a:lnTo>
                    <a:pt x="136423" y="450463"/>
                  </a:lnTo>
                  <a:lnTo>
                    <a:pt x="203197" y="469472"/>
                  </a:lnTo>
                  <a:lnTo>
                    <a:pt x="237795" y="471623"/>
                  </a:lnTo>
                  <a:lnTo>
                    <a:pt x="272333" y="468939"/>
                  </a:lnTo>
                  <a:lnTo>
                    <a:pt x="338629" y="449269"/>
                  </a:lnTo>
                  <a:lnTo>
                    <a:pt x="396884" y="410866"/>
                  </a:lnTo>
                  <a:lnTo>
                    <a:pt x="421370" y="384766"/>
                  </a:lnTo>
                  <a:lnTo>
                    <a:pt x="435102" y="36427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6" name="object 13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6057900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 </a:t>
            </a: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</a:t>
            </a:r>
            <a:r>
              <a:rPr kumimoji="0" sz="35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PERATIONS</a:t>
            </a: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:</a:t>
            </a:r>
            <a:r>
              <a:rPr kumimoji="0" sz="4400" b="0" i="0" u="none" strike="noStrike" kern="0" cap="none" spc="-12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4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D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ELETE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1275" y="1970088"/>
            <a:ext cx="3475038" cy="4524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87020" marR="0" indent="-274320" defTabSz="914400" fontAlgn="auto">
              <a:spcBef>
                <a:spcPts val="1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  <a:defRPr/>
            </a:pPr>
            <a:r>
              <a:rPr kumimoji="0" sz="28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Deletion </a:t>
            </a:r>
            <a:r>
              <a:rPr kumimoji="0" sz="28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is a bit</a:t>
            </a:r>
            <a:r>
              <a:rPr kumimoji="0" sz="2800" kern="1200" cap="none" spc="-13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8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tricky</a:t>
            </a:r>
            <a:endParaRPr kumimoji="0" sz="28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21519" name="object 16"/>
          <p:cNvSpPr txBox="1"/>
          <p:nvPr/>
        </p:nvSpPr>
        <p:spPr>
          <a:xfrm>
            <a:off x="6908800" y="2341563"/>
            <a:ext cx="230188" cy="392112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1520" name="object 17"/>
          <p:cNvGrpSpPr/>
          <p:nvPr/>
        </p:nvGrpSpPr>
        <p:grpSpPr>
          <a:xfrm>
            <a:off x="822325" y="2697163"/>
            <a:ext cx="9096375" cy="1081087"/>
            <a:chOff x="822845" y="2697479"/>
            <a:chExt cx="9096375" cy="1080770"/>
          </a:xfrm>
        </p:grpSpPr>
        <p:sp>
          <p:nvSpPr>
            <p:cNvPr id="21521" name="object 18"/>
            <p:cNvSpPr/>
            <p:nvPr/>
          </p:nvSpPr>
          <p:spPr>
            <a:xfrm>
              <a:off x="9614026" y="2919983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22" name="object 19"/>
            <p:cNvSpPr/>
            <p:nvPr/>
          </p:nvSpPr>
          <p:spPr>
            <a:xfrm>
              <a:off x="5934189" y="2697492"/>
              <a:ext cx="3763010" cy="1080770"/>
            </a:xfrm>
            <a:custGeom>
              <a:avLst/>
              <a:gdLst/>
              <a:ahLst/>
              <a:cxnLst>
                <a:cxn ang="0">
                  <a:pos x="939698" y="37338"/>
                </a:cxn>
                <a:cxn ang="0">
                  <a:pos x="930554" y="0"/>
                </a:cxn>
                <a:cxn ang="0">
                  <a:pos x="0" y="223266"/>
                </a:cxn>
                <a:cxn ang="0">
                  <a:pos x="162902" y="223266"/>
                </a:cxn>
                <a:cxn ang="0">
                  <a:pos x="939698" y="37338"/>
                </a:cxn>
                <a:cxn ang="0">
                  <a:pos x="2178851" y="223266"/>
                </a:cxn>
                <a:cxn ang="0">
                  <a:pos x="1248308" y="0"/>
                </a:cxn>
                <a:cxn ang="0">
                  <a:pos x="1239164" y="37338"/>
                </a:cxn>
                <a:cxn ang="0">
                  <a:pos x="2015948" y="223266"/>
                </a:cxn>
                <a:cxn ang="0">
                  <a:pos x="2178851" y="223266"/>
                </a:cxn>
                <a:cxn ang="0">
                  <a:pos x="3762896" y="222504"/>
                </a:cxn>
                <a:cxn ang="0">
                  <a:pos x="3749955" y="222504"/>
                </a:cxn>
                <a:cxn ang="0">
                  <a:pos x="3749955" y="1080516"/>
                </a:cxn>
                <a:cxn ang="0">
                  <a:pos x="3762896" y="1080516"/>
                </a:cxn>
                <a:cxn ang="0">
                  <a:pos x="3762896" y="222504"/>
                </a:cxn>
              </a:cxnLst>
              <a:pathLst>
                <a:path w="3763009" h="1080770">
                  <a:moveTo>
                    <a:pt x="939698" y="37338"/>
                  </a:moveTo>
                  <a:lnTo>
                    <a:pt x="930554" y="0"/>
                  </a:lnTo>
                  <a:lnTo>
                    <a:pt x="0" y="223266"/>
                  </a:lnTo>
                  <a:lnTo>
                    <a:pt x="162902" y="223266"/>
                  </a:lnTo>
                  <a:lnTo>
                    <a:pt x="939698" y="37338"/>
                  </a:lnTo>
                  <a:close/>
                </a:path>
                <a:path w="3763009" h="1080770">
                  <a:moveTo>
                    <a:pt x="2178850" y="223266"/>
                  </a:moveTo>
                  <a:lnTo>
                    <a:pt x="1248308" y="0"/>
                  </a:lnTo>
                  <a:lnTo>
                    <a:pt x="1239164" y="37338"/>
                  </a:lnTo>
                  <a:lnTo>
                    <a:pt x="2015947" y="223266"/>
                  </a:lnTo>
                  <a:lnTo>
                    <a:pt x="2178850" y="223266"/>
                  </a:lnTo>
                  <a:close/>
                </a:path>
                <a:path w="3763009" h="1080770">
                  <a:moveTo>
                    <a:pt x="3762895" y="222504"/>
                  </a:moveTo>
                  <a:lnTo>
                    <a:pt x="3749954" y="222504"/>
                  </a:lnTo>
                  <a:lnTo>
                    <a:pt x="3749954" y="1080516"/>
                  </a:lnTo>
                  <a:lnTo>
                    <a:pt x="3762895" y="1080516"/>
                  </a:lnTo>
                  <a:lnTo>
                    <a:pt x="3762895" y="222504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3" name="object 20"/>
            <p:cNvSpPr/>
            <p:nvPr/>
          </p:nvSpPr>
          <p:spPr>
            <a:xfrm>
              <a:off x="5932436" y="2697479"/>
              <a:ext cx="941705" cy="223520"/>
            </a:xfrm>
            <a:custGeom>
              <a:avLst/>
              <a:gdLst/>
              <a:ahLst/>
              <a:cxnLst>
                <a:cxn ang="0">
                  <a:pos x="941439" y="37337"/>
                </a:cxn>
                <a:cxn ang="0">
                  <a:pos x="932295" y="0"/>
                </a:cxn>
                <a:cxn ang="0">
                  <a:pos x="0" y="223267"/>
                </a:cxn>
                <a:cxn ang="0">
                  <a:pos x="164576" y="223267"/>
                </a:cxn>
                <a:cxn ang="0">
                  <a:pos x="941439" y="37337"/>
                </a:cxn>
              </a:cxnLst>
              <a:pathLst>
                <a:path w="941704" h="223519">
                  <a:moveTo>
                    <a:pt x="941438" y="37337"/>
                  </a:moveTo>
                  <a:lnTo>
                    <a:pt x="932294" y="0"/>
                  </a:lnTo>
                  <a:lnTo>
                    <a:pt x="0" y="223266"/>
                  </a:lnTo>
                  <a:lnTo>
                    <a:pt x="164576" y="223266"/>
                  </a:lnTo>
                  <a:lnTo>
                    <a:pt x="941438" y="37337"/>
                  </a:lnTo>
                  <a:close/>
                </a:path>
              </a:pathLst>
            </a:custGeom>
            <a:solidFill>
              <a:srgbClr val="575F6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4" name="object 21"/>
            <p:cNvSpPr/>
            <p:nvPr/>
          </p:nvSpPr>
          <p:spPr>
            <a:xfrm>
              <a:off x="5154053" y="2965651"/>
              <a:ext cx="473709" cy="471805"/>
            </a:xfrm>
            <a:custGeom>
              <a:avLst/>
              <a:gdLst/>
              <a:ahLst/>
              <a:cxnLst>
                <a:cxn ang="0">
                  <a:pos x="473201" y="234748"/>
                </a:cxn>
                <a:cxn ang="0">
                  <a:pos x="473201" y="222556"/>
                </a:cxn>
                <a:cxn ang="0">
                  <a:pos x="472439" y="211126"/>
                </a:cxn>
                <a:cxn ang="0">
                  <a:pos x="463241" y="168867"/>
                </a:cxn>
                <a:cxn ang="0">
                  <a:pos x="448827" y="131308"/>
                </a:cxn>
                <a:cxn ang="0">
                  <a:pos x="406806" y="70291"/>
                </a:cxn>
                <a:cxn ang="0">
                  <a:pos x="351290" y="28075"/>
                </a:cxn>
                <a:cxn ang="0">
                  <a:pos x="287190" y="4658"/>
                </a:cxn>
                <a:cxn ang="0">
                  <a:pos x="253456" y="0"/>
                </a:cxn>
                <a:cxn ang="0">
                  <a:pos x="219421" y="41"/>
                </a:cxn>
                <a:cxn ang="0">
                  <a:pos x="152893" y="14222"/>
                </a:cxn>
                <a:cxn ang="0">
                  <a:pos x="92521" y="47201"/>
                </a:cxn>
                <a:cxn ang="0">
                  <a:pos x="43217" y="98978"/>
                </a:cxn>
                <a:cxn ang="0">
                  <a:pos x="9895" y="169552"/>
                </a:cxn>
                <a:cxn ang="0">
                  <a:pos x="761" y="211888"/>
                </a:cxn>
                <a:cxn ang="0">
                  <a:pos x="0" y="224080"/>
                </a:cxn>
                <a:cxn ang="0">
                  <a:pos x="0" y="248465"/>
                </a:cxn>
                <a:cxn ang="0">
                  <a:pos x="3048" y="272087"/>
                </a:cxn>
                <a:cxn ang="0">
                  <a:pos x="13848" y="312809"/>
                </a:cxn>
                <a:cxn ang="0">
                  <a:pos x="29354" y="348779"/>
                </a:cxn>
                <a:cxn ang="0">
                  <a:pos x="38100" y="362692"/>
                </a:cxn>
                <a:cxn ang="0">
                  <a:pos x="38100" y="224842"/>
                </a:cxn>
                <a:cxn ang="0">
                  <a:pos x="38862" y="214936"/>
                </a:cxn>
                <a:cxn ang="0">
                  <a:pos x="49030" y="172351"/>
                </a:cxn>
                <a:cxn ang="0">
                  <a:pos x="65363" y="135642"/>
                </a:cxn>
                <a:cxn ang="0">
                  <a:pos x="112909" y="79755"/>
                </a:cxn>
                <a:cxn ang="0">
                  <a:pos x="174268" y="47090"/>
                </a:cxn>
                <a:cxn ang="0">
                  <a:pos x="242205" y="37461"/>
                </a:cxn>
                <a:cxn ang="0">
                  <a:pos x="276381" y="41227"/>
                </a:cxn>
                <a:cxn ang="0">
                  <a:pos x="340627" y="65806"/>
                </a:cxn>
                <a:cxn ang="0">
                  <a:pos x="393372" y="112957"/>
                </a:cxn>
                <a:cxn ang="0">
                  <a:pos x="427381" y="182497"/>
                </a:cxn>
                <a:cxn ang="0">
                  <a:pos x="435101" y="225604"/>
                </a:cxn>
                <a:cxn ang="0">
                  <a:pos x="435101" y="364248"/>
                </a:cxn>
                <a:cxn ang="0">
                  <a:pos x="444920" y="348556"/>
                </a:cxn>
                <a:cxn ang="0">
                  <a:pos x="459372" y="314594"/>
                </a:cxn>
                <a:cxn ang="0">
                  <a:pos x="468986" y="276643"/>
                </a:cxn>
                <a:cxn ang="0">
                  <a:pos x="473201" y="234748"/>
                </a:cxn>
                <a:cxn ang="0">
                  <a:pos x="435101" y="364248"/>
                </a:cxn>
                <a:cxn ang="0">
                  <a:pos x="435101" y="246179"/>
                </a:cxn>
                <a:cxn ang="0">
                  <a:pos x="427719" y="288302"/>
                </a:cxn>
                <a:cxn ang="0">
                  <a:pos x="413945" y="325162"/>
                </a:cxn>
                <a:cxn ang="0">
                  <a:pos x="370722" y="382926"/>
                </a:cxn>
                <a:cxn ang="0">
                  <a:pos x="312440" y="419136"/>
                </a:cxn>
                <a:cxn ang="0">
                  <a:pos x="246105" y="433459"/>
                </a:cxn>
                <a:cxn ang="0">
                  <a:pos x="212109" y="432310"/>
                </a:cxn>
                <a:cxn ang="0">
                  <a:pos x="146834" y="413179"/>
                </a:cxn>
                <a:cxn ang="0">
                  <a:pos x="91024" y="371330"/>
                </a:cxn>
                <a:cxn ang="0">
                  <a:pos x="51687" y="306428"/>
                </a:cxn>
                <a:cxn ang="0">
                  <a:pos x="40386" y="265229"/>
                </a:cxn>
                <a:cxn ang="0">
                  <a:pos x="38100" y="245417"/>
                </a:cxn>
                <a:cxn ang="0">
                  <a:pos x="38100" y="362692"/>
                </a:cxn>
                <a:cxn ang="0">
                  <a:pos x="72240" y="406640"/>
                </a:cxn>
                <a:cxn ang="0">
                  <a:pos x="127212" y="446029"/>
                </a:cxn>
                <a:cxn ang="0">
                  <a:pos x="189781" y="467306"/>
                </a:cxn>
                <a:cxn ang="0">
                  <a:pos x="222511" y="471265"/>
                </a:cxn>
                <a:cxn ang="0">
                  <a:pos x="255454" y="470831"/>
                </a:cxn>
                <a:cxn ang="0">
                  <a:pos x="319742" y="456962"/>
                </a:cxn>
                <a:cxn ang="0">
                  <a:pos x="378151" y="426060"/>
                </a:cxn>
                <a:cxn ang="0">
                  <a:pos x="426192" y="378484"/>
                </a:cxn>
                <a:cxn ang="0">
                  <a:pos x="435101" y="364248"/>
                </a:cxn>
              </a:cxnLst>
              <a:pathLst>
                <a:path w="473710" h="471804">
                  <a:moveTo>
                    <a:pt x="473202" y="234748"/>
                  </a:moveTo>
                  <a:lnTo>
                    <a:pt x="473202" y="222556"/>
                  </a:lnTo>
                  <a:lnTo>
                    <a:pt x="472440" y="211126"/>
                  </a:lnTo>
                  <a:lnTo>
                    <a:pt x="463242" y="168867"/>
                  </a:lnTo>
                  <a:lnTo>
                    <a:pt x="448828" y="131308"/>
                  </a:lnTo>
                  <a:lnTo>
                    <a:pt x="406807" y="70291"/>
                  </a:lnTo>
                  <a:lnTo>
                    <a:pt x="351291" y="28075"/>
                  </a:lnTo>
                  <a:lnTo>
                    <a:pt x="287191" y="4658"/>
                  </a:lnTo>
                  <a:lnTo>
                    <a:pt x="253457" y="0"/>
                  </a:lnTo>
                  <a:lnTo>
                    <a:pt x="219421" y="41"/>
                  </a:lnTo>
                  <a:lnTo>
                    <a:pt x="152893" y="14222"/>
                  </a:lnTo>
                  <a:lnTo>
                    <a:pt x="92521" y="47201"/>
                  </a:lnTo>
                  <a:lnTo>
                    <a:pt x="43217" y="98978"/>
                  </a:lnTo>
                  <a:lnTo>
                    <a:pt x="9895" y="169552"/>
                  </a:lnTo>
                  <a:lnTo>
                    <a:pt x="761" y="211888"/>
                  </a:lnTo>
                  <a:lnTo>
                    <a:pt x="0" y="224080"/>
                  </a:lnTo>
                  <a:lnTo>
                    <a:pt x="0" y="248464"/>
                  </a:lnTo>
                  <a:lnTo>
                    <a:pt x="3048" y="272086"/>
                  </a:lnTo>
                  <a:lnTo>
                    <a:pt x="13848" y="312808"/>
                  </a:lnTo>
                  <a:lnTo>
                    <a:pt x="29354" y="348778"/>
                  </a:lnTo>
                  <a:lnTo>
                    <a:pt x="38100" y="362691"/>
                  </a:lnTo>
                  <a:lnTo>
                    <a:pt x="38100" y="224842"/>
                  </a:lnTo>
                  <a:lnTo>
                    <a:pt x="38862" y="214936"/>
                  </a:lnTo>
                  <a:lnTo>
                    <a:pt x="49030" y="172351"/>
                  </a:lnTo>
                  <a:lnTo>
                    <a:pt x="65363" y="135642"/>
                  </a:lnTo>
                  <a:lnTo>
                    <a:pt x="112909" y="79755"/>
                  </a:lnTo>
                  <a:lnTo>
                    <a:pt x="174268" y="47090"/>
                  </a:lnTo>
                  <a:lnTo>
                    <a:pt x="242206" y="37461"/>
                  </a:lnTo>
                  <a:lnTo>
                    <a:pt x="276382" y="41227"/>
                  </a:lnTo>
                  <a:lnTo>
                    <a:pt x="340628" y="65806"/>
                  </a:lnTo>
                  <a:lnTo>
                    <a:pt x="393373" y="112957"/>
                  </a:lnTo>
                  <a:lnTo>
                    <a:pt x="427382" y="182497"/>
                  </a:lnTo>
                  <a:lnTo>
                    <a:pt x="435102" y="225604"/>
                  </a:lnTo>
                  <a:lnTo>
                    <a:pt x="435102" y="364247"/>
                  </a:lnTo>
                  <a:lnTo>
                    <a:pt x="444921" y="348555"/>
                  </a:lnTo>
                  <a:lnTo>
                    <a:pt x="459373" y="314593"/>
                  </a:lnTo>
                  <a:lnTo>
                    <a:pt x="468987" y="276642"/>
                  </a:lnTo>
                  <a:lnTo>
                    <a:pt x="473202" y="234748"/>
                  </a:lnTo>
                  <a:close/>
                </a:path>
                <a:path w="473710" h="471804">
                  <a:moveTo>
                    <a:pt x="435102" y="364247"/>
                  </a:moveTo>
                  <a:lnTo>
                    <a:pt x="435102" y="246178"/>
                  </a:lnTo>
                  <a:lnTo>
                    <a:pt x="427720" y="288301"/>
                  </a:lnTo>
                  <a:lnTo>
                    <a:pt x="413946" y="325161"/>
                  </a:lnTo>
                  <a:lnTo>
                    <a:pt x="370723" y="382925"/>
                  </a:lnTo>
                  <a:lnTo>
                    <a:pt x="312441" y="419135"/>
                  </a:lnTo>
                  <a:lnTo>
                    <a:pt x="246106" y="433458"/>
                  </a:lnTo>
                  <a:lnTo>
                    <a:pt x="212109" y="432309"/>
                  </a:lnTo>
                  <a:lnTo>
                    <a:pt x="146834" y="413178"/>
                  </a:lnTo>
                  <a:lnTo>
                    <a:pt x="91024" y="371329"/>
                  </a:lnTo>
                  <a:lnTo>
                    <a:pt x="51687" y="306427"/>
                  </a:lnTo>
                  <a:lnTo>
                    <a:pt x="40386" y="265228"/>
                  </a:lnTo>
                  <a:lnTo>
                    <a:pt x="38100" y="245416"/>
                  </a:lnTo>
                  <a:lnTo>
                    <a:pt x="38100" y="362691"/>
                  </a:lnTo>
                  <a:lnTo>
                    <a:pt x="72240" y="406639"/>
                  </a:lnTo>
                  <a:lnTo>
                    <a:pt x="127212" y="446028"/>
                  </a:lnTo>
                  <a:lnTo>
                    <a:pt x="189781" y="467305"/>
                  </a:lnTo>
                  <a:lnTo>
                    <a:pt x="222511" y="471264"/>
                  </a:lnTo>
                  <a:lnTo>
                    <a:pt x="255455" y="470830"/>
                  </a:lnTo>
                  <a:lnTo>
                    <a:pt x="319743" y="456961"/>
                  </a:lnTo>
                  <a:lnTo>
                    <a:pt x="378152" y="426059"/>
                  </a:lnTo>
                  <a:lnTo>
                    <a:pt x="426193" y="378483"/>
                  </a:lnTo>
                  <a:lnTo>
                    <a:pt x="435102" y="364247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5" name="object 22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11275" y="2387600"/>
            <a:ext cx="3203575" cy="1049338"/>
          </a:xfrm>
          <a:prstGeom prst="rect">
            <a:avLst/>
          </a:prstGeom>
        </p:spPr>
        <p:txBody>
          <a:bodyPr lIns="0" tIns="97790" rIns="0" bIns="0">
            <a:spAutoFit/>
          </a:bodyPr>
          <a:lstStyle/>
          <a:p>
            <a:pPr marL="287020" marR="0" indent="-274320" defTabSz="914400" fontAlgn="auto">
              <a:spcBef>
                <a:spcPts val="77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  <a:defRPr/>
            </a:pPr>
            <a:r>
              <a:rPr kumimoji="0" sz="28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3</a:t>
            </a:r>
            <a:r>
              <a:rPr kumimoji="0" sz="2800" kern="1200" cap="none" spc="-1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8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cases:</a:t>
            </a:r>
            <a:endParaRPr kumimoji="0" sz="28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377825" marR="0" defTabSz="914400" fontAlgn="auto">
              <a:spcBef>
                <a:spcPts val="67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200" kern="1200" cap="none" spc="-550" normalizeH="0" baseline="0" noProof="0" dirty="0">
                <a:solidFill>
                  <a:srgbClr val="FE8637"/>
                </a:solidFill>
                <a:latin typeface="Arial" panose="020B0604020202020204"/>
                <a:ea typeface="+mn-ea"/>
                <a:cs typeface="Arial" panose="020B0604020202020204"/>
              </a:rPr>
              <a:t> </a:t>
            </a:r>
            <a:r>
              <a:rPr kumimoji="0" sz="28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x has no</a:t>
            </a:r>
            <a:r>
              <a:rPr kumimoji="0" sz="2800" kern="1200" cap="none" spc="-8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800" kern="1200" cap="none" spc="-4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children:</a:t>
            </a:r>
            <a:endParaRPr kumimoji="0" sz="28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21527" name="object 24"/>
          <p:cNvSpPr txBox="1"/>
          <p:nvPr/>
        </p:nvSpPr>
        <p:spPr>
          <a:xfrm>
            <a:off x="5276850" y="2995613"/>
            <a:ext cx="228600" cy="390525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28" name="object 25"/>
          <p:cNvSpPr/>
          <p:nvPr/>
        </p:nvSpPr>
        <p:spPr>
          <a:xfrm>
            <a:off x="8420100" y="2965450"/>
            <a:ext cx="473075" cy="471488"/>
          </a:xfrm>
          <a:custGeom>
            <a:avLst/>
            <a:gdLst/>
            <a:ahLst/>
            <a:cxnLst>
              <a:cxn ang="0">
                <a:pos x="472569" y="234843"/>
              </a:cxn>
              <a:cxn ang="0">
                <a:pos x="472569" y="222643"/>
              </a:cxn>
              <a:cxn ang="0">
                <a:pos x="471047" y="211205"/>
              </a:cxn>
              <a:cxn ang="0">
                <a:pos x="462168" y="168888"/>
              </a:cxn>
              <a:cxn ang="0">
                <a:pos x="447998" y="131287"/>
              </a:cxn>
              <a:cxn ang="0">
                <a:pos x="406274" y="70228"/>
              </a:cxn>
              <a:cxn ang="0">
                <a:pos x="350855" y="28015"/>
              </a:cxn>
              <a:cxn ang="0">
                <a:pos x="286722" y="4633"/>
              </a:cxn>
              <a:cxn ang="0">
                <a:pos x="252943" y="0"/>
              </a:cxn>
              <a:cxn ang="0">
                <a:pos x="218854" y="68"/>
              </a:cxn>
              <a:cxn ang="0">
                <a:pos x="152231" y="14303"/>
              </a:cxn>
              <a:cxn ang="0">
                <a:pos x="91835" y="47324"/>
              </a:cxn>
              <a:cxn ang="0">
                <a:pos x="42643" y="99117"/>
              </a:cxn>
              <a:cxn ang="0">
                <a:pos x="9637" y="169665"/>
              </a:cxn>
              <a:cxn ang="0">
                <a:pos x="760" y="211968"/>
              </a:cxn>
              <a:cxn ang="0">
                <a:pos x="0" y="224168"/>
              </a:cxn>
              <a:cxn ang="0">
                <a:pos x="0" y="248569"/>
              </a:cxn>
              <a:cxn ang="0">
                <a:pos x="13297" y="312914"/>
              </a:cxn>
              <a:cxn ang="0">
                <a:pos x="28960" y="348879"/>
              </a:cxn>
              <a:cxn ang="0">
                <a:pos x="38049" y="363263"/>
              </a:cxn>
              <a:cxn ang="0">
                <a:pos x="38049" y="224931"/>
              </a:cxn>
              <a:cxn ang="0">
                <a:pos x="38810" y="215018"/>
              </a:cxn>
              <a:cxn ang="0">
                <a:pos x="48823" y="172439"/>
              </a:cxn>
              <a:cxn ang="0">
                <a:pos x="65027" y="135724"/>
              </a:cxn>
              <a:cxn ang="0">
                <a:pos x="112383" y="79798"/>
              </a:cxn>
              <a:cxn ang="0">
                <a:pos x="173631" y="47076"/>
              </a:cxn>
              <a:cxn ang="0">
                <a:pos x="241520" y="37390"/>
              </a:cxn>
              <a:cxn ang="0">
                <a:pos x="275691" y="41135"/>
              </a:cxn>
              <a:cxn ang="0">
                <a:pos x="339950" y="65693"/>
              </a:cxn>
              <a:cxn ang="0">
                <a:pos x="392731" y="112872"/>
              </a:cxn>
              <a:cxn ang="0">
                <a:pos x="426782" y="182507"/>
              </a:cxn>
              <a:cxn ang="0">
                <a:pos x="434520" y="225693"/>
              </a:cxn>
              <a:cxn ang="0">
                <a:pos x="434520" y="363971"/>
              </a:cxn>
              <a:cxn ang="0">
                <a:pos x="444002" y="348811"/>
              </a:cxn>
              <a:cxn ang="0">
                <a:pos x="458503" y="314810"/>
              </a:cxn>
              <a:cxn ang="0">
                <a:pos x="468210" y="276807"/>
              </a:cxn>
              <a:cxn ang="0">
                <a:pos x="472569" y="234843"/>
              </a:cxn>
              <a:cxn ang="0">
                <a:pos x="434520" y="363971"/>
              </a:cxn>
              <a:cxn ang="0">
                <a:pos x="434520" y="246281"/>
              </a:cxn>
              <a:cxn ang="0">
                <a:pos x="426915" y="288446"/>
              </a:cxn>
              <a:cxn ang="0">
                <a:pos x="413025" y="325341"/>
              </a:cxn>
              <a:cxn ang="0">
                <a:pos x="369826" y="383165"/>
              </a:cxn>
              <a:cxn ang="0">
                <a:pos x="311793" y="419417"/>
              </a:cxn>
              <a:cxn ang="0">
                <a:pos x="245797" y="433760"/>
              </a:cxn>
              <a:cxn ang="0">
                <a:pos x="211958" y="432611"/>
              </a:cxn>
              <a:cxn ang="0">
                <a:pos x="146896" y="413464"/>
              </a:cxn>
              <a:cxn ang="0">
                <a:pos x="91046" y="371570"/>
              </a:cxn>
              <a:cxn ang="0">
                <a:pos x="51277" y="306593"/>
              </a:cxn>
              <a:cxn ang="0">
                <a:pos x="39571" y="265344"/>
              </a:cxn>
              <a:cxn ang="0">
                <a:pos x="38049" y="245519"/>
              </a:cxn>
              <a:cxn ang="0">
                <a:pos x="38049" y="363263"/>
              </a:cxn>
              <a:cxn ang="0">
                <a:pos x="72007" y="406754"/>
              </a:cxn>
              <a:cxn ang="0">
                <a:pos x="126983" y="446181"/>
              </a:cxn>
              <a:cxn ang="0">
                <a:pos x="189441" y="467507"/>
              </a:cxn>
              <a:cxn ang="0">
                <a:pos x="222089" y="471491"/>
              </a:cxn>
              <a:cxn ang="0">
                <a:pos x="254942" y="471080"/>
              </a:cxn>
              <a:cxn ang="0">
                <a:pos x="319041" y="457249"/>
              </a:cxn>
              <a:cxn ang="0">
                <a:pos x="377296" y="426362"/>
              </a:cxn>
              <a:cxn ang="0">
                <a:pos x="425264" y="378766"/>
              </a:cxn>
              <a:cxn ang="0">
                <a:pos x="434520" y="363971"/>
              </a:cxn>
            </a:cxnLst>
            <a:pathLst>
              <a:path w="473709" h="471170">
                <a:moveTo>
                  <a:pt x="473202" y="234685"/>
                </a:moveTo>
                <a:lnTo>
                  <a:pt x="473202" y="222493"/>
                </a:lnTo>
                <a:lnTo>
                  <a:pt x="471678" y="211063"/>
                </a:lnTo>
                <a:lnTo>
                  <a:pt x="462787" y="168774"/>
                </a:lnTo>
                <a:lnTo>
                  <a:pt x="448598" y="131198"/>
                </a:lnTo>
                <a:lnTo>
                  <a:pt x="406818" y="70181"/>
                </a:lnTo>
                <a:lnTo>
                  <a:pt x="351325" y="27996"/>
                </a:lnTo>
                <a:lnTo>
                  <a:pt x="287106" y="4630"/>
                </a:lnTo>
                <a:lnTo>
                  <a:pt x="253282" y="0"/>
                </a:lnTo>
                <a:lnTo>
                  <a:pt x="219147" y="68"/>
                </a:lnTo>
                <a:lnTo>
                  <a:pt x="152435" y="14293"/>
                </a:lnTo>
                <a:lnTo>
                  <a:pt x="91958" y="47292"/>
                </a:lnTo>
                <a:lnTo>
                  <a:pt x="42700" y="99050"/>
                </a:lnTo>
                <a:lnTo>
                  <a:pt x="9650" y="169551"/>
                </a:lnTo>
                <a:lnTo>
                  <a:pt x="761" y="211825"/>
                </a:lnTo>
                <a:lnTo>
                  <a:pt x="0" y="224017"/>
                </a:lnTo>
                <a:lnTo>
                  <a:pt x="0" y="248401"/>
                </a:lnTo>
                <a:lnTo>
                  <a:pt x="13315" y="312703"/>
                </a:lnTo>
                <a:lnTo>
                  <a:pt x="28999" y="348644"/>
                </a:lnTo>
                <a:lnTo>
                  <a:pt x="38100" y="363018"/>
                </a:lnTo>
                <a:lnTo>
                  <a:pt x="38100" y="224779"/>
                </a:lnTo>
                <a:lnTo>
                  <a:pt x="38862" y="214873"/>
                </a:lnTo>
                <a:lnTo>
                  <a:pt x="48888" y="172323"/>
                </a:lnTo>
                <a:lnTo>
                  <a:pt x="65114" y="135632"/>
                </a:lnTo>
                <a:lnTo>
                  <a:pt x="112534" y="79744"/>
                </a:lnTo>
                <a:lnTo>
                  <a:pt x="173864" y="47044"/>
                </a:lnTo>
                <a:lnTo>
                  <a:pt x="241844" y="37365"/>
                </a:lnTo>
                <a:lnTo>
                  <a:pt x="276060" y="41107"/>
                </a:lnTo>
                <a:lnTo>
                  <a:pt x="340406" y="65649"/>
                </a:lnTo>
                <a:lnTo>
                  <a:pt x="393257" y="112796"/>
                </a:lnTo>
                <a:lnTo>
                  <a:pt x="427354" y="182384"/>
                </a:lnTo>
                <a:lnTo>
                  <a:pt x="435102" y="225541"/>
                </a:lnTo>
                <a:lnTo>
                  <a:pt x="435102" y="363726"/>
                </a:lnTo>
                <a:lnTo>
                  <a:pt x="444597" y="348576"/>
                </a:lnTo>
                <a:lnTo>
                  <a:pt x="459117" y="314598"/>
                </a:lnTo>
                <a:lnTo>
                  <a:pt x="468837" y="276620"/>
                </a:lnTo>
                <a:lnTo>
                  <a:pt x="473202" y="234685"/>
                </a:lnTo>
                <a:close/>
              </a:path>
              <a:path w="473709" h="471170">
                <a:moveTo>
                  <a:pt x="435102" y="363726"/>
                </a:moveTo>
                <a:lnTo>
                  <a:pt x="435102" y="246115"/>
                </a:lnTo>
                <a:lnTo>
                  <a:pt x="427487" y="288251"/>
                </a:lnTo>
                <a:lnTo>
                  <a:pt x="413579" y="325122"/>
                </a:lnTo>
                <a:lnTo>
                  <a:pt x="370322" y="382907"/>
                </a:lnTo>
                <a:lnTo>
                  <a:pt x="312211" y="419134"/>
                </a:lnTo>
                <a:lnTo>
                  <a:pt x="246126" y="433467"/>
                </a:lnTo>
                <a:lnTo>
                  <a:pt x="212242" y="432319"/>
                </a:lnTo>
                <a:lnTo>
                  <a:pt x="147093" y="413185"/>
                </a:lnTo>
                <a:lnTo>
                  <a:pt x="91168" y="371319"/>
                </a:lnTo>
                <a:lnTo>
                  <a:pt x="51346" y="306386"/>
                </a:lnTo>
                <a:lnTo>
                  <a:pt x="39624" y="265165"/>
                </a:lnTo>
                <a:lnTo>
                  <a:pt x="38100" y="245353"/>
                </a:lnTo>
                <a:lnTo>
                  <a:pt x="38100" y="363018"/>
                </a:lnTo>
                <a:lnTo>
                  <a:pt x="72104" y="406480"/>
                </a:lnTo>
                <a:lnTo>
                  <a:pt x="127153" y="445880"/>
                </a:lnTo>
                <a:lnTo>
                  <a:pt x="189695" y="467192"/>
                </a:lnTo>
                <a:lnTo>
                  <a:pt x="222387" y="471173"/>
                </a:lnTo>
                <a:lnTo>
                  <a:pt x="255284" y="470762"/>
                </a:lnTo>
                <a:lnTo>
                  <a:pt x="319469" y="456941"/>
                </a:lnTo>
                <a:lnTo>
                  <a:pt x="377802" y="426074"/>
                </a:lnTo>
                <a:lnTo>
                  <a:pt x="425834" y="378511"/>
                </a:lnTo>
                <a:lnTo>
                  <a:pt x="435102" y="363726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29" name="object 26"/>
          <p:cNvSpPr txBox="1"/>
          <p:nvPr/>
        </p:nvSpPr>
        <p:spPr>
          <a:xfrm>
            <a:off x="8524875" y="2995613"/>
            <a:ext cx="263525" cy="390525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H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1530" name="object 27"/>
          <p:cNvGrpSpPr/>
          <p:nvPr/>
        </p:nvGrpSpPr>
        <p:grpSpPr>
          <a:xfrm>
            <a:off x="774700" y="2921000"/>
            <a:ext cx="9144000" cy="1714500"/>
            <a:chOff x="774839" y="2920745"/>
            <a:chExt cx="9144000" cy="1714500"/>
          </a:xfrm>
        </p:grpSpPr>
        <p:sp>
          <p:nvSpPr>
            <p:cNvPr id="21531" name="object 28"/>
            <p:cNvSpPr/>
            <p:nvPr/>
          </p:nvSpPr>
          <p:spPr>
            <a:xfrm>
              <a:off x="9299548" y="3691127"/>
              <a:ext cx="346710" cy="86995"/>
            </a:xfrm>
            <a:custGeom>
              <a:avLst/>
              <a:gdLst/>
              <a:ahLst/>
              <a:cxnLst>
                <a:cxn ang="0">
                  <a:pos x="346537" y="86868"/>
                </a:cxn>
                <a:cxn ang="0">
                  <a:pos x="309530" y="47806"/>
                </a:cxn>
                <a:cxn ang="0">
                  <a:pos x="269215" y="22126"/>
                </a:cxn>
                <a:cxn ang="0">
                  <a:pos x="223448" y="5751"/>
                </a:cxn>
                <a:cxn ang="0">
                  <a:pos x="173510" y="0"/>
                </a:cxn>
                <a:cxn ang="0">
                  <a:pos x="123528" y="5751"/>
                </a:cxn>
                <a:cxn ang="0">
                  <a:pos x="77652" y="22126"/>
                </a:cxn>
                <a:cxn ang="0">
                  <a:pos x="37188" y="47806"/>
                </a:cxn>
                <a:cxn ang="0">
                  <a:pos x="3443" y="81469"/>
                </a:cxn>
                <a:cxn ang="0">
                  <a:pos x="0" y="86868"/>
                </a:cxn>
                <a:cxn ang="0">
                  <a:pos x="346537" y="86868"/>
                </a:cxn>
              </a:cxnLst>
              <a:pathLst>
                <a:path w="346709" h="86995">
                  <a:moveTo>
                    <a:pt x="346536" y="86868"/>
                  </a:moveTo>
                  <a:lnTo>
                    <a:pt x="309529" y="47806"/>
                  </a:lnTo>
                  <a:lnTo>
                    <a:pt x="269214" y="22126"/>
                  </a:lnTo>
                  <a:lnTo>
                    <a:pt x="223447" y="5751"/>
                  </a:lnTo>
                  <a:lnTo>
                    <a:pt x="173509" y="0"/>
                  </a:lnTo>
                  <a:lnTo>
                    <a:pt x="123528" y="5751"/>
                  </a:lnTo>
                  <a:lnTo>
                    <a:pt x="77652" y="22126"/>
                  </a:lnTo>
                  <a:lnTo>
                    <a:pt x="37188" y="47806"/>
                  </a:lnTo>
                  <a:lnTo>
                    <a:pt x="3443" y="81469"/>
                  </a:lnTo>
                  <a:lnTo>
                    <a:pt x="0" y="86868"/>
                  </a:lnTo>
                  <a:lnTo>
                    <a:pt x="346536" y="868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2" name="object 29"/>
            <p:cNvSpPr/>
            <p:nvPr/>
          </p:nvSpPr>
          <p:spPr>
            <a:xfrm>
              <a:off x="4377283" y="2920758"/>
              <a:ext cx="5293360" cy="857250"/>
            </a:xfrm>
            <a:custGeom>
              <a:avLst/>
              <a:gdLst/>
              <a:ahLst/>
              <a:cxnLst>
                <a:cxn ang="0">
                  <a:pos x="847636" y="432816"/>
                </a:cxn>
                <a:cxn ang="0">
                  <a:pos x="340944" y="798893"/>
                </a:cxn>
                <a:cxn ang="0">
                  <a:pos x="280479" y="766165"/>
                </a:cxn>
                <a:cxn ang="0">
                  <a:pos x="213817" y="752246"/>
                </a:cxn>
                <a:cxn ang="0">
                  <a:pos x="113055" y="766584"/>
                </a:cxn>
                <a:cxn ang="0">
                  <a:pos x="3403" y="851293"/>
                </a:cxn>
                <a:cxn ang="0">
                  <a:pos x="46799" y="857250"/>
                </a:cxn>
                <a:cxn ang="0">
                  <a:pos x="72961" y="831938"/>
                </a:cxn>
                <a:cxn ang="0">
                  <a:pos x="134442" y="799426"/>
                </a:cxn>
                <a:cxn ang="0">
                  <a:pos x="202641" y="789952"/>
                </a:cxn>
                <a:cxn ang="0">
                  <a:pos x="270217" y="803325"/>
                </a:cxn>
                <a:cxn ang="0">
                  <a:pos x="329831" y="839330"/>
                </a:cxn>
                <a:cxn ang="0">
                  <a:pos x="394144" y="857250"/>
                </a:cxn>
                <a:cxn ang="0">
                  <a:pos x="371957" y="828040"/>
                </a:cxn>
                <a:cxn ang="0">
                  <a:pos x="1719808" y="0"/>
                </a:cxn>
                <a:cxn ang="0">
                  <a:pos x="1163104" y="94488"/>
                </a:cxn>
                <a:cxn ang="0">
                  <a:pos x="1719808" y="0"/>
                </a:cxn>
                <a:cxn ang="0">
                  <a:pos x="2000135" y="822464"/>
                </a:cxn>
                <a:cxn ang="0">
                  <a:pos x="1880438" y="756945"/>
                </a:cxn>
                <a:cxn ang="0">
                  <a:pos x="1812556" y="752373"/>
                </a:cxn>
                <a:cxn ang="0">
                  <a:pos x="1685544" y="799515"/>
                </a:cxn>
                <a:cxn ang="0">
                  <a:pos x="1179106" y="432816"/>
                </a:cxn>
                <a:cxn ang="0">
                  <a:pos x="1655013" y="828217"/>
                </a:cxn>
                <a:cxn ang="0">
                  <a:pos x="1632889" y="857250"/>
                </a:cxn>
                <a:cxn ang="0">
                  <a:pos x="1679765" y="856881"/>
                </a:cxn>
                <a:cxn ang="0">
                  <a:pos x="1735188" y="812787"/>
                </a:cxn>
                <a:cxn ang="0">
                  <a:pos x="1801088" y="791857"/>
                </a:cxn>
                <a:cxn ang="0">
                  <a:pos x="1870024" y="793877"/>
                </a:cxn>
                <a:cxn ang="0">
                  <a:pos x="1934565" y="818616"/>
                </a:cxn>
                <a:cxn ang="0">
                  <a:pos x="1979320" y="857250"/>
                </a:cxn>
                <a:cxn ang="0">
                  <a:pos x="4129571" y="94488"/>
                </a:cxn>
                <a:cxn ang="0">
                  <a:pos x="3572854" y="0"/>
                </a:cxn>
                <a:cxn ang="0">
                  <a:pos x="4129571" y="94488"/>
                </a:cxn>
                <a:cxn ang="0">
                  <a:pos x="5265878" y="822439"/>
                </a:cxn>
                <a:cxn ang="0">
                  <a:pos x="5146015" y="756932"/>
                </a:cxn>
                <a:cxn ang="0">
                  <a:pos x="5078083" y="752360"/>
                </a:cxn>
                <a:cxn ang="0">
                  <a:pos x="4951108" y="799515"/>
                </a:cxn>
                <a:cxn ang="0">
                  <a:pos x="4444264" y="432816"/>
                </a:cxn>
                <a:cxn ang="0">
                  <a:pos x="4920743" y="828078"/>
                </a:cxn>
                <a:cxn ang="0">
                  <a:pos x="4898556" y="857250"/>
                </a:cxn>
                <a:cxn ang="0">
                  <a:pos x="4945546" y="856894"/>
                </a:cxn>
                <a:cxn ang="0">
                  <a:pos x="5000867" y="812800"/>
                </a:cxn>
                <a:cxn ang="0">
                  <a:pos x="5066678" y="791883"/>
                </a:cxn>
                <a:cxn ang="0">
                  <a:pos x="5135563" y="793902"/>
                </a:cxn>
                <a:cxn ang="0">
                  <a:pos x="5200117" y="818642"/>
                </a:cxn>
                <a:cxn ang="0">
                  <a:pos x="5244923" y="857250"/>
                </a:cxn>
              </a:cxnLst>
              <a:pathLst>
                <a:path w="5293359" h="857250">
                  <a:moveTo>
                    <a:pt x="870496" y="463296"/>
                  </a:moveTo>
                  <a:lnTo>
                    <a:pt x="847636" y="432816"/>
                  </a:lnTo>
                  <a:lnTo>
                    <a:pt x="344144" y="801751"/>
                  </a:lnTo>
                  <a:lnTo>
                    <a:pt x="340944" y="798893"/>
                  </a:lnTo>
                  <a:lnTo>
                    <a:pt x="311797" y="780173"/>
                  </a:lnTo>
                  <a:lnTo>
                    <a:pt x="280479" y="766165"/>
                  </a:lnTo>
                  <a:lnTo>
                    <a:pt x="247611" y="756856"/>
                  </a:lnTo>
                  <a:lnTo>
                    <a:pt x="213817" y="752246"/>
                  </a:lnTo>
                  <a:lnTo>
                    <a:pt x="179705" y="752335"/>
                  </a:lnTo>
                  <a:lnTo>
                    <a:pt x="113055" y="766584"/>
                  </a:lnTo>
                  <a:lnTo>
                    <a:pt x="52641" y="799579"/>
                  </a:lnTo>
                  <a:lnTo>
                    <a:pt x="3403" y="851293"/>
                  </a:lnTo>
                  <a:lnTo>
                    <a:pt x="0" y="857250"/>
                  </a:lnTo>
                  <a:lnTo>
                    <a:pt x="46799" y="857250"/>
                  </a:lnTo>
                  <a:lnTo>
                    <a:pt x="47028" y="856907"/>
                  </a:lnTo>
                  <a:lnTo>
                    <a:pt x="72961" y="831938"/>
                  </a:lnTo>
                  <a:lnTo>
                    <a:pt x="102400" y="812787"/>
                  </a:lnTo>
                  <a:lnTo>
                    <a:pt x="134442" y="799426"/>
                  </a:lnTo>
                  <a:lnTo>
                    <a:pt x="168160" y="791819"/>
                  </a:lnTo>
                  <a:lnTo>
                    <a:pt x="202641" y="789952"/>
                  </a:lnTo>
                  <a:lnTo>
                    <a:pt x="236969" y="793800"/>
                  </a:lnTo>
                  <a:lnTo>
                    <a:pt x="270217" y="803325"/>
                  </a:lnTo>
                  <a:lnTo>
                    <a:pt x="301485" y="818515"/>
                  </a:lnTo>
                  <a:lnTo>
                    <a:pt x="329831" y="839330"/>
                  </a:lnTo>
                  <a:lnTo>
                    <a:pt x="346456" y="857250"/>
                  </a:lnTo>
                  <a:lnTo>
                    <a:pt x="394144" y="857250"/>
                  </a:lnTo>
                  <a:lnTo>
                    <a:pt x="390232" y="850442"/>
                  </a:lnTo>
                  <a:lnTo>
                    <a:pt x="371957" y="828040"/>
                  </a:lnTo>
                  <a:lnTo>
                    <a:pt x="870496" y="463296"/>
                  </a:lnTo>
                  <a:close/>
                </a:path>
                <a:path w="5293359" h="857250">
                  <a:moveTo>
                    <a:pt x="1719808" y="0"/>
                  </a:moveTo>
                  <a:lnTo>
                    <a:pt x="1556905" y="0"/>
                  </a:lnTo>
                  <a:lnTo>
                    <a:pt x="1163104" y="94488"/>
                  </a:lnTo>
                  <a:lnTo>
                    <a:pt x="1172248" y="131064"/>
                  </a:lnTo>
                  <a:lnTo>
                    <a:pt x="1719808" y="0"/>
                  </a:lnTo>
                  <a:close/>
                </a:path>
                <a:path w="5293359" h="857250">
                  <a:moveTo>
                    <a:pt x="2026932" y="857250"/>
                  </a:moveTo>
                  <a:lnTo>
                    <a:pt x="2000135" y="822464"/>
                  </a:lnTo>
                  <a:lnTo>
                    <a:pt x="1944611" y="780313"/>
                  </a:lnTo>
                  <a:lnTo>
                    <a:pt x="1880438" y="756945"/>
                  </a:lnTo>
                  <a:lnTo>
                    <a:pt x="1846643" y="752309"/>
                  </a:lnTo>
                  <a:lnTo>
                    <a:pt x="1812556" y="752373"/>
                  </a:lnTo>
                  <a:lnTo>
                    <a:pt x="1745932" y="766559"/>
                  </a:lnTo>
                  <a:lnTo>
                    <a:pt x="1685544" y="799515"/>
                  </a:lnTo>
                  <a:lnTo>
                    <a:pt x="1682838" y="801928"/>
                  </a:lnTo>
                  <a:lnTo>
                    <a:pt x="1179106" y="432816"/>
                  </a:lnTo>
                  <a:lnTo>
                    <a:pt x="1156246" y="463296"/>
                  </a:lnTo>
                  <a:lnTo>
                    <a:pt x="1655013" y="828217"/>
                  </a:lnTo>
                  <a:lnTo>
                    <a:pt x="1636344" y="851217"/>
                  </a:lnTo>
                  <a:lnTo>
                    <a:pt x="1632889" y="857250"/>
                  </a:lnTo>
                  <a:lnTo>
                    <a:pt x="1679511" y="857250"/>
                  </a:lnTo>
                  <a:lnTo>
                    <a:pt x="1679765" y="856881"/>
                  </a:lnTo>
                  <a:lnTo>
                    <a:pt x="1705711" y="831926"/>
                  </a:lnTo>
                  <a:lnTo>
                    <a:pt x="1735188" y="812787"/>
                  </a:lnTo>
                  <a:lnTo>
                    <a:pt x="1767293" y="799439"/>
                  </a:lnTo>
                  <a:lnTo>
                    <a:pt x="1801088" y="791857"/>
                  </a:lnTo>
                  <a:lnTo>
                    <a:pt x="1835645" y="790016"/>
                  </a:lnTo>
                  <a:lnTo>
                    <a:pt x="1870024" y="793877"/>
                  </a:lnTo>
                  <a:lnTo>
                    <a:pt x="1903310" y="803427"/>
                  </a:lnTo>
                  <a:lnTo>
                    <a:pt x="1934565" y="818616"/>
                  </a:lnTo>
                  <a:lnTo>
                    <a:pt x="1962861" y="839444"/>
                  </a:lnTo>
                  <a:lnTo>
                    <a:pt x="1979320" y="857250"/>
                  </a:lnTo>
                  <a:lnTo>
                    <a:pt x="2026932" y="857250"/>
                  </a:lnTo>
                  <a:close/>
                </a:path>
                <a:path w="5293359" h="857250">
                  <a:moveTo>
                    <a:pt x="4129570" y="94488"/>
                  </a:moveTo>
                  <a:lnTo>
                    <a:pt x="3735755" y="0"/>
                  </a:lnTo>
                  <a:lnTo>
                    <a:pt x="3572853" y="0"/>
                  </a:lnTo>
                  <a:lnTo>
                    <a:pt x="4120426" y="131064"/>
                  </a:lnTo>
                  <a:lnTo>
                    <a:pt x="4129570" y="94488"/>
                  </a:lnTo>
                  <a:close/>
                </a:path>
                <a:path w="5293359" h="857250">
                  <a:moveTo>
                    <a:pt x="5292737" y="857250"/>
                  </a:moveTo>
                  <a:lnTo>
                    <a:pt x="5265877" y="822439"/>
                  </a:lnTo>
                  <a:lnTo>
                    <a:pt x="5210276" y="780288"/>
                  </a:lnTo>
                  <a:lnTo>
                    <a:pt x="5146014" y="756932"/>
                  </a:lnTo>
                  <a:lnTo>
                    <a:pt x="5112207" y="752297"/>
                  </a:lnTo>
                  <a:lnTo>
                    <a:pt x="5078082" y="752360"/>
                  </a:lnTo>
                  <a:lnTo>
                    <a:pt x="5011458" y="766559"/>
                  </a:lnTo>
                  <a:lnTo>
                    <a:pt x="4951107" y="799515"/>
                  </a:lnTo>
                  <a:lnTo>
                    <a:pt x="4948567" y="801789"/>
                  </a:lnTo>
                  <a:lnTo>
                    <a:pt x="4444263" y="432816"/>
                  </a:lnTo>
                  <a:lnTo>
                    <a:pt x="4422165" y="463296"/>
                  </a:lnTo>
                  <a:lnTo>
                    <a:pt x="4920742" y="828078"/>
                  </a:lnTo>
                  <a:lnTo>
                    <a:pt x="4901997" y="851217"/>
                  </a:lnTo>
                  <a:lnTo>
                    <a:pt x="4898555" y="857250"/>
                  </a:lnTo>
                  <a:lnTo>
                    <a:pt x="4945304" y="857250"/>
                  </a:lnTo>
                  <a:lnTo>
                    <a:pt x="4945545" y="856894"/>
                  </a:lnTo>
                  <a:lnTo>
                    <a:pt x="4971427" y="831938"/>
                  </a:lnTo>
                  <a:lnTo>
                    <a:pt x="5000866" y="812800"/>
                  </a:lnTo>
                  <a:lnTo>
                    <a:pt x="5032921" y="799465"/>
                  </a:lnTo>
                  <a:lnTo>
                    <a:pt x="5066677" y="791883"/>
                  </a:lnTo>
                  <a:lnTo>
                    <a:pt x="5101196" y="790041"/>
                  </a:lnTo>
                  <a:lnTo>
                    <a:pt x="5135562" y="793902"/>
                  </a:lnTo>
                  <a:lnTo>
                    <a:pt x="5168849" y="803440"/>
                  </a:lnTo>
                  <a:lnTo>
                    <a:pt x="5200116" y="818642"/>
                  </a:lnTo>
                  <a:lnTo>
                    <a:pt x="5228450" y="839457"/>
                  </a:lnTo>
                  <a:lnTo>
                    <a:pt x="5244922" y="857250"/>
                  </a:lnTo>
                  <a:lnTo>
                    <a:pt x="5292737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3" name="object 30"/>
            <p:cNvSpPr/>
            <p:nvPr/>
          </p:nvSpPr>
          <p:spPr>
            <a:xfrm>
              <a:off x="5533529" y="2920758"/>
              <a:ext cx="563880" cy="820419"/>
            </a:xfrm>
            <a:custGeom>
              <a:avLst/>
              <a:gdLst/>
              <a:ahLst/>
              <a:cxnLst>
                <a:cxn ang="0">
                  <a:pos x="519685" y="819911"/>
                </a:cxn>
                <a:cxn ang="0">
                  <a:pos x="461011" y="706373"/>
                </a:cxn>
                <a:cxn ang="0">
                  <a:pos x="438557" y="736878"/>
                </a:cxn>
                <a:cxn ang="0">
                  <a:pos x="22860" y="432815"/>
                </a:cxn>
                <a:cxn ang="0">
                  <a:pos x="0" y="463295"/>
                </a:cxn>
                <a:cxn ang="0">
                  <a:pos x="415633" y="768044"/>
                </a:cxn>
                <a:cxn ang="0">
                  <a:pos x="393193" y="798575"/>
                </a:cxn>
                <a:cxn ang="0">
                  <a:pos x="454153" y="808849"/>
                </a:cxn>
                <a:cxn ang="0">
                  <a:pos x="519685" y="819911"/>
                </a:cxn>
                <a:cxn ang="0">
                  <a:pos x="563474" y="0"/>
                </a:cxn>
                <a:cxn ang="0">
                  <a:pos x="398895" y="0"/>
                </a:cxn>
                <a:cxn ang="0">
                  <a:pos x="117779" y="67322"/>
                </a:cxn>
                <a:cxn ang="0">
                  <a:pos x="108953" y="30480"/>
                </a:cxn>
                <a:cxn ang="0">
                  <a:pos x="11417" y="112776"/>
                </a:cxn>
                <a:cxn ang="0">
                  <a:pos x="99809" y="133375"/>
                </a:cxn>
                <a:cxn ang="0">
                  <a:pos x="135623" y="141732"/>
                </a:cxn>
                <a:cxn ang="0">
                  <a:pos x="126695" y="104533"/>
                </a:cxn>
                <a:cxn ang="0">
                  <a:pos x="563474" y="0"/>
                </a:cxn>
              </a:cxnLst>
              <a:pathLst>
                <a:path w="563879" h="820420">
                  <a:moveTo>
                    <a:pt x="519684" y="819912"/>
                  </a:moveTo>
                  <a:lnTo>
                    <a:pt x="461010" y="706374"/>
                  </a:lnTo>
                  <a:lnTo>
                    <a:pt x="438556" y="736879"/>
                  </a:lnTo>
                  <a:lnTo>
                    <a:pt x="22860" y="432816"/>
                  </a:lnTo>
                  <a:lnTo>
                    <a:pt x="0" y="463296"/>
                  </a:lnTo>
                  <a:lnTo>
                    <a:pt x="415632" y="768045"/>
                  </a:lnTo>
                  <a:lnTo>
                    <a:pt x="393192" y="798576"/>
                  </a:lnTo>
                  <a:lnTo>
                    <a:pt x="454152" y="808850"/>
                  </a:lnTo>
                  <a:lnTo>
                    <a:pt x="519684" y="819912"/>
                  </a:lnTo>
                  <a:close/>
                </a:path>
                <a:path w="563879" h="820420">
                  <a:moveTo>
                    <a:pt x="563473" y="0"/>
                  </a:moveTo>
                  <a:lnTo>
                    <a:pt x="398894" y="0"/>
                  </a:lnTo>
                  <a:lnTo>
                    <a:pt x="117779" y="67322"/>
                  </a:lnTo>
                  <a:lnTo>
                    <a:pt x="108953" y="30480"/>
                  </a:lnTo>
                  <a:lnTo>
                    <a:pt x="11417" y="112776"/>
                  </a:lnTo>
                  <a:lnTo>
                    <a:pt x="99809" y="133375"/>
                  </a:lnTo>
                  <a:lnTo>
                    <a:pt x="135623" y="141732"/>
                  </a:lnTo>
                  <a:lnTo>
                    <a:pt x="126695" y="104533"/>
                  </a:lnTo>
                  <a:lnTo>
                    <a:pt x="563473" y="0"/>
                  </a:lnTo>
                  <a:close/>
                </a:path>
              </a:pathLst>
            </a:custGeom>
            <a:solidFill>
              <a:srgbClr val="575F6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4" name="object 31"/>
            <p:cNvSpPr/>
            <p:nvPr/>
          </p:nvSpPr>
          <p:spPr>
            <a:xfrm>
              <a:off x="774839" y="3777233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5" name="object 32"/>
            <p:cNvSpPr/>
            <p:nvPr/>
          </p:nvSpPr>
          <p:spPr>
            <a:xfrm>
              <a:off x="9518777" y="3777995"/>
              <a:ext cx="38100" cy="85725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36" name="object 33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7" name="object 34"/>
            <p:cNvSpPr/>
            <p:nvPr/>
          </p:nvSpPr>
          <p:spPr>
            <a:xfrm>
              <a:off x="9614027" y="3777233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38" name="object 35"/>
            <p:cNvSpPr/>
            <p:nvPr/>
          </p:nvSpPr>
          <p:spPr>
            <a:xfrm>
              <a:off x="9684143" y="377723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41525" y="3497263"/>
            <a:ext cx="1666875" cy="4524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03200" marR="0" indent="-191135" defTabSz="914400" fontAlgn="auto">
              <a:spcBef>
                <a:spcPts val="100"/>
              </a:spcBef>
              <a:spcAft>
                <a:spcPts val="0"/>
              </a:spcAft>
              <a:buClr>
                <a:srgbClr val="E0752F"/>
              </a:buClr>
              <a:buSzPct val="55000"/>
              <a:buFont typeface="Wingdings" panose="05000000000000000000"/>
              <a:buChar char=""/>
              <a:tabLst>
                <a:tab pos="203835" algn="l"/>
              </a:tabLst>
              <a:defRPr/>
            </a:pPr>
            <a:r>
              <a:rPr kumimoji="0" sz="28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Remove</a:t>
            </a:r>
            <a:r>
              <a:rPr kumimoji="0" sz="2800" kern="1200" cap="none" spc="-11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8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x</a:t>
            </a:r>
            <a:endParaRPr kumimoji="0" sz="28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1540" name="object 37"/>
          <p:cNvGrpSpPr/>
          <p:nvPr/>
        </p:nvGrpSpPr>
        <p:grpSpPr>
          <a:xfrm>
            <a:off x="9236075" y="3778250"/>
            <a:ext cx="473075" cy="366713"/>
            <a:chOff x="9236075" y="3777996"/>
            <a:chExt cx="473709" cy="366395"/>
          </a:xfrm>
        </p:grpSpPr>
        <p:sp>
          <p:nvSpPr>
            <p:cNvPr id="21541" name="object 38"/>
            <p:cNvSpPr/>
            <p:nvPr/>
          </p:nvSpPr>
          <p:spPr>
            <a:xfrm>
              <a:off x="9255125" y="3777996"/>
              <a:ext cx="435609" cy="348615"/>
            </a:xfrm>
            <a:custGeom>
              <a:avLst/>
              <a:gdLst/>
              <a:ahLst/>
              <a:cxnLst>
                <a:cxn ang="0">
                  <a:pos x="435102" y="130301"/>
                </a:cxn>
                <a:cxn ang="0">
                  <a:pos x="429390" y="80603"/>
                </a:cxn>
                <a:cxn ang="0">
                  <a:pos x="413108" y="34929"/>
                </a:cxn>
                <a:cxn ang="0">
                  <a:pos x="390959" y="0"/>
                </a:cxn>
                <a:cxn ang="0">
                  <a:pos x="44422" y="0"/>
                </a:cxn>
                <a:cxn ang="0">
                  <a:pos x="22144" y="34929"/>
                </a:cxn>
                <a:cxn ang="0">
                  <a:pos x="5753" y="80603"/>
                </a:cxn>
                <a:cxn ang="0">
                  <a:pos x="0" y="130301"/>
                </a:cxn>
                <a:cxn ang="0">
                  <a:pos x="5753" y="180283"/>
                </a:cxn>
                <a:cxn ang="0">
                  <a:pos x="22144" y="226159"/>
                </a:cxn>
                <a:cxn ang="0">
                  <a:pos x="47866" y="266623"/>
                </a:cxn>
                <a:cxn ang="0">
                  <a:pos x="81611" y="300368"/>
                </a:cxn>
                <a:cxn ang="0">
                  <a:pos x="122075" y="326090"/>
                </a:cxn>
                <a:cxn ang="0">
                  <a:pos x="167951" y="342480"/>
                </a:cxn>
                <a:cxn ang="0">
                  <a:pos x="217932" y="348234"/>
                </a:cxn>
                <a:cxn ang="0">
                  <a:pos x="267870" y="342480"/>
                </a:cxn>
                <a:cxn ang="0">
                  <a:pos x="313637" y="326090"/>
                </a:cxn>
                <a:cxn ang="0">
                  <a:pos x="353952" y="300368"/>
                </a:cxn>
                <a:cxn ang="0">
                  <a:pos x="387535" y="266623"/>
                </a:cxn>
                <a:cxn ang="0">
                  <a:pos x="413108" y="226159"/>
                </a:cxn>
                <a:cxn ang="0">
                  <a:pos x="429390" y="180283"/>
                </a:cxn>
                <a:cxn ang="0">
                  <a:pos x="435102" y="130301"/>
                </a:cxn>
              </a:cxnLst>
              <a:pathLst>
                <a:path w="435609" h="348614">
                  <a:moveTo>
                    <a:pt x="435102" y="130301"/>
                  </a:moveTo>
                  <a:lnTo>
                    <a:pt x="429390" y="80603"/>
                  </a:lnTo>
                  <a:lnTo>
                    <a:pt x="413108" y="34929"/>
                  </a:lnTo>
                  <a:lnTo>
                    <a:pt x="390959" y="0"/>
                  </a:lnTo>
                  <a:lnTo>
                    <a:pt x="44422" y="0"/>
                  </a:lnTo>
                  <a:lnTo>
                    <a:pt x="22144" y="34929"/>
                  </a:lnTo>
                  <a:lnTo>
                    <a:pt x="5753" y="80603"/>
                  </a:lnTo>
                  <a:lnTo>
                    <a:pt x="0" y="130301"/>
                  </a:lnTo>
                  <a:lnTo>
                    <a:pt x="5753" y="180282"/>
                  </a:lnTo>
                  <a:lnTo>
                    <a:pt x="22144" y="226158"/>
                  </a:lnTo>
                  <a:lnTo>
                    <a:pt x="47866" y="266622"/>
                  </a:lnTo>
                  <a:lnTo>
                    <a:pt x="81611" y="300367"/>
                  </a:lnTo>
                  <a:lnTo>
                    <a:pt x="122075" y="326089"/>
                  </a:lnTo>
                  <a:lnTo>
                    <a:pt x="167951" y="342479"/>
                  </a:lnTo>
                  <a:lnTo>
                    <a:pt x="217932" y="348233"/>
                  </a:lnTo>
                  <a:lnTo>
                    <a:pt x="267870" y="342479"/>
                  </a:lnTo>
                  <a:lnTo>
                    <a:pt x="313637" y="326089"/>
                  </a:lnTo>
                  <a:lnTo>
                    <a:pt x="353952" y="300367"/>
                  </a:lnTo>
                  <a:lnTo>
                    <a:pt x="387535" y="266622"/>
                  </a:lnTo>
                  <a:lnTo>
                    <a:pt x="413108" y="226158"/>
                  </a:lnTo>
                  <a:lnTo>
                    <a:pt x="429390" y="180282"/>
                  </a:lnTo>
                  <a:lnTo>
                    <a:pt x="435102" y="1303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2" name="object 39"/>
            <p:cNvSpPr/>
            <p:nvPr/>
          </p:nvSpPr>
          <p:spPr>
            <a:xfrm>
              <a:off x="9236075" y="3777996"/>
              <a:ext cx="473709" cy="366395"/>
            </a:xfrm>
            <a:custGeom>
              <a:avLst/>
              <a:gdLst/>
              <a:ahLst/>
              <a:cxnLst>
                <a:cxn ang="0">
                  <a:pos x="86513" y="0"/>
                </a:cxn>
                <a:cxn ang="0">
                  <a:pos x="39770" y="0"/>
                </a:cxn>
                <a:cxn ang="0">
                  <a:pos x="24429" y="26862"/>
                </a:cxn>
                <a:cxn ang="0">
                  <a:pos x="10326" y="64429"/>
                </a:cxn>
                <a:cxn ang="0">
                  <a:pos x="1523" y="106679"/>
                </a:cxn>
                <a:cxn ang="0">
                  <a:pos x="0" y="118871"/>
                </a:cxn>
                <a:cxn ang="0">
                  <a:pos x="0" y="131063"/>
                </a:cxn>
                <a:cxn ang="0">
                  <a:pos x="13848" y="207569"/>
                </a:cxn>
                <a:cxn ang="0">
                  <a:pos x="29344" y="243528"/>
                </a:cxn>
                <a:cxn ang="0">
                  <a:pos x="38100" y="257475"/>
                </a:cxn>
                <a:cxn ang="0">
                  <a:pos x="38100" y="119633"/>
                </a:cxn>
                <a:cxn ang="0">
                  <a:pos x="39624" y="109727"/>
                </a:cxn>
                <a:cxn ang="0">
                  <a:pos x="49317" y="67141"/>
                </a:cxn>
                <a:cxn ang="0">
                  <a:pos x="65336" y="30459"/>
                </a:cxn>
                <a:cxn ang="0">
                  <a:pos x="86513" y="0"/>
                </a:cxn>
                <a:cxn ang="0">
                  <a:pos x="435102" y="259370"/>
                </a:cxn>
                <a:cxn ang="0">
                  <a:pos x="435102" y="140969"/>
                </a:cxn>
                <a:cxn ang="0">
                  <a:pos x="427834" y="183148"/>
                </a:cxn>
                <a:cxn ang="0">
                  <a:pos x="414150" y="220058"/>
                </a:cxn>
                <a:cxn ang="0">
                  <a:pos x="371046" y="277906"/>
                </a:cxn>
                <a:cxn ang="0">
                  <a:pos x="312811" y="314174"/>
                </a:cxn>
                <a:cxn ang="0">
                  <a:pos x="246464" y="328526"/>
                </a:cxn>
                <a:cxn ang="0">
                  <a:pos x="212443" y="327378"/>
                </a:cxn>
                <a:cxn ang="0">
                  <a:pos x="147094" y="308223"/>
                </a:cxn>
                <a:cxn ang="0">
                  <a:pos x="91186" y="266307"/>
                </a:cxn>
                <a:cxn ang="0">
                  <a:pos x="51741" y="201293"/>
                </a:cxn>
                <a:cxn ang="0">
                  <a:pos x="40386" y="160019"/>
                </a:cxn>
                <a:cxn ang="0">
                  <a:pos x="38100" y="140207"/>
                </a:cxn>
                <a:cxn ang="0">
                  <a:pos x="38100" y="257475"/>
                </a:cxn>
                <a:cxn ang="0">
                  <a:pos x="72183" y="301421"/>
                </a:cxn>
                <a:cxn ang="0">
                  <a:pos x="127090" y="340897"/>
                </a:cxn>
                <a:cxn ang="0">
                  <a:pos x="189586" y="362299"/>
                </a:cxn>
                <a:cxn ang="0">
                  <a:pos x="222280" y="366329"/>
                </a:cxn>
                <a:cxn ang="0">
                  <a:pos x="255193" y="365969"/>
                </a:cxn>
                <a:cxn ang="0">
                  <a:pos x="319435" y="352248"/>
                </a:cxn>
                <a:cxn ang="0">
                  <a:pos x="377835" y="321479"/>
                </a:cxn>
                <a:cxn ang="0">
                  <a:pos x="425914" y="274004"/>
                </a:cxn>
                <a:cxn ang="0">
                  <a:pos x="435102" y="259370"/>
                </a:cxn>
                <a:cxn ang="0">
                  <a:pos x="473202" y="130301"/>
                </a:cxn>
                <a:cxn ang="0">
                  <a:pos x="473202" y="118109"/>
                </a:cxn>
                <a:cxn ang="0">
                  <a:pos x="472440" y="105917"/>
                </a:cxn>
                <a:cxn ang="0">
                  <a:pos x="463388" y="63681"/>
                </a:cxn>
                <a:cxn ang="0">
                  <a:pos x="449064" y="26150"/>
                </a:cxn>
                <a:cxn ang="0">
                  <a:pos x="433950" y="0"/>
                </a:cxn>
                <a:cxn ang="0">
                  <a:pos x="386138" y="0"/>
                </a:cxn>
                <a:cxn ang="0">
                  <a:pos x="394129" y="8625"/>
                </a:cxn>
                <a:cxn ang="0">
                  <a:pos x="413810" y="40606"/>
                </a:cxn>
                <a:cxn ang="0">
                  <a:pos x="427777" y="78126"/>
                </a:cxn>
                <a:cxn ang="0">
                  <a:pos x="435102" y="121157"/>
                </a:cxn>
                <a:cxn ang="0">
                  <a:pos x="435102" y="259370"/>
                </a:cxn>
                <a:cxn ang="0">
                  <a:pos x="444684" y="244108"/>
                </a:cxn>
                <a:cxn ang="0">
                  <a:pos x="459195" y="210164"/>
                </a:cxn>
                <a:cxn ang="0">
                  <a:pos x="468887" y="172214"/>
                </a:cxn>
                <a:cxn ang="0">
                  <a:pos x="473202" y="130301"/>
                </a:cxn>
              </a:cxnLst>
              <a:pathLst>
                <a:path w="473709" h="366395">
                  <a:moveTo>
                    <a:pt x="86513" y="0"/>
                  </a:moveTo>
                  <a:lnTo>
                    <a:pt x="39770" y="0"/>
                  </a:lnTo>
                  <a:lnTo>
                    <a:pt x="24429" y="26862"/>
                  </a:lnTo>
                  <a:lnTo>
                    <a:pt x="10326" y="64429"/>
                  </a:lnTo>
                  <a:lnTo>
                    <a:pt x="1523" y="106679"/>
                  </a:lnTo>
                  <a:lnTo>
                    <a:pt x="0" y="118871"/>
                  </a:lnTo>
                  <a:lnTo>
                    <a:pt x="0" y="131063"/>
                  </a:lnTo>
                  <a:lnTo>
                    <a:pt x="13848" y="207569"/>
                  </a:lnTo>
                  <a:lnTo>
                    <a:pt x="29344" y="243528"/>
                  </a:lnTo>
                  <a:lnTo>
                    <a:pt x="38100" y="257475"/>
                  </a:lnTo>
                  <a:lnTo>
                    <a:pt x="38100" y="119633"/>
                  </a:lnTo>
                  <a:lnTo>
                    <a:pt x="39624" y="109727"/>
                  </a:lnTo>
                  <a:lnTo>
                    <a:pt x="49317" y="67141"/>
                  </a:lnTo>
                  <a:lnTo>
                    <a:pt x="65336" y="30459"/>
                  </a:lnTo>
                  <a:lnTo>
                    <a:pt x="86513" y="0"/>
                  </a:lnTo>
                  <a:close/>
                </a:path>
                <a:path w="473709" h="366395">
                  <a:moveTo>
                    <a:pt x="435102" y="259370"/>
                  </a:moveTo>
                  <a:lnTo>
                    <a:pt x="435102" y="140969"/>
                  </a:lnTo>
                  <a:lnTo>
                    <a:pt x="427834" y="183148"/>
                  </a:lnTo>
                  <a:lnTo>
                    <a:pt x="414150" y="220058"/>
                  </a:lnTo>
                  <a:lnTo>
                    <a:pt x="371046" y="277906"/>
                  </a:lnTo>
                  <a:lnTo>
                    <a:pt x="312811" y="314174"/>
                  </a:lnTo>
                  <a:lnTo>
                    <a:pt x="246464" y="328526"/>
                  </a:lnTo>
                  <a:lnTo>
                    <a:pt x="212443" y="327378"/>
                  </a:lnTo>
                  <a:lnTo>
                    <a:pt x="147094" y="308223"/>
                  </a:lnTo>
                  <a:lnTo>
                    <a:pt x="91186" y="266307"/>
                  </a:lnTo>
                  <a:lnTo>
                    <a:pt x="51741" y="201293"/>
                  </a:lnTo>
                  <a:lnTo>
                    <a:pt x="40386" y="160019"/>
                  </a:lnTo>
                  <a:lnTo>
                    <a:pt x="38100" y="140207"/>
                  </a:lnTo>
                  <a:lnTo>
                    <a:pt x="38100" y="257475"/>
                  </a:lnTo>
                  <a:lnTo>
                    <a:pt x="72183" y="301421"/>
                  </a:lnTo>
                  <a:lnTo>
                    <a:pt x="127090" y="340897"/>
                  </a:lnTo>
                  <a:lnTo>
                    <a:pt x="189586" y="362299"/>
                  </a:lnTo>
                  <a:lnTo>
                    <a:pt x="222280" y="366329"/>
                  </a:lnTo>
                  <a:lnTo>
                    <a:pt x="255193" y="365969"/>
                  </a:lnTo>
                  <a:lnTo>
                    <a:pt x="319435" y="352248"/>
                  </a:lnTo>
                  <a:lnTo>
                    <a:pt x="377835" y="321479"/>
                  </a:lnTo>
                  <a:lnTo>
                    <a:pt x="425914" y="274004"/>
                  </a:lnTo>
                  <a:lnTo>
                    <a:pt x="435102" y="259370"/>
                  </a:lnTo>
                  <a:close/>
                </a:path>
                <a:path w="473709" h="366395">
                  <a:moveTo>
                    <a:pt x="473202" y="130301"/>
                  </a:moveTo>
                  <a:lnTo>
                    <a:pt x="473202" y="118109"/>
                  </a:lnTo>
                  <a:lnTo>
                    <a:pt x="472440" y="105917"/>
                  </a:lnTo>
                  <a:lnTo>
                    <a:pt x="463388" y="63681"/>
                  </a:lnTo>
                  <a:lnTo>
                    <a:pt x="449064" y="26150"/>
                  </a:lnTo>
                  <a:lnTo>
                    <a:pt x="433950" y="0"/>
                  </a:lnTo>
                  <a:lnTo>
                    <a:pt x="386138" y="0"/>
                  </a:lnTo>
                  <a:lnTo>
                    <a:pt x="394129" y="8625"/>
                  </a:lnTo>
                  <a:lnTo>
                    <a:pt x="413810" y="40606"/>
                  </a:lnTo>
                  <a:lnTo>
                    <a:pt x="427777" y="78126"/>
                  </a:lnTo>
                  <a:lnTo>
                    <a:pt x="435102" y="121157"/>
                  </a:lnTo>
                  <a:lnTo>
                    <a:pt x="435102" y="259370"/>
                  </a:lnTo>
                  <a:lnTo>
                    <a:pt x="444684" y="244108"/>
                  </a:lnTo>
                  <a:lnTo>
                    <a:pt x="459195" y="210164"/>
                  </a:lnTo>
                  <a:lnTo>
                    <a:pt x="468887" y="172214"/>
                  </a:lnTo>
                  <a:lnTo>
                    <a:pt x="473202" y="13030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543" name="object 40"/>
          <p:cNvSpPr txBox="1"/>
          <p:nvPr/>
        </p:nvSpPr>
        <p:spPr>
          <a:xfrm>
            <a:off x="9358313" y="3702050"/>
            <a:ext cx="228600" cy="390525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1544" name="object 41"/>
          <p:cNvGrpSpPr/>
          <p:nvPr/>
        </p:nvGrpSpPr>
        <p:grpSpPr>
          <a:xfrm>
            <a:off x="5970588" y="3778250"/>
            <a:ext cx="474662" cy="366713"/>
            <a:chOff x="5970155" y="3777996"/>
            <a:chExt cx="474345" cy="366395"/>
          </a:xfrm>
        </p:grpSpPr>
        <p:sp>
          <p:nvSpPr>
            <p:cNvPr id="21545" name="object 42"/>
            <p:cNvSpPr/>
            <p:nvPr/>
          </p:nvSpPr>
          <p:spPr>
            <a:xfrm>
              <a:off x="5989205" y="3777996"/>
              <a:ext cx="436245" cy="348615"/>
            </a:xfrm>
            <a:custGeom>
              <a:avLst/>
              <a:gdLst/>
              <a:ahLst/>
              <a:cxnLst>
                <a:cxn ang="0">
                  <a:pos x="435864" y="130301"/>
                </a:cxn>
                <a:cxn ang="0">
                  <a:pos x="430110" y="80603"/>
                </a:cxn>
                <a:cxn ang="0">
                  <a:pos x="413719" y="34929"/>
                </a:cxn>
                <a:cxn ang="0">
                  <a:pos x="391441" y="0"/>
                </a:cxn>
                <a:cxn ang="0">
                  <a:pos x="44422" y="0"/>
                </a:cxn>
                <a:cxn ang="0">
                  <a:pos x="22144" y="34929"/>
                </a:cxn>
                <a:cxn ang="0">
                  <a:pos x="5753" y="80603"/>
                </a:cxn>
                <a:cxn ang="0">
                  <a:pos x="0" y="130301"/>
                </a:cxn>
                <a:cxn ang="0">
                  <a:pos x="5753" y="180283"/>
                </a:cxn>
                <a:cxn ang="0">
                  <a:pos x="22144" y="226159"/>
                </a:cxn>
                <a:cxn ang="0">
                  <a:pos x="47866" y="266623"/>
                </a:cxn>
                <a:cxn ang="0">
                  <a:pos x="81611" y="300368"/>
                </a:cxn>
                <a:cxn ang="0">
                  <a:pos x="122075" y="326090"/>
                </a:cxn>
                <a:cxn ang="0">
                  <a:pos x="167951" y="342480"/>
                </a:cxn>
                <a:cxn ang="0">
                  <a:pos x="217932" y="348234"/>
                </a:cxn>
                <a:cxn ang="0">
                  <a:pos x="267912" y="342480"/>
                </a:cxn>
                <a:cxn ang="0">
                  <a:pos x="313788" y="326090"/>
                </a:cxn>
                <a:cxn ang="0">
                  <a:pos x="354252" y="300368"/>
                </a:cxn>
                <a:cxn ang="0">
                  <a:pos x="387997" y="266623"/>
                </a:cxn>
                <a:cxn ang="0">
                  <a:pos x="413719" y="226159"/>
                </a:cxn>
                <a:cxn ang="0">
                  <a:pos x="430110" y="180283"/>
                </a:cxn>
                <a:cxn ang="0">
                  <a:pos x="435864" y="130301"/>
                </a:cxn>
              </a:cxnLst>
              <a:pathLst>
                <a:path w="436245" h="348614">
                  <a:moveTo>
                    <a:pt x="435864" y="130301"/>
                  </a:moveTo>
                  <a:lnTo>
                    <a:pt x="430110" y="80603"/>
                  </a:lnTo>
                  <a:lnTo>
                    <a:pt x="413719" y="34929"/>
                  </a:lnTo>
                  <a:lnTo>
                    <a:pt x="391441" y="0"/>
                  </a:lnTo>
                  <a:lnTo>
                    <a:pt x="44422" y="0"/>
                  </a:lnTo>
                  <a:lnTo>
                    <a:pt x="22144" y="34929"/>
                  </a:lnTo>
                  <a:lnTo>
                    <a:pt x="5753" y="80603"/>
                  </a:lnTo>
                  <a:lnTo>
                    <a:pt x="0" y="130301"/>
                  </a:lnTo>
                  <a:lnTo>
                    <a:pt x="5753" y="180282"/>
                  </a:lnTo>
                  <a:lnTo>
                    <a:pt x="22144" y="226158"/>
                  </a:lnTo>
                  <a:lnTo>
                    <a:pt x="47866" y="266622"/>
                  </a:lnTo>
                  <a:lnTo>
                    <a:pt x="81611" y="300367"/>
                  </a:lnTo>
                  <a:lnTo>
                    <a:pt x="122075" y="326089"/>
                  </a:lnTo>
                  <a:lnTo>
                    <a:pt x="167951" y="342479"/>
                  </a:lnTo>
                  <a:lnTo>
                    <a:pt x="217932" y="348233"/>
                  </a:lnTo>
                  <a:lnTo>
                    <a:pt x="267912" y="342479"/>
                  </a:lnTo>
                  <a:lnTo>
                    <a:pt x="313788" y="326089"/>
                  </a:lnTo>
                  <a:lnTo>
                    <a:pt x="354252" y="300367"/>
                  </a:lnTo>
                  <a:lnTo>
                    <a:pt x="387997" y="266622"/>
                  </a:lnTo>
                  <a:lnTo>
                    <a:pt x="413719" y="226158"/>
                  </a:lnTo>
                  <a:lnTo>
                    <a:pt x="430110" y="180282"/>
                  </a:lnTo>
                  <a:lnTo>
                    <a:pt x="435864" y="1303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6" name="object 43"/>
            <p:cNvSpPr/>
            <p:nvPr/>
          </p:nvSpPr>
          <p:spPr>
            <a:xfrm>
              <a:off x="5970155" y="3777996"/>
              <a:ext cx="474345" cy="366395"/>
            </a:xfrm>
            <a:custGeom>
              <a:avLst/>
              <a:gdLst/>
              <a:ahLst/>
              <a:cxnLst>
                <a:cxn ang="0">
                  <a:pos x="86645" y="0"/>
                </a:cxn>
                <a:cxn ang="0">
                  <a:pos x="40024" y="0"/>
                </a:cxn>
                <a:cxn ang="0">
                  <a:pos x="24626" y="26860"/>
                </a:cxn>
                <a:cxn ang="0">
                  <a:pos x="10434" y="64428"/>
                </a:cxn>
                <a:cxn ang="0">
                  <a:pos x="1523" y="106679"/>
                </a:cxn>
                <a:cxn ang="0">
                  <a:pos x="0" y="131063"/>
                </a:cxn>
                <a:cxn ang="0">
                  <a:pos x="1524" y="155447"/>
                </a:cxn>
                <a:cxn ang="0">
                  <a:pos x="3048" y="166877"/>
                </a:cxn>
                <a:cxn ang="0">
                  <a:pos x="13867" y="207542"/>
                </a:cxn>
                <a:cxn ang="0">
                  <a:pos x="29373" y="243479"/>
                </a:cxn>
                <a:cxn ang="0">
                  <a:pos x="38100" y="257370"/>
                </a:cxn>
                <a:cxn ang="0">
                  <a:pos x="38100" y="130301"/>
                </a:cxn>
                <a:cxn ang="0">
                  <a:pos x="39624" y="109727"/>
                </a:cxn>
                <a:cxn ang="0">
                  <a:pos x="49361" y="67134"/>
                </a:cxn>
                <a:cxn ang="0">
                  <a:pos x="65428" y="30447"/>
                </a:cxn>
                <a:cxn ang="0">
                  <a:pos x="86645" y="0"/>
                </a:cxn>
                <a:cxn ang="0">
                  <a:pos x="435864" y="258607"/>
                </a:cxn>
                <a:cxn ang="0">
                  <a:pos x="435864" y="131063"/>
                </a:cxn>
                <a:cxn ang="0">
                  <a:pos x="435102" y="140969"/>
                </a:cxn>
                <a:cxn ang="0">
                  <a:pos x="427968" y="183162"/>
                </a:cxn>
                <a:cxn ang="0">
                  <a:pos x="414387" y="220075"/>
                </a:cxn>
                <a:cxn ang="0">
                  <a:pos x="371407" y="277900"/>
                </a:cxn>
                <a:cxn ang="0">
                  <a:pos x="313206" y="314124"/>
                </a:cxn>
                <a:cxn ang="0">
                  <a:pos x="246826" y="328426"/>
                </a:cxn>
                <a:cxn ang="0">
                  <a:pos x="212770" y="327257"/>
                </a:cxn>
                <a:cxn ang="0">
                  <a:pos x="147328" y="308077"/>
                </a:cxn>
                <a:cxn ang="0">
                  <a:pos x="91316" y="266175"/>
                </a:cxn>
                <a:cxn ang="0">
                  <a:pos x="51777" y="201232"/>
                </a:cxn>
                <a:cxn ang="0">
                  <a:pos x="40386" y="160019"/>
                </a:cxn>
                <a:cxn ang="0">
                  <a:pos x="38100" y="130301"/>
                </a:cxn>
                <a:cxn ang="0">
                  <a:pos x="38100" y="257370"/>
                </a:cxn>
                <a:cxn ang="0">
                  <a:pos x="72211" y="301344"/>
                </a:cxn>
                <a:cxn ang="0">
                  <a:pos x="127102" y="340810"/>
                </a:cxn>
                <a:cxn ang="0">
                  <a:pos x="189581" y="362215"/>
                </a:cxn>
                <a:cxn ang="0">
                  <a:pos x="222273" y="366251"/>
                </a:cxn>
                <a:cxn ang="0">
                  <a:pos x="255189" y="365897"/>
                </a:cxn>
                <a:cxn ang="0">
                  <a:pos x="319461" y="352195"/>
                </a:cxn>
                <a:cxn ang="0">
                  <a:pos x="377937" y="321446"/>
                </a:cxn>
                <a:cxn ang="0">
                  <a:pos x="426154" y="273989"/>
                </a:cxn>
                <a:cxn ang="0">
                  <a:pos x="435864" y="258607"/>
                </a:cxn>
                <a:cxn ang="0">
                  <a:pos x="473964" y="130301"/>
                </a:cxn>
                <a:cxn ang="0">
                  <a:pos x="472440" y="105917"/>
                </a:cxn>
                <a:cxn ang="0">
                  <a:pos x="463430" y="63688"/>
                </a:cxn>
                <a:cxn ang="0">
                  <a:pos x="449151" y="26162"/>
                </a:cxn>
                <a:cxn ang="0">
                  <a:pos x="434064" y="0"/>
                </a:cxn>
                <a:cxn ang="0">
                  <a:pos x="386459" y="0"/>
                </a:cxn>
                <a:cxn ang="0">
                  <a:pos x="394421" y="8613"/>
                </a:cxn>
                <a:cxn ang="0">
                  <a:pos x="414031" y="40597"/>
                </a:cxn>
                <a:cxn ang="0">
                  <a:pos x="427900" y="78122"/>
                </a:cxn>
                <a:cxn ang="0">
                  <a:pos x="435102" y="121157"/>
                </a:cxn>
                <a:cxn ang="0">
                  <a:pos x="435864" y="131063"/>
                </a:cxn>
                <a:cxn ang="0">
                  <a:pos x="435864" y="258607"/>
                </a:cxn>
                <a:cxn ang="0">
                  <a:pos x="445021" y="244100"/>
                </a:cxn>
                <a:cxn ang="0">
                  <a:pos x="459650" y="210161"/>
                </a:cxn>
                <a:cxn ang="0">
                  <a:pos x="469484" y="172214"/>
                </a:cxn>
                <a:cxn ang="0">
                  <a:pos x="473964" y="130301"/>
                </a:cxn>
              </a:cxnLst>
              <a:pathLst>
                <a:path w="474345" h="366395">
                  <a:moveTo>
                    <a:pt x="86645" y="0"/>
                  </a:moveTo>
                  <a:lnTo>
                    <a:pt x="40024" y="0"/>
                  </a:lnTo>
                  <a:lnTo>
                    <a:pt x="24626" y="26860"/>
                  </a:lnTo>
                  <a:lnTo>
                    <a:pt x="10434" y="64428"/>
                  </a:lnTo>
                  <a:lnTo>
                    <a:pt x="1523" y="106679"/>
                  </a:lnTo>
                  <a:lnTo>
                    <a:pt x="0" y="131063"/>
                  </a:lnTo>
                  <a:lnTo>
                    <a:pt x="1524" y="155447"/>
                  </a:lnTo>
                  <a:lnTo>
                    <a:pt x="3048" y="166877"/>
                  </a:lnTo>
                  <a:lnTo>
                    <a:pt x="13867" y="207542"/>
                  </a:lnTo>
                  <a:lnTo>
                    <a:pt x="29373" y="243479"/>
                  </a:lnTo>
                  <a:lnTo>
                    <a:pt x="38100" y="257370"/>
                  </a:lnTo>
                  <a:lnTo>
                    <a:pt x="38100" y="130301"/>
                  </a:lnTo>
                  <a:lnTo>
                    <a:pt x="39624" y="109727"/>
                  </a:lnTo>
                  <a:lnTo>
                    <a:pt x="49361" y="67134"/>
                  </a:lnTo>
                  <a:lnTo>
                    <a:pt x="65428" y="30447"/>
                  </a:lnTo>
                  <a:lnTo>
                    <a:pt x="86645" y="0"/>
                  </a:lnTo>
                  <a:close/>
                </a:path>
                <a:path w="474345" h="366395">
                  <a:moveTo>
                    <a:pt x="435864" y="258607"/>
                  </a:moveTo>
                  <a:lnTo>
                    <a:pt x="435864" y="131063"/>
                  </a:lnTo>
                  <a:lnTo>
                    <a:pt x="435102" y="140969"/>
                  </a:lnTo>
                  <a:lnTo>
                    <a:pt x="427968" y="183162"/>
                  </a:lnTo>
                  <a:lnTo>
                    <a:pt x="414387" y="220075"/>
                  </a:lnTo>
                  <a:lnTo>
                    <a:pt x="371407" y="277900"/>
                  </a:lnTo>
                  <a:lnTo>
                    <a:pt x="313206" y="314124"/>
                  </a:lnTo>
                  <a:lnTo>
                    <a:pt x="246826" y="328426"/>
                  </a:lnTo>
                  <a:lnTo>
                    <a:pt x="212770" y="327257"/>
                  </a:lnTo>
                  <a:lnTo>
                    <a:pt x="147328" y="308077"/>
                  </a:lnTo>
                  <a:lnTo>
                    <a:pt x="91316" y="266175"/>
                  </a:lnTo>
                  <a:lnTo>
                    <a:pt x="51777" y="201232"/>
                  </a:lnTo>
                  <a:lnTo>
                    <a:pt x="40386" y="160019"/>
                  </a:lnTo>
                  <a:lnTo>
                    <a:pt x="38100" y="130301"/>
                  </a:lnTo>
                  <a:lnTo>
                    <a:pt x="38100" y="257370"/>
                  </a:lnTo>
                  <a:lnTo>
                    <a:pt x="72211" y="301344"/>
                  </a:lnTo>
                  <a:lnTo>
                    <a:pt x="127102" y="340810"/>
                  </a:lnTo>
                  <a:lnTo>
                    <a:pt x="189581" y="362215"/>
                  </a:lnTo>
                  <a:lnTo>
                    <a:pt x="222273" y="366251"/>
                  </a:lnTo>
                  <a:lnTo>
                    <a:pt x="255189" y="365897"/>
                  </a:lnTo>
                  <a:lnTo>
                    <a:pt x="319461" y="352195"/>
                  </a:lnTo>
                  <a:lnTo>
                    <a:pt x="377937" y="321446"/>
                  </a:lnTo>
                  <a:lnTo>
                    <a:pt x="426154" y="273989"/>
                  </a:lnTo>
                  <a:lnTo>
                    <a:pt x="435864" y="258607"/>
                  </a:lnTo>
                  <a:close/>
                </a:path>
                <a:path w="474345" h="366395">
                  <a:moveTo>
                    <a:pt x="473964" y="130301"/>
                  </a:moveTo>
                  <a:lnTo>
                    <a:pt x="472440" y="105917"/>
                  </a:lnTo>
                  <a:lnTo>
                    <a:pt x="463430" y="63688"/>
                  </a:lnTo>
                  <a:lnTo>
                    <a:pt x="449151" y="26162"/>
                  </a:lnTo>
                  <a:lnTo>
                    <a:pt x="434064" y="0"/>
                  </a:lnTo>
                  <a:lnTo>
                    <a:pt x="386459" y="0"/>
                  </a:lnTo>
                  <a:lnTo>
                    <a:pt x="394421" y="8613"/>
                  </a:lnTo>
                  <a:lnTo>
                    <a:pt x="414031" y="40597"/>
                  </a:lnTo>
                  <a:lnTo>
                    <a:pt x="427900" y="78122"/>
                  </a:lnTo>
                  <a:lnTo>
                    <a:pt x="435102" y="121157"/>
                  </a:lnTo>
                  <a:lnTo>
                    <a:pt x="435864" y="131063"/>
                  </a:lnTo>
                  <a:lnTo>
                    <a:pt x="435864" y="258607"/>
                  </a:lnTo>
                  <a:lnTo>
                    <a:pt x="445021" y="244100"/>
                  </a:lnTo>
                  <a:lnTo>
                    <a:pt x="459650" y="210161"/>
                  </a:lnTo>
                  <a:lnTo>
                    <a:pt x="469484" y="172214"/>
                  </a:lnTo>
                  <a:lnTo>
                    <a:pt x="473964" y="13030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083300" y="3702050"/>
            <a:ext cx="246063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fontAlgn="auto">
              <a:spcBef>
                <a:spcPts val="1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400" b="1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D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1548" name="object 45"/>
          <p:cNvGrpSpPr/>
          <p:nvPr/>
        </p:nvGrpSpPr>
        <p:grpSpPr>
          <a:xfrm>
            <a:off x="4337050" y="3778250"/>
            <a:ext cx="474663" cy="366713"/>
            <a:chOff x="4337189" y="3777996"/>
            <a:chExt cx="474345" cy="367030"/>
          </a:xfrm>
        </p:grpSpPr>
        <p:sp>
          <p:nvSpPr>
            <p:cNvPr id="21549" name="object 46"/>
            <p:cNvSpPr/>
            <p:nvPr/>
          </p:nvSpPr>
          <p:spPr>
            <a:xfrm>
              <a:off x="4356239" y="3777996"/>
              <a:ext cx="436245" cy="348615"/>
            </a:xfrm>
            <a:custGeom>
              <a:avLst/>
              <a:gdLst/>
              <a:ahLst/>
              <a:cxnLst>
                <a:cxn ang="0">
                  <a:pos x="435864" y="130301"/>
                </a:cxn>
                <a:cxn ang="0">
                  <a:pos x="430110" y="80603"/>
                </a:cxn>
                <a:cxn ang="0">
                  <a:pos x="413719" y="34929"/>
                </a:cxn>
                <a:cxn ang="0">
                  <a:pos x="391441" y="0"/>
                </a:cxn>
                <a:cxn ang="0">
                  <a:pos x="44422" y="0"/>
                </a:cxn>
                <a:cxn ang="0">
                  <a:pos x="22144" y="34929"/>
                </a:cxn>
                <a:cxn ang="0">
                  <a:pos x="5753" y="80603"/>
                </a:cxn>
                <a:cxn ang="0">
                  <a:pos x="0" y="130301"/>
                </a:cxn>
                <a:cxn ang="0">
                  <a:pos x="5753" y="180283"/>
                </a:cxn>
                <a:cxn ang="0">
                  <a:pos x="22144" y="226159"/>
                </a:cxn>
                <a:cxn ang="0">
                  <a:pos x="47866" y="266623"/>
                </a:cxn>
                <a:cxn ang="0">
                  <a:pos x="81611" y="300368"/>
                </a:cxn>
                <a:cxn ang="0">
                  <a:pos x="122075" y="326090"/>
                </a:cxn>
                <a:cxn ang="0">
                  <a:pos x="167951" y="342480"/>
                </a:cxn>
                <a:cxn ang="0">
                  <a:pos x="217932" y="348234"/>
                </a:cxn>
                <a:cxn ang="0">
                  <a:pos x="267912" y="342480"/>
                </a:cxn>
                <a:cxn ang="0">
                  <a:pos x="313788" y="326090"/>
                </a:cxn>
                <a:cxn ang="0">
                  <a:pos x="354252" y="300368"/>
                </a:cxn>
                <a:cxn ang="0">
                  <a:pos x="387997" y="266623"/>
                </a:cxn>
                <a:cxn ang="0">
                  <a:pos x="413719" y="226159"/>
                </a:cxn>
                <a:cxn ang="0">
                  <a:pos x="430110" y="180283"/>
                </a:cxn>
                <a:cxn ang="0">
                  <a:pos x="435864" y="130301"/>
                </a:cxn>
              </a:cxnLst>
              <a:pathLst>
                <a:path w="436245" h="348614">
                  <a:moveTo>
                    <a:pt x="435864" y="130301"/>
                  </a:moveTo>
                  <a:lnTo>
                    <a:pt x="430110" y="80603"/>
                  </a:lnTo>
                  <a:lnTo>
                    <a:pt x="413719" y="34929"/>
                  </a:lnTo>
                  <a:lnTo>
                    <a:pt x="391441" y="0"/>
                  </a:lnTo>
                  <a:lnTo>
                    <a:pt x="44422" y="0"/>
                  </a:lnTo>
                  <a:lnTo>
                    <a:pt x="22144" y="34929"/>
                  </a:lnTo>
                  <a:lnTo>
                    <a:pt x="5753" y="80603"/>
                  </a:lnTo>
                  <a:lnTo>
                    <a:pt x="0" y="130301"/>
                  </a:lnTo>
                  <a:lnTo>
                    <a:pt x="5753" y="180282"/>
                  </a:lnTo>
                  <a:lnTo>
                    <a:pt x="22144" y="226158"/>
                  </a:lnTo>
                  <a:lnTo>
                    <a:pt x="47866" y="266622"/>
                  </a:lnTo>
                  <a:lnTo>
                    <a:pt x="81611" y="300367"/>
                  </a:lnTo>
                  <a:lnTo>
                    <a:pt x="122075" y="326089"/>
                  </a:lnTo>
                  <a:lnTo>
                    <a:pt x="167951" y="342479"/>
                  </a:lnTo>
                  <a:lnTo>
                    <a:pt x="217932" y="348233"/>
                  </a:lnTo>
                  <a:lnTo>
                    <a:pt x="267912" y="342479"/>
                  </a:lnTo>
                  <a:lnTo>
                    <a:pt x="313788" y="326089"/>
                  </a:lnTo>
                  <a:lnTo>
                    <a:pt x="354252" y="300367"/>
                  </a:lnTo>
                  <a:lnTo>
                    <a:pt x="387997" y="266622"/>
                  </a:lnTo>
                  <a:lnTo>
                    <a:pt x="413719" y="226158"/>
                  </a:lnTo>
                  <a:lnTo>
                    <a:pt x="430110" y="180282"/>
                  </a:lnTo>
                  <a:lnTo>
                    <a:pt x="435864" y="1303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0" name="object 47"/>
            <p:cNvSpPr/>
            <p:nvPr/>
          </p:nvSpPr>
          <p:spPr>
            <a:xfrm>
              <a:off x="4337189" y="3777996"/>
              <a:ext cx="474345" cy="367030"/>
            </a:xfrm>
            <a:custGeom>
              <a:avLst/>
              <a:gdLst/>
              <a:ahLst/>
              <a:cxnLst>
                <a:cxn ang="0">
                  <a:pos x="86900" y="0"/>
                </a:cxn>
                <a:cxn ang="0">
                  <a:pos x="40094" y="0"/>
                </a:cxn>
                <a:cxn ang="0">
                  <a:pos x="24642" y="26927"/>
                </a:cxn>
                <a:cxn ang="0">
                  <a:pos x="10441" y="64469"/>
                </a:cxn>
                <a:cxn ang="0">
                  <a:pos x="1523" y="106679"/>
                </a:cxn>
                <a:cxn ang="0">
                  <a:pos x="0" y="131063"/>
                </a:cxn>
                <a:cxn ang="0">
                  <a:pos x="1524" y="155447"/>
                </a:cxn>
                <a:cxn ang="0">
                  <a:pos x="3048" y="166877"/>
                </a:cxn>
                <a:cxn ang="0">
                  <a:pos x="14681" y="209549"/>
                </a:cxn>
                <a:cxn ang="0">
                  <a:pos x="31449" y="246990"/>
                </a:cxn>
                <a:cxn ang="0">
                  <a:pos x="38100" y="257082"/>
                </a:cxn>
                <a:cxn ang="0">
                  <a:pos x="38100" y="130301"/>
                </a:cxn>
                <a:cxn ang="0">
                  <a:pos x="39624" y="109727"/>
                </a:cxn>
                <a:cxn ang="0">
                  <a:pos x="49496" y="67156"/>
                </a:cxn>
                <a:cxn ang="0">
                  <a:pos x="65638" y="30478"/>
                </a:cxn>
                <a:cxn ang="0">
                  <a:pos x="86900" y="0"/>
                </a:cxn>
                <a:cxn ang="0">
                  <a:pos x="435864" y="258812"/>
                </a:cxn>
                <a:cxn ang="0">
                  <a:pos x="435864" y="140969"/>
                </a:cxn>
                <a:cxn ang="0">
                  <a:pos x="428305" y="183174"/>
                </a:cxn>
                <a:cxn ang="0">
                  <a:pos x="414427" y="220105"/>
                </a:cxn>
                <a:cxn ang="0">
                  <a:pos x="371164" y="277980"/>
                </a:cxn>
                <a:cxn ang="0">
                  <a:pos x="312990" y="314259"/>
                </a:cxn>
                <a:cxn ang="0">
                  <a:pos x="246816" y="328608"/>
                </a:cxn>
                <a:cxn ang="0">
                  <a:pos x="212890" y="327455"/>
                </a:cxn>
                <a:cxn ang="0">
                  <a:pos x="147679" y="308282"/>
                </a:cxn>
                <a:cxn ang="0">
                  <a:pos x="91750" y="266344"/>
                </a:cxn>
                <a:cxn ang="0">
                  <a:pos x="52018" y="201306"/>
                </a:cxn>
                <a:cxn ang="0">
                  <a:pos x="40386" y="160019"/>
                </a:cxn>
                <a:cxn ang="0">
                  <a:pos x="38100" y="130301"/>
                </a:cxn>
                <a:cxn ang="0">
                  <a:pos x="38100" y="257082"/>
                </a:cxn>
                <a:cxn ang="0">
                  <a:pos x="77799" y="306371"/>
                </a:cxn>
                <a:cxn ang="0">
                  <a:pos x="136910" y="345413"/>
                </a:cxn>
                <a:cxn ang="0">
                  <a:pos x="203596" y="364505"/>
                </a:cxn>
                <a:cxn ang="0">
                  <a:pos x="238158" y="366691"/>
                </a:cxn>
                <a:cxn ang="0">
                  <a:pos x="272668" y="364035"/>
                </a:cxn>
                <a:cxn ang="0">
                  <a:pos x="338942" y="344395"/>
                </a:cxn>
                <a:cxn ang="0">
                  <a:pos x="397228" y="305972"/>
                </a:cxn>
                <a:cxn ang="0">
                  <a:pos x="421755" y="279840"/>
                </a:cxn>
                <a:cxn ang="0">
                  <a:pos x="435864" y="258812"/>
                </a:cxn>
                <a:cxn ang="0">
                  <a:pos x="473964" y="130301"/>
                </a:cxn>
                <a:cxn ang="0">
                  <a:pos x="472440" y="105917"/>
                </a:cxn>
                <a:cxn ang="0">
                  <a:pos x="463475" y="63626"/>
                </a:cxn>
                <a:cxn ang="0">
                  <a:pos x="449232" y="26056"/>
                </a:cxn>
                <a:cxn ang="0">
                  <a:pos x="434240" y="0"/>
                </a:cxn>
                <a:cxn ang="0">
                  <a:pos x="386550" y="0"/>
                </a:cxn>
                <a:cxn ang="0">
                  <a:pos x="394450" y="8512"/>
                </a:cxn>
                <a:cxn ang="0">
                  <a:pos x="414224" y="40516"/>
                </a:cxn>
                <a:cxn ang="0">
                  <a:pos x="428335" y="78073"/>
                </a:cxn>
                <a:cxn ang="0">
                  <a:pos x="435864" y="121157"/>
                </a:cxn>
                <a:cxn ang="0">
                  <a:pos x="435864" y="258812"/>
                </a:cxn>
                <a:cxn ang="0">
                  <a:pos x="442341" y="249158"/>
                </a:cxn>
                <a:cxn ang="0">
                  <a:pos x="458337" y="213975"/>
                </a:cxn>
                <a:cxn ang="0">
                  <a:pos x="469093" y="174339"/>
                </a:cxn>
                <a:cxn ang="0">
                  <a:pos x="473964" y="130301"/>
                </a:cxn>
              </a:cxnLst>
              <a:pathLst>
                <a:path w="474345" h="367029">
                  <a:moveTo>
                    <a:pt x="86900" y="0"/>
                  </a:moveTo>
                  <a:lnTo>
                    <a:pt x="40094" y="0"/>
                  </a:lnTo>
                  <a:lnTo>
                    <a:pt x="24642" y="26927"/>
                  </a:lnTo>
                  <a:lnTo>
                    <a:pt x="10441" y="64469"/>
                  </a:lnTo>
                  <a:lnTo>
                    <a:pt x="1523" y="106679"/>
                  </a:lnTo>
                  <a:lnTo>
                    <a:pt x="0" y="131063"/>
                  </a:lnTo>
                  <a:lnTo>
                    <a:pt x="1524" y="155447"/>
                  </a:lnTo>
                  <a:lnTo>
                    <a:pt x="3048" y="166877"/>
                  </a:lnTo>
                  <a:lnTo>
                    <a:pt x="14681" y="209548"/>
                  </a:lnTo>
                  <a:lnTo>
                    <a:pt x="31449" y="246989"/>
                  </a:lnTo>
                  <a:lnTo>
                    <a:pt x="38100" y="257081"/>
                  </a:lnTo>
                  <a:lnTo>
                    <a:pt x="38100" y="130301"/>
                  </a:lnTo>
                  <a:lnTo>
                    <a:pt x="39624" y="109727"/>
                  </a:lnTo>
                  <a:lnTo>
                    <a:pt x="49496" y="67156"/>
                  </a:lnTo>
                  <a:lnTo>
                    <a:pt x="65638" y="30478"/>
                  </a:lnTo>
                  <a:lnTo>
                    <a:pt x="86900" y="0"/>
                  </a:lnTo>
                  <a:close/>
                </a:path>
                <a:path w="474345" h="367029">
                  <a:moveTo>
                    <a:pt x="435864" y="258811"/>
                  </a:moveTo>
                  <a:lnTo>
                    <a:pt x="435864" y="140969"/>
                  </a:lnTo>
                  <a:lnTo>
                    <a:pt x="428305" y="183174"/>
                  </a:lnTo>
                  <a:lnTo>
                    <a:pt x="414427" y="220104"/>
                  </a:lnTo>
                  <a:lnTo>
                    <a:pt x="371164" y="277979"/>
                  </a:lnTo>
                  <a:lnTo>
                    <a:pt x="312990" y="314258"/>
                  </a:lnTo>
                  <a:lnTo>
                    <a:pt x="246816" y="328607"/>
                  </a:lnTo>
                  <a:lnTo>
                    <a:pt x="212890" y="327454"/>
                  </a:lnTo>
                  <a:lnTo>
                    <a:pt x="147679" y="308281"/>
                  </a:lnTo>
                  <a:lnTo>
                    <a:pt x="91750" y="266343"/>
                  </a:lnTo>
                  <a:lnTo>
                    <a:pt x="52018" y="201305"/>
                  </a:lnTo>
                  <a:lnTo>
                    <a:pt x="40386" y="160019"/>
                  </a:lnTo>
                  <a:lnTo>
                    <a:pt x="38100" y="130301"/>
                  </a:lnTo>
                  <a:lnTo>
                    <a:pt x="38100" y="257081"/>
                  </a:lnTo>
                  <a:lnTo>
                    <a:pt x="77799" y="306370"/>
                  </a:lnTo>
                  <a:lnTo>
                    <a:pt x="136910" y="345412"/>
                  </a:lnTo>
                  <a:lnTo>
                    <a:pt x="203596" y="364504"/>
                  </a:lnTo>
                  <a:lnTo>
                    <a:pt x="238158" y="366690"/>
                  </a:lnTo>
                  <a:lnTo>
                    <a:pt x="272668" y="364034"/>
                  </a:lnTo>
                  <a:lnTo>
                    <a:pt x="338942" y="344394"/>
                  </a:lnTo>
                  <a:lnTo>
                    <a:pt x="397228" y="305971"/>
                  </a:lnTo>
                  <a:lnTo>
                    <a:pt x="421755" y="279839"/>
                  </a:lnTo>
                  <a:lnTo>
                    <a:pt x="435864" y="258811"/>
                  </a:lnTo>
                  <a:close/>
                </a:path>
                <a:path w="474345" h="367029">
                  <a:moveTo>
                    <a:pt x="473964" y="130301"/>
                  </a:moveTo>
                  <a:lnTo>
                    <a:pt x="472440" y="105917"/>
                  </a:lnTo>
                  <a:lnTo>
                    <a:pt x="463475" y="63626"/>
                  </a:lnTo>
                  <a:lnTo>
                    <a:pt x="449232" y="26056"/>
                  </a:lnTo>
                  <a:lnTo>
                    <a:pt x="434240" y="0"/>
                  </a:lnTo>
                  <a:lnTo>
                    <a:pt x="386550" y="0"/>
                  </a:lnTo>
                  <a:lnTo>
                    <a:pt x="394450" y="8512"/>
                  </a:lnTo>
                  <a:lnTo>
                    <a:pt x="414224" y="40516"/>
                  </a:lnTo>
                  <a:lnTo>
                    <a:pt x="428335" y="78073"/>
                  </a:lnTo>
                  <a:lnTo>
                    <a:pt x="435864" y="121157"/>
                  </a:lnTo>
                  <a:lnTo>
                    <a:pt x="435864" y="258811"/>
                  </a:lnTo>
                  <a:lnTo>
                    <a:pt x="442341" y="249157"/>
                  </a:lnTo>
                  <a:lnTo>
                    <a:pt x="458337" y="213974"/>
                  </a:lnTo>
                  <a:lnTo>
                    <a:pt x="469093" y="174339"/>
                  </a:lnTo>
                  <a:lnTo>
                    <a:pt x="473964" y="13030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551" name="object 48"/>
          <p:cNvSpPr txBox="1"/>
          <p:nvPr/>
        </p:nvSpPr>
        <p:spPr>
          <a:xfrm>
            <a:off x="4459288" y="3702050"/>
            <a:ext cx="228600" cy="390525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1552" name="object 49"/>
          <p:cNvGrpSpPr/>
          <p:nvPr/>
        </p:nvGrpSpPr>
        <p:grpSpPr>
          <a:xfrm>
            <a:off x="822325" y="4064000"/>
            <a:ext cx="9096375" cy="2286000"/>
            <a:chOff x="822845" y="4064508"/>
            <a:chExt cx="9096375" cy="2285365"/>
          </a:xfrm>
        </p:grpSpPr>
        <p:sp>
          <p:nvSpPr>
            <p:cNvPr id="21553" name="object 50"/>
            <p:cNvSpPr/>
            <p:nvPr/>
          </p:nvSpPr>
          <p:spPr>
            <a:xfrm>
              <a:off x="5558138" y="4452366"/>
              <a:ext cx="427355" cy="182880"/>
            </a:xfrm>
            <a:custGeom>
              <a:avLst/>
              <a:gdLst/>
              <a:ahLst/>
              <a:cxnLst>
                <a:cxn ang="0">
                  <a:pos x="427034" y="182880"/>
                </a:cxn>
                <a:cxn ang="0">
                  <a:pos x="408940" y="122076"/>
                </a:cxn>
                <a:cxn ang="0">
                  <a:pos x="383261" y="81611"/>
                </a:cxn>
                <a:cxn ang="0">
                  <a:pos x="349598" y="47866"/>
                </a:cxn>
                <a:cxn ang="0">
                  <a:pos x="309269" y="22144"/>
                </a:cxn>
                <a:cxn ang="0">
                  <a:pos x="263596" y="5753"/>
                </a:cxn>
                <a:cxn ang="0">
                  <a:pos x="213897" y="0"/>
                </a:cxn>
                <a:cxn ang="0">
                  <a:pos x="163915" y="5753"/>
                </a:cxn>
                <a:cxn ang="0">
                  <a:pos x="118040" y="22144"/>
                </a:cxn>
                <a:cxn ang="0">
                  <a:pos x="77576" y="47866"/>
                </a:cxn>
                <a:cxn ang="0">
                  <a:pos x="43830" y="81611"/>
                </a:cxn>
                <a:cxn ang="0">
                  <a:pos x="18109" y="122076"/>
                </a:cxn>
                <a:cxn ang="0">
                  <a:pos x="1718" y="167952"/>
                </a:cxn>
                <a:cxn ang="0">
                  <a:pos x="0" y="182880"/>
                </a:cxn>
                <a:cxn ang="0">
                  <a:pos x="427034" y="182880"/>
                </a:cxn>
              </a:cxnLst>
              <a:pathLst>
                <a:path w="427354" h="182879">
                  <a:moveTo>
                    <a:pt x="427033" y="182879"/>
                  </a:moveTo>
                  <a:lnTo>
                    <a:pt x="408939" y="122075"/>
                  </a:lnTo>
                  <a:lnTo>
                    <a:pt x="383260" y="81611"/>
                  </a:lnTo>
                  <a:lnTo>
                    <a:pt x="349597" y="47866"/>
                  </a:lnTo>
                  <a:lnTo>
                    <a:pt x="309268" y="22144"/>
                  </a:lnTo>
                  <a:lnTo>
                    <a:pt x="263595" y="5753"/>
                  </a:lnTo>
                  <a:lnTo>
                    <a:pt x="213896" y="0"/>
                  </a:lnTo>
                  <a:lnTo>
                    <a:pt x="163915" y="5753"/>
                  </a:lnTo>
                  <a:lnTo>
                    <a:pt x="118040" y="22144"/>
                  </a:lnTo>
                  <a:lnTo>
                    <a:pt x="77576" y="47866"/>
                  </a:lnTo>
                  <a:lnTo>
                    <a:pt x="43830" y="81611"/>
                  </a:lnTo>
                  <a:lnTo>
                    <a:pt x="18109" y="122075"/>
                  </a:lnTo>
                  <a:lnTo>
                    <a:pt x="1718" y="167951"/>
                  </a:lnTo>
                  <a:lnTo>
                    <a:pt x="0" y="182879"/>
                  </a:lnTo>
                  <a:lnTo>
                    <a:pt x="427033" y="1828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4" name="object 51"/>
            <p:cNvSpPr/>
            <p:nvPr/>
          </p:nvSpPr>
          <p:spPr>
            <a:xfrm>
              <a:off x="5538310" y="4434659"/>
              <a:ext cx="467359" cy="200660"/>
            </a:xfrm>
            <a:custGeom>
              <a:avLst/>
              <a:gdLst/>
              <a:ahLst/>
              <a:cxnLst>
                <a:cxn ang="0">
                  <a:pos x="466833" y="200586"/>
                </a:cxn>
                <a:cxn ang="0">
                  <a:pos x="445373" y="131362"/>
                </a:cxn>
                <a:cxn ang="0">
                  <a:pos x="403290" y="70301"/>
                </a:cxn>
                <a:cxn ang="0">
                  <a:pos x="347811" y="28066"/>
                </a:cxn>
                <a:cxn ang="0">
                  <a:pos x="283812" y="4651"/>
                </a:cxn>
                <a:cxn ang="0">
                  <a:pos x="250143" y="0"/>
                </a:cxn>
                <a:cxn ang="0">
                  <a:pos x="216174" y="51"/>
                </a:cxn>
                <a:cxn ang="0">
                  <a:pos x="149769" y="14258"/>
                </a:cxn>
                <a:cxn ang="0">
                  <a:pos x="89479" y="47268"/>
                </a:cxn>
                <a:cxn ang="0">
                  <a:pos x="40178" y="99075"/>
                </a:cxn>
                <a:cxn ang="0">
                  <a:pos x="6746" y="169673"/>
                </a:cxn>
                <a:cxn ang="0">
                  <a:pos x="0" y="200586"/>
                </a:cxn>
                <a:cxn ang="0">
                  <a:pos x="39055" y="200586"/>
                </a:cxn>
                <a:cxn ang="0">
                  <a:pos x="45748" y="172502"/>
                </a:cxn>
                <a:cxn ang="0">
                  <a:pos x="62062" y="135810"/>
                </a:cxn>
                <a:cxn ang="0">
                  <a:pos x="109587" y="79948"/>
                </a:cxn>
                <a:cxn ang="0">
                  <a:pos x="170941" y="47294"/>
                </a:cxn>
                <a:cxn ang="0">
                  <a:pos x="238886" y="37666"/>
                </a:cxn>
                <a:cxn ang="0">
                  <a:pos x="273070" y="41429"/>
                </a:cxn>
                <a:cxn ang="0">
                  <a:pos x="337334" y="65994"/>
                </a:cxn>
                <a:cxn ang="0">
                  <a:pos x="390097" y="113125"/>
                </a:cxn>
                <a:cxn ang="0">
                  <a:pos x="424121" y="182639"/>
                </a:cxn>
                <a:cxn ang="0">
                  <a:pos x="427337" y="200586"/>
                </a:cxn>
                <a:cxn ang="0">
                  <a:pos x="466833" y="200586"/>
                </a:cxn>
              </a:cxnLst>
              <a:pathLst>
                <a:path w="467360" h="200660">
                  <a:moveTo>
                    <a:pt x="466834" y="200586"/>
                  </a:moveTo>
                  <a:lnTo>
                    <a:pt x="445374" y="131362"/>
                  </a:lnTo>
                  <a:lnTo>
                    <a:pt x="403291" y="70301"/>
                  </a:lnTo>
                  <a:lnTo>
                    <a:pt x="347812" y="28066"/>
                  </a:lnTo>
                  <a:lnTo>
                    <a:pt x="283813" y="4651"/>
                  </a:lnTo>
                  <a:lnTo>
                    <a:pt x="250144" y="0"/>
                  </a:lnTo>
                  <a:lnTo>
                    <a:pt x="216174" y="51"/>
                  </a:lnTo>
                  <a:lnTo>
                    <a:pt x="149769" y="14258"/>
                  </a:lnTo>
                  <a:lnTo>
                    <a:pt x="89479" y="47268"/>
                  </a:lnTo>
                  <a:lnTo>
                    <a:pt x="40178" y="99075"/>
                  </a:lnTo>
                  <a:lnTo>
                    <a:pt x="6746" y="169673"/>
                  </a:lnTo>
                  <a:lnTo>
                    <a:pt x="0" y="200586"/>
                  </a:lnTo>
                  <a:lnTo>
                    <a:pt x="39055" y="200586"/>
                  </a:lnTo>
                  <a:lnTo>
                    <a:pt x="45748" y="172502"/>
                  </a:lnTo>
                  <a:lnTo>
                    <a:pt x="62062" y="135810"/>
                  </a:lnTo>
                  <a:lnTo>
                    <a:pt x="109587" y="79948"/>
                  </a:lnTo>
                  <a:lnTo>
                    <a:pt x="170941" y="47294"/>
                  </a:lnTo>
                  <a:lnTo>
                    <a:pt x="238887" y="37666"/>
                  </a:lnTo>
                  <a:lnTo>
                    <a:pt x="273071" y="41429"/>
                  </a:lnTo>
                  <a:lnTo>
                    <a:pt x="337335" y="65994"/>
                  </a:lnTo>
                  <a:lnTo>
                    <a:pt x="390098" y="113125"/>
                  </a:lnTo>
                  <a:lnTo>
                    <a:pt x="424122" y="182639"/>
                  </a:lnTo>
                  <a:lnTo>
                    <a:pt x="427338" y="200586"/>
                  </a:lnTo>
                  <a:lnTo>
                    <a:pt x="466834" y="200586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5" name="object 52"/>
            <p:cNvSpPr/>
            <p:nvPr/>
          </p:nvSpPr>
          <p:spPr>
            <a:xfrm>
              <a:off x="5772035" y="4064508"/>
              <a:ext cx="295910" cy="375285"/>
            </a:xfrm>
            <a:custGeom>
              <a:avLst/>
              <a:gdLst/>
              <a:ahLst/>
              <a:cxnLst>
                <a:cxn ang="0">
                  <a:pos x="54304" y="272306"/>
                </a:cxn>
                <a:cxn ang="0">
                  <a:pos x="24384" y="249174"/>
                </a:cxn>
                <a:cxn ang="0">
                  <a:pos x="0" y="374904"/>
                </a:cxn>
                <a:cxn ang="0">
                  <a:pos x="42672" y="354274"/>
                </a:cxn>
                <a:cxn ang="0">
                  <a:pos x="42672" y="287274"/>
                </a:cxn>
                <a:cxn ang="0">
                  <a:pos x="54304" y="272306"/>
                </a:cxn>
                <a:cxn ang="0">
                  <a:pos x="84787" y="295872"/>
                </a:cxn>
                <a:cxn ang="0">
                  <a:pos x="54304" y="272306"/>
                </a:cxn>
                <a:cxn ang="0">
                  <a:pos x="42672" y="287274"/>
                </a:cxn>
                <a:cxn ang="0">
                  <a:pos x="73152" y="310896"/>
                </a:cxn>
                <a:cxn ang="0">
                  <a:pos x="84787" y="295872"/>
                </a:cxn>
                <a:cxn ang="0">
                  <a:pos x="115062" y="319278"/>
                </a:cxn>
                <a:cxn ang="0">
                  <a:pos x="84787" y="295872"/>
                </a:cxn>
                <a:cxn ang="0">
                  <a:pos x="73152" y="310896"/>
                </a:cxn>
                <a:cxn ang="0">
                  <a:pos x="42672" y="287274"/>
                </a:cxn>
                <a:cxn ang="0">
                  <a:pos x="42672" y="354274"/>
                </a:cxn>
                <a:cxn ang="0">
                  <a:pos x="115062" y="319278"/>
                </a:cxn>
                <a:cxn ang="0">
                  <a:pos x="295656" y="23622"/>
                </a:cxn>
                <a:cxn ang="0">
                  <a:pos x="265938" y="0"/>
                </a:cxn>
                <a:cxn ang="0">
                  <a:pos x="54304" y="272306"/>
                </a:cxn>
                <a:cxn ang="0">
                  <a:pos x="84787" y="295872"/>
                </a:cxn>
                <a:cxn ang="0">
                  <a:pos x="295656" y="23622"/>
                </a:cxn>
              </a:cxnLst>
              <a:pathLst>
                <a:path w="295910" h="375285">
                  <a:moveTo>
                    <a:pt x="54304" y="272306"/>
                  </a:moveTo>
                  <a:lnTo>
                    <a:pt x="24384" y="249174"/>
                  </a:lnTo>
                  <a:lnTo>
                    <a:pt x="0" y="374904"/>
                  </a:lnTo>
                  <a:lnTo>
                    <a:pt x="42672" y="354274"/>
                  </a:lnTo>
                  <a:lnTo>
                    <a:pt x="42672" y="287274"/>
                  </a:lnTo>
                  <a:lnTo>
                    <a:pt x="54304" y="272306"/>
                  </a:lnTo>
                  <a:close/>
                </a:path>
                <a:path w="295910" h="375285">
                  <a:moveTo>
                    <a:pt x="84787" y="295872"/>
                  </a:moveTo>
                  <a:lnTo>
                    <a:pt x="54304" y="272306"/>
                  </a:lnTo>
                  <a:lnTo>
                    <a:pt x="42672" y="287274"/>
                  </a:lnTo>
                  <a:lnTo>
                    <a:pt x="73152" y="310896"/>
                  </a:lnTo>
                  <a:lnTo>
                    <a:pt x="84787" y="295872"/>
                  </a:lnTo>
                  <a:close/>
                </a:path>
                <a:path w="295910" h="375285">
                  <a:moveTo>
                    <a:pt x="115062" y="319278"/>
                  </a:moveTo>
                  <a:lnTo>
                    <a:pt x="84787" y="295872"/>
                  </a:lnTo>
                  <a:lnTo>
                    <a:pt x="73152" y="310896"/>
                  </a:lnTo>
                  <a:lnTo>
                    <a:pt x="42672" y="287274"/>
                  </a:lnTo>
                  <a:lnTo>
                    <a:pt x="42672" y="354274"/>
                  </a:lnTo>
                  <a:lnTo>
                    <a:pt x="115062" y="319278"/>
                  </a:lnTo>
                  <a:close/>
                </a:path>
                <a:path w="295910" h="375285">
                  <a:moveTo>
                    <a:pt x="295656" y="23622"/>
                  </a:moveTo>
                  <a:lnTo>
                    <a:pt x="265938" y="0"/>
                  </a:lnTo>
                  <a:lnTo>
                    <a:pt x="54304" y="272306"/>
                  </a:lnTo>
                  <a:lnTo>
                    <a:pt x="84787" y="295872"/>
                  </a:lnTo>
                  <a:lnTo>
                    <a:pt x="295656" y="23622"/>
                  </a:lnTo>
                  <a:close/>
                </a:path>
              </a:pathLst>
            </a:custGeom>
            <a:solidFill>
              <a:srgbClr val="575F6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6" name="object 53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7" name="object 54"/>
            <p:cNvSpPr/>
            <p:nvPr/>
          </p:nvSpPr>
          <p:spPr>
            <a:xfrm>
              <a:off x="9614026" y="46344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58" name="object 55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9" name="object 56"/>
            <p:cNvSpPr/>
            <p:nvPr/>
          </p:nvSpPr>
          <p:spPr>
            <a:xfrm>
              <a:off x="9518776" y="4635246"/>
              <a:ext cx="38100" cy="17145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60" name="object 57"/>
            <p:cNvSpPr/>
            <p:nvPr/>
          </p:nvSpPr>
          <p:spPr>
            <a:xfrm>
              <a:off x="5535053" y="4635246"/>
              <a:ext cx="473709" cy="271145"/>
            </a:xfrm>
            <a:custGeom>
              <a:avLst/>
              <a:gdLst/>
              <a:ahLst/>
              <a:cxnLst>
                <a:cxn ang="0">
                  <a:pos x="42312" y="0"/>
                </a:cxn>
                <a:cxn ang="0">
                  <a:pos x="3256" y="0"/>
                </a:cxn>
                <a:cxn ang="0">
                  <a:pos x="761" y="11430"/>
                </a:cxn>
                <a:cxn ang="0">
                  <a:pos x="0" y="23622"/>
                </a:cxn>
                <a:cxn ang="0">
                  <a:pos x="0" y="48006"/>
                </a:cxn>
                <a:cxn ang="0">
                  <a:pos x="3048" y="71628"/>
                </a:cxn>
                <a:cxn ang="0">
                  <a:pos x="13826" y="112363"/>
                </a:cxn>
                <a:cxn ang="0">
                  <a:pos x="29316" y="148343"/>
                </a:cxn>
                <a:cxn ang="0">
                  <a:pos x="38100" y="162328"/>
                </a:cxn>
                <a:cxn ang="0">
                  <a:pos x="38100" y="24384"/>
                </a:cxn>
                <a:cxn ang="0">
                  <a:pos x="38862" y="14478"/>
                </a:cxn>
                <a:cxn ang="0">
                  <a:pos x="42312" y="0"/>
                </a:cxn>
                <a:cxn ang="0">
                  <a:pos x="435101" y="163789"/>
                </a:cxn>
                <a:cxn ang="0">
                  <a:pos x="435101" y="45720"/>
                </a:cxn>
                <a:cxn ang="0">
                  <a:pos x="427724" y="87847"/>
                </a:cxn>
                <a:cxn ang="0">
                  <a:pos x="413949" y="124709"/>
                </a:cxn>
                <a:cxn ang="0">
                  <a:pos x="370717" y="182472"/>
                </a:cxn>
                <a:cxn ang="0">
                  <a:pos x="312417" y="218678"/>
                </a:cxn>
                <a:cxn ang="0">
                  <a:pos x="246063" y="232995"/>
                </a:cxn>
                <a:cxn ang="0">
                  <a:pos x="212058" y="231843"/>
                </a:cxn>
                <a:cxn ang="0">
                  <a:pos x="146774" y="212708"/>
                </a:cxn>
                <a:cxn ang="0">
                  <a:pos x="90971" y="170859"/>
                </a:cxn>
                <a:cxn ang="0">
                  <a:pos x="51663" y="105963"/>
                </a:cxn>
                <a:cxn ang="0">
                  <a:pos x="40386" y="64770"/>
                </a:cxn>
                <a:cxn ang="0">
                  <a:pos x="38100" y="44958"/>
                </a:cxn>
                <a:cxn ang="0">
                  <a:pos x="38100" y="162328"/>
                </a:cxn>
                <a:cxn ang="0">
                  <a:pos x="72182" y="206214"/>
                </a:cxn>
                <a:cxn ang="0">
                  <a:pos x="127152" y="245603"/>
                </a:cxn>
                <a:cxn ang="0">
                  <a:pos x="189728" y="266873"/>
                </a:cxn>
                <a:cxn ang="0">
                  <a:pos x="222465" y="270826"/>
                </a:cxn>
                <a:cxn ang="0">
                  <a:pos x="255416" y="270386"/>
                </a:cxn>
                <a:cxn ang="0">
                  <a:pos x="319722" y="256505"/>
                </a:cxn>
                <a:cxn ang="0">
                  <a:pos x="378148" y="225592"/>
                </a:cxn>
                <a:cxn ang="0">
                  <a:pos x="426200" y="178010"/>
                </a:cxn>
                <a:cxn ang="0">
                  <a:pos x="435101" y="163789"/>
                </a:cxn>
                <a:cxn ang="0">
                  <a:pos x="473201" y="34290"/>
                </a:cxn>
                <a:cxn ang="0">
                  <a:pos x="473201" y="22098"/>
                </a:cxn>
                <a:cxn ang="0">
                  <a:pos x="472439" y="10668"/>
                </a:cxn>
                <a:cxn ang="0">
                  <a:pos x="470089" y="0"/>
                </a:cxn>
                <a:cxn ang="0">
                  <a:pos x="430594" y="0"/>
                </a:cxn>
                <a:cxn ang="0">
                  <a:pos x="435101" y="25146"/>
                </a:cxn>
                <a:cxn ang="0">
                  <a:pos x="435101" y="163789"/>
                </a:cxn>
                <a:cxn ang="0">
                  <a:pos x="444931" y="148082"/>
                </a:cxn>
                <a:cxn ang="0">
                  <a:pos x="459383" y="114122"/>
                </a:cxn>
                <a:cxn ang="0">
                  <a:pos x="468993" y="76176"/>
                </a:cxn>
                <a:cxn ang="0">
                  <a:pos x="473201" y="34290"/>
                </a:cxn>
              </a:cxnLst>
              <a:pathLst>
                <a:path w="473710" h="271145">
                  <a:moveTo>
                    <a:pt x="42312" y="0"/>
                  </a:moveTo>
                  <a:lnTo>
                    <a:pt x="3256" y="0"/>
                  </a:lnTo>
                  <a:lnTo>
                    <a:pt x="761" y="11430"/>
                  </a:lnTo>
                  <a:lnTo>
                    <a:pt x="0" y="23622"/>
                  </a:lnTo>
                  <a:lnTo>
                    <a:pt x="0" y="48006"/>
                  </a:lnTo>
                  <a:lnTo>
                    <a:pt x="3048" y="71628"/>
                  </a:lnTo>
                  <a:lnTo>
                    <a:pt x="13826" y="112363"/>
                  </a:lnTo>
                  <a:lnTo>
                    <a:pt x="29316" y="148343"/>
                  </a:lnTo>
                  <a:lnTo>
                    <a:pt x="38100" y="162328"/>
                  </a:lnTo>
                  <a:lnTo>
                    <a:pt x="38100" y="24384"/>
                  </a:lnTo>
                  <a:lnTo>
                    <a:pt x="38862" y="14478"/>
                  </a:lnTo>
                  <a:lnTo>
                    <a:pt x="42312" y="0"/>
                  </a:lnTo>
                  <a:close/>
                </a:path>
                <a:path w="473710" h="271145">
                  <a:moveTo>
                    <a:pt x="435102" y="163789"/>
                  </a:moveTo>
                  <a:lnTo>
                    <a:pt x="435102" y="45720"/>
                  </a:lnTo>
                  <a:lnTo>
                    <a:pt x="427725" y="87847"/>
                  </a:lnTo>
                  <a:lnTo>
                    <a:pt x="413950" y="124709"/>
                  </a:lnTo>
                  <a:lnTo>
                    <a:pt x="370718" y="182472"/>
                  </a:lnTo>
                  <a:lnTo>
                    <a:pt x="312418" y="218678"/>
                  </a:lnTo>
                  <a:lnTo>
                    <a:pt x="246064" y="232995"/>
                  </a:lnTo>
                  <a:lnTo>
                    <a:pt x="212058" y="231843"/>
                  </a:lnTo>
                  <a:lnTo>
                    <a:pt x="146774" y="212708"/>
                  </a:lnTo>
                  <a:lnTo>
                    <a:pt x="90971" y="170859"/>
                  </a:lnTo>
                  <a:lnTo>
                    <a:pt x="51663" y="105963"/>
                  </a:lnTo>
                  <a:lnTo>
                    <a:pt x="40386" y="64770"/>
                  </a:lnTo>
                  <a:lnTo>
                    <a:pt x="38100" y="44958"/>
                  </a:lnTo>
                  <a:lnTo>
                    <a:pt x="38100" y="162328"/>
                  </a:lnTo>
                  <a:lnTo>
                    <a:pt x="72182" y="206214"/>
                  </a:lnTo>
                  <a:lnTo>
                    <a:pt x="127152" y="245603"/>
                  </a:lnTo>
                  <a:lnTo>
                    <a:pt x="189728" y="266873"/>
                  </a:lnTo>
                  <a:lnTo>
                    <a:pt x="222465" y="270826"/>
                  </a:lnTo>
                  <a:lnTo>
                    <a:pt x="255417" y="270386"/>
                  </a:lnTo>
                  <a:lnTo>
                    <a:pt x="319723" y="256505"/>
                  </a:lnTo>
                  <a:lnTo>
                    <a:pt x="378149" y="225592"/>
                  </a:lnTo>
                  <a:lnTo>
                    <a:pt x="426201" y="178010"/>
                  </a:lnTo>
                  <a:lnTo>
                    <a:pt x="435102" y="163789"/>
                  </a:lnTo>
                  <a:close/>
                </a:path>
                <a:path w="473710" h="271145">
                  <a:moveTo>
                    <a:pt x="473202" y="34290"/>
                  </a:moveTo>
                  <a:lnTo>
                    <a:pt x="473202" y="22098"/>
                  </a:lnTo>
                  <a:lnTo>
                    <a:pt x="472440" y="10668"/>
                  </a:lnTo>
                  <a:lnTo>
                    <a:pt x="470090" y="0"/>
                  </a:lnTo>
                  <a:lnTo>
                    <a:pt x="430595" y="0"/>
                  </a:lnTo>
                  <a:lnTo>
                    <a:pt x="435102" y="25146"/>
                  </a:lnTo>
                  <a:lnTo>
                    <a:pt x="435102" y="163789"/>
                  </a:lnTo>
                  <a:lnTo>
                    <a:pt x="444932" y="148082"/>
                  </a:lnTo>
                  <a:lnTo>
                    <a:pt x="459384" y="114122"/>
                  </a:lnTo>
                  <a:lnTo>
                    <a:pt x="468994" y="76176"/>
                  </a:lnTo>
                  <a:lnTo>
                    <a:pt x="473202" y="3429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553200" y="4292600"/>
            <a:ext cx="1939925" cy="330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000" b="1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Example: delete</a:t>
            </a:r>
            <a:r>
              <a:rPr kumimoji="0" sz="2000" b="1" i="1" kern="1200" cap="none" spc="-7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000" b="1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K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76400" y="3924300"/>
            <a:ext cx="2541588" cy="1049338"/>
          </a:xfrm>
          <a:prstGeom prst="rect">
            <a:avLst/>
          </a:prstGeom>
        </p:spPr>
        <p:txBody>
          <a:bodyPr lIns="0" tIns="97790" rIns="0" bIns="0">
            <a:spAutoFit/>
          </a:bodyPr>
          <a:lstStyle/>
          <a:p>
            <a:pPr marL="287020" marR="0" indent="-274320" defTabSz="914400" fontAlgn="auto">
              <a:spcBef>
                <a:spcPts val="770"/>
              </a:spcBef>
              <a:spcAft>
                <a:spcPts val="0"/>
              </a:spcAft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7020" algn="l"/>
              </a:tabLst>
              <a:defRPr/>
            </a:pPr>
            <a:r>
              <a:rPr kumimoji="0" sz="28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x has one</a:t>
            </a:r>
            <a:r>
              <a:rPr kumimoji="0" sz="2800" kern="1200" cap="none" spc="-114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800" kern="1200" cap="none" spc="-5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child:</a:t>
            </a:r>
            <a:endParaRPr kumimoji="0" sz="28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568960" marR="0" lvl="1" indent="-191135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E0752F"/>
              </a:buClr>
              <a:buSzPct val="55000"/>
              <a:buFont typeface="Wingdings" panose="05000000000000000000"/>
              <a:buChar char=""/>
              <a:tabLst>
                <a:tab pos="56959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Splice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out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x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21563" name="object 60"/>
          <p:cNvSpPr txBox="1"/>
          <p:nvPr/>
        </p:nvSpPr>
        <p:spPr>
          <a:xfrm>
            <a:off x="5657850" y="4464050"/>
            <a:ext cx="228600" cy="390525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53200" y="4597400"/>
            <a:ext cx="1031875" cy="330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000" b="1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or H or</a:t>
            </a:r>
            <a:r>
              <a:rPr kumimoji="0" sz="2000" b="1" i="1" kern="1200" cap="none" spc="-8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000" b="1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B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1565" name="object 62"/>
          <p:cNvGrpSpPr/>
          <p:nvPr/>
        </p:nvGrpSpPr>
        <p:grpSpPr>
          <a:xfrm>
            <a:off x="822325" y="5491163"/>
            <a:ext cx="9096375" cy="858837"/>
            <a:chOff x="822845" y="5491734"/>
            <a:chExt cx="9096375" cy="858519"/>
          </a:xfrm>
        </p:grpSpPr>
        <p:sp>
          <p:nvSpPr>
            <p:cNvPr id="21566" name="object 63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67" name="object 64"/>
            <p:cNvSpPr/>
            <p:nvPr/>
          </p:nvSpPr>
          <p:spPr>
            <a:xfrm>
              <a:off x="9614026" y="549173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68" name="object 65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107488" y="6218238"/>
            <a:ext cx="203200" cy="2381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16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1570" name="object 67"/>
          <p:cNvGrpSpPr/>
          <p:nvPr/>
        </p:nvGrpSpPr>
        <p:grpSpPr>
          <a:xfrm>
            <a:off x="774700" y="6348413"/>
            <a:ext cx="9144000" cy="858837"/>
            <a:chOff x="774839" y="6348984"/>
            <a:chExt cx="9144000" cy="858519"/>
          </a:xfrm>
        </p:grpSpPr>
        <p:sp>
          <p:nvSpPr>
            <p:cNvPr id="21571" name="object 68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72" name="object 69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73" name="object 70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74" name="object 71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75" name="object 72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>
                <a:cxn ang="0">
                  <a:pos x="546595" y="762"/>
                </a:cxn>
                <a:cxn ang="0">
                  <a:pos x="0" y="762"/>
                </a:cxn>
                <a:cxn ang="0">
                  <a:pos x="3416" y="38671"/>
                </a:cxn>
                <a:cxn ang="0">
                  <a:pos x="16217" y="85102"/>
                </a:cxn>
                <a:cxn ang="0">
                  <a:pos x="36576" y="127838"/>
                </a:cxn>
                <a:cxn ang="0">
                  <a:pos x="63703" y="166128"/>
                </a:cxn>
                <a:cxn ang="0">
                  <a:pos x="96812" y="199174"/>
                </a:cxn>
                <a:cxn ang="0">
                  <a:pos x="135128" y="226225"/>
                </a:cxn>
                <a:cxn ang="0">
                  <a:pos x="177825" y="246494"/>
                </a:cxn>
                <a:cxn ang="0">
                  <a:pos x="224155" y="259232"/>
                </a:cxn>
                <a:cxn ang="0">
                  <a:pos x="273304" y="263652"/>
                </a:cxn>
                <a:cxn ang="0">
                  <a:pos x="322643" y="259232"/>
                </a:cxn>
                <a:cxn ang="0">
                  <a:pos x="369074" y="246494"/>
                </a:cxn>
                <a:cxn ang="0">
                  <a:pos x="411810" y="226225"/>
                </a:cxn>
                <a:cxn ang="0">
                  <a:pos x="450088" y="199174"/>
                </a:cxn>
                <a:cxn ang="0">
                  <a:pos x="483146" y="166128"/>
                </a:cxn>
                <a:cxn ang="0">
                  <a:pos x="510197" y="127838"/>
                </a:cxn>
                <a:cxn ang="0">
                  <a:pos x="530466" y="85102"/>
                </a:cxn>
                <a:cxn ang="0">
                  <a:pos x="543204" y="38671"/>
                </a:cxn>
                <a:cxn ang="0">
                  <a:pos x="546595" y="762"/>
                </a:cxn>
                <a:cxn ang="0">
                  <a:pos x="764794" y="0"/>
                </a:cxn>
                <a:cxn ang="0">
                  <a:pos x="751852" y="0"/>
                </a:cxn>
                <a:cxn ang="0">
                  <a:pos x="751852" y="858011"/>
                </a:cxn>
                <a:cxn ang="0">
                  <a:pos x="764794" y="858011"/>
                </a:cxn>
                <a:cxn ang="0">
                  <a:pos x="764794" y="0"/>
                </a:cxn>
              </a:cxnLst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676400" y="4948238"/>
            <a:ext cx="4953000" cy="1562100"/>
          </a:xfrm>
          <a:prstGeom prst="rect">
            <a:avLst/>
          </a:prstGeom>
        </p:spPr>
        <p:txBody>
          <a:bodyPr lIns="0" tIns="97790" rIns="0" bIns="0">
            <a:spAutoFit/>
          </a:bodyPr>
          <a:lstStyle/>
          <a:p>
            <a:pPr marL="287020" marR="0" indent="-274320" defTabSz="914400" fontAlgn="auto">
              <a:spcBef>
                <a:spcPts val="770"/>
              </a:spcBef>
              <a:spcAft>
                <a:spcPts val="0"/>
              </a:spcAft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7020" algn="l"/>
              </a:tabLst>
              <a:defRPr/>
            </a:pPr>
            <a:r>
              <a:rPr kumimoji="0" sz="28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x has two</a:t>
            </a:r>
            <a:r>
              <a:rPr kumimoji="0" sz="2800" kern="1200" cap="none" spc="-4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8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children:</a:t>
            </a:r>
            <a:endParaRPr kumimoji="0" sz="28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568960" marR="0" lvl="1" indent="-191135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E0752F"/>
              </a:buClr>
              <a:buSzPct val="55000"/>
              <a:buFont typeface="Wingdings" panose="05000000000000000000"/>
              <a:buChar char=""/>
              <a:tabLst>
                <a:tab pos="56959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Swap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x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with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successor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568960" marR="0" lvl="1" indent="-191135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E0752F"/>
              </a:buClr>
              <a:buSzPct val="55000"/>
              <a:buFont typeface="Wingdings" panose="05000000000000000000"/>
              <a:buChar char=""/>
              <a:tabLst>
                <a:tab pos="56959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Perform case 1 or 2 to delete</a:t>
            </a:r>
            <a:r>
              <a:rPr kumimoji="0" sz="2800" b="0" i="0" u="none" strike="noStrike" kern="1200" cap="none" spc="-17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it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2253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3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2532" name="object 5"/>
          <p:cNvSpPr/>
          <p:nvPr/>
        </p:nvSpPr>
        <p:spPr>
          <a:xfrm>
            <a:off x="846138" y="1206500"/>
            <a:ext cx="33337" cy="857250"/>
          </a:xfrm>
          <a:custGeom>
            <a:avLst/>
            <a:gdLst/>
            <a:ahLst/>
            <a:cxnLst>
              <a:cxn ang="0">
                <a:pos x="33337" y="857250"/>
              </a:cxn>
              <a:cxn ang="0">
                <a:pos x="33337" y="0"/>
              </a:cxn>
              <a:cxn ang="0">
                <a:pos x="0" y="0"/>
              </a:cxn>
              <a:cxn ang="0">
                <a:pos x="0" y="857250"/>
              </a:cxn>
              <a:cxn ang="0">
                <a:pos x="33337" y="857250"/>
              </a:cxn>
            </a:cxnLst>
            <a:pathLst>
              <a:path w="34290" h="857250">
                <a:moveTo>
                  <a:pt x="34290" y="857250"/>
                </a:moveTo>
                <a:lnTo>
                  <a:pt x="34290" y="0"/>
                </a:lnTo>
                <a:lnTo>
                  <a:pt x="0" y="0"/>
                </a:lnTo>
                <a:lnTo>
                  <a:pt x="0" y="857250"/>
                </a:lnTo>
                <a:lnTo>
                  <a:pt x="34290" y="85725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33" name="object 6"/>
          <p:cNvSpPr/>
          <p:nvPr/>
        </p:nvSpPr>
        <p:spPr>
          <a:xfrm>
            <a:off x="822325" y="1206500"/>
            <a:ext cx="12700" cy="857250"/>
          </a:xfrm>
          <a:custGeom>
            <a:avLst/>
            <a:gdLst/>
            <a:ahLst/>
            <a:cxnLst>
              <a:cxn ang="0">
                <a:pos x="12700" y="857250"/>
              </a:cxn>
              <a:cxn ang="0">
                <a:pos x="12700" y="0"/>
              </a:cxn>
              <a:cxn ang="0">
                <a:pos x="0" y="0"/>
              </a:cxn>
              <a:cxn ang="0">
                <a:pos x="0" y="857250"/>
              </a:cxn>
              <a:cxn ang="0">
                <a:pos x="12700" y="857250"/>
              </a:cxn>
            </a:cxnLst>
            <a:pathLst>
              <a:path w="11430" h="857250">
                <a:moveTo>
                  <a:pt x="11430" y="857250"/>
                </a:moveTo>
                <a:lnTo>
                  <a:pt x="11430" y="0"/>
                </a:lnTo>
                <a:lnTo>
                  <a:pt x="0" y="0"/>
                </a:lnTo>
                <a:lnTo>
                  <a:pt x="0" y="857250"/>
                </a:lnTo>
                <a:lnTo>
                  <a:pt x="11430" y="85725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34" name="object 7"/>
          <p:cNvSpPr/>
          <p:nvPr/>
        </p:nvSpPr>
        <p:spPr>
          <a:xfrm>
            <a:off x="9518650" y="349250"/>
            <a:ext cx="38100" cy="2571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22535" name="object 8"/>
          <p:cNvGrpSpPr/>
          <p:nvPr/>
        </p:nvGrpSpPr>
        <p:grpSpPr>
          <a:xfrm>
            <a:off x="774700" y="1206500"/>
            <a:ext cx="9144000" cy="6000750"/>
            <a:chOff x="774839" y="1206246"/>
            <a:chExt cx="9144000" cy="6000750"/>
          </a:xfrm>
        </p:grpSpPr>
        <p:sp>
          <p:nvSpPr>
            <p:cNvPr id="22536" name="object 9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37" name="object 10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38" name="object 11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39" name="object 12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40" name="object 13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41" name="object 14"/>
            <p:cNvSpPr/>
            <p:nvPr/>
          </p:nvSpPr>
          <p:spPr>
            <a:xfrm>
              <a:off x="918095" y="2090166"/>
              <a:ext cx="8686799" cy="1687829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42" name="object 15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43" name="object 16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44" name="object 17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45" name="object 18"/>
            <p:cNvSpPr/>
            <p:nvPr/>
          </p:nvSpPr>
          <p:spPr>
            <a:xfrm>
              <a:off x="918095" y="2920746"/>
              <a:ext cx="8686799" cy="171450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46" name="object 19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47" name="object 20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object 21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49" name="object 22"/>
            <p:cNvSpPr/>
            <p:nvPr/>
          </p:nvSpPr>
          <p:spPr>
            <a:xfrm>
              <a:off x="918095" y="3777996"/>
              <a:ext cx="8686799" cy="17145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object 23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51" name="object 24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52" name="object 25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53" name="object 26"/>
            <p:cNvSpPr/>
            <p:nvPr/>
          </p:nvSpPr>
          <p:spPr>
            <a:xfrm>
              <a:off x="918095" y="4635246"/>
              <a:ext cx="8686799" cy="1714500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54" name="object 27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55" name="object 28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56" name="object 29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57" name="object 30"/>
            <p:cNvSpPr/>
            <p:nvPr/>
          </p:nvSpPr>
          <p:spPr>
            <a:xfrm>
              <a:off x="918095" y="5492496"/>
              <a:ext cx="8686799" cy="429006"/>
            </a:xfrm>
            <a:prstGeom prst="rect">
              <a:avLst/>
            </a:prstGeom>
            <a:blipFill rotWithShape="1">
              <a:blip r:embed="rId1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58" name="object 31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59" name="object 32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60" name="object 33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61" name="object 34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1275" y="1130300"/>
            <a:ext cx="4516438" cy="561975"/>
          </a:xfrm>
        </p:spPr>
        <p:txBody>
          <a:bodyPr vert="horz" wrap="square" lIns="0" tIns="1524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Z HAS </a:t>
            </a:r>
            <a:r>
              <a:rPr kumimoji="0" sz="350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NO</a:t>
            </a:r>
            <a:r>
              <a:rPr kumimoji="0" sz="3500" b="0" i="0" u="none" strike="noStrike" kern="0" cap="none" spc="57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CHILDREN</a:t>
            </a:r>
            <a:endParaRPr kumimoji="0" sz="3500" b="0" i="0" u="none" strike="noStrike" kern="0" cap="none" spc="10" normalizeH="0" baseline="0" noProof="0" dirty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grpSp>
        <p:nvGrpSpPr>
          <p:cNvPr id="22563" name="object 36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22564" name="object 37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65" name="object 38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082088" y="6237288"/>
            <a:ext cx="254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17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3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23554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55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556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3557" name="object 6"/>
          <p:cNvGrpSpPr/>
          <p:nvPr/>
        </p:nvGrpSpPr>
        <p:grpSpPr>
          <a:xfrm>
            <a:off x="1089025" y="349250"/>
            <a:ext cx="8829675" cy="2571750"/>
            <a:chOff x="1089545" y="348995"/>
            <a:chExt cx="8829675" cy="2571750"/>
          </a:xfrm>
        </p:grpSpPr>
        <p:sp>
          <p:nvSpPr>
            <p:cNvPr id="23558" name="object 7"/>
            <p:cNvSpPr/>
            <p:nvPr/>
          </p:nvSpPr>
          <p:spPr>
            <a:xfrm>
              <a:off x="9614026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60" name="object 9"/>
            <p:cNvSpPr/>
            <p:nvPr/>
          </p:nvSpPr>
          <p:spPr>
            <a:xfrm>
              <a:off x="1089545" y="348995"/>
              <a:ext cx="8544305" cy="25717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11275" y="1130300"/>
            <a:ext cx="5211763" cy="561975"/>
          </a:xfrm>
        </p:spPr>
        <p:txBody>
          <a:bodyPr vert="horz" wrap="square" lIns="0" tIns="1524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Z HAS </a:t>
            </a:r>
            <a:r>
              <a:rPr kumimoji="0" sz="3500" b="0" i="0" u="none" strike="noStrike" kern="0" cap="none" spc="-8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ONLY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ONE</a:t>
            </a:r>
            <a:r>
              <a:rPr kumimoji="0" sz="3500" b="0" i="0" u="none" strike="noStrike" kern="0" cap="none" spc="7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CHILD</a:t>
            </a:r>
            <a:endParaRPr kumimoji="0" sz="3500" b="0" i="0" u="none" strike="noStrike" kern="0" cap="none" spc="10" normalizeH="0" baseline="0" noProof="0" dirty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grpSp>
        <p:nvGrpSpPr>
          <p:cNvPr id="23562" name="object 11"/>
          <p:cNvGrpSpPr/>
          <p:nvPr/>
        </p:nvGrpSpPr>
        <p:grpSpPr>
          <a:xfrm>
            <a:off x="774700" y="2062163"/>
            <a:ext cx="9144000" cy="5145087"/>
            <a:chOff x="774839" y="2062733"/>
            <a:chExt cx="9144000" cy="5144770"/>
          </a:xfrm>
        </p:grpSpPr>
        <p:sp>
          <p:nvSpPr>
            <p:cNvPr id="23563" name="object 12"/>
            <p:cNvSpPr/>
            <p:nvPr/>
          </p:nvSpPr>
          <p:spPr>
            <a:xfrm>
              <a:off x="9614027" y="2062733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64" name="object 13"/>
            <p:cNvSpPr/>
            <p:nvPr/>
          </p:nvSpPr>
          <p:spPr>
            <a:xfrm>
              <a:off x="9684143" y="206273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65" name="object 14"/>
            <p:cNvSpPr/>
            <p:nvPr/>
          </p:nvSpPr>
          <p:spPr>
            <a:xfrm>
              <a:off x="1079639" y="2063495"/>
              <a:ext cx="8554212" cy="171450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66" name="object 15"/>
            <p:cNvSpPr/>
            <p:nvPr/>
          </p:nvSpPr>
          <p:spPr>
            <a:xfrm>
              <a:off x="9614027" y="2919983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67" name="object 16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68" name="object 17"/>
            <p:cNvSpPr/>
            <p:nvPr/>
          </p:nvSpPr>
          <p:spPr>
            <a:xfrm>
              <a:off x="1079639" y="2920745"/>
              <a:ext cx="8554212" cy="171450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69" name="object 18"/>
            <p:cNvSpPr/>
            <p:nvPr/>
          </p:nvSpPr>
          <p:spPr>
            <a:xfrm>
              <a:off x="9614027" y="3777233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70" name="object 19"/>
            <p:cNvSpPr/>
            <p:nvPr/>
          </p:nvSpPr>
          <p:spPr>
            <a:xfrm>
              <a:off x="9684143" y="377723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1" name="object 20"/>
            <p:cNvSpPr/>
            <p:nvPr/>
          </p:nvSpPr>
          <p:spPr>
            <a:xfrm>
              <a:off x="1079639" y="3777995"/>
              <a:ext cx="8554212" cy="17145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72" name="object 21"/>
            <p:cNvSpPr/>
            <p:nvPr/>
          </p:nvSpPr>
          <p:spPr>
            <a:xfrm>
              <a:off x="9614027" y="4634483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73" name="object 22"/>
            <p:cNvSpPr/>
            <p:nvPr/>
          </p:nvSpPr>
          <p:spPr>
            <a:xfrm>
              <a:off x="9684143" y="463448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4" name="object 23"/>
            <p:cNvSpPr/>
            <p:nvPr/>
          </p:nvSpPr>
          <p:spPr>
            <a:xfrm>
              <a:off x="1079639" y="4636007"/>
              <a:ext cx="8554212" cy="1713737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75" name="object 24"/>
            <p:cNvSpPr/>
            <p:nvPr/>
          </p:nvSpPr>
          <p:spPr>
            <a:xfrm>
              <a:off x="9614027" y="5491733"/>
              <a:ext cx="304800" cy="858012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76" name="object 25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7" name="object 26"/>
            <p:cNvSpPr/>
            <p:nvPr/>
          </p:nvSpPr>
          <p:spPr>
            <a:xfrm>
              <a:off x="1079639" y="5492495"/>
              <a:ext cx="8554212" cy="357378"/>
            </a:xfrm>
            <a:prstGeom prst="rect">
              <a:avLst/>
            </a:prstGeom>
            <a:blipFill rotWithShape="1">
              <a:blip r:embed="rId1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78" name="object 27"/>
            <p:cNvSpPr/>
            <p:nvPr/>
          </p:nvSpPr>
          <p:spPr>
            <a:xfrm>
              <a:off x="822833" y="2063508"/>
              <a:ext cx="57785" cy="4286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0" y="2571750"/>
                </a:cxn>
                <a:cxn ang="0">
                  <a:pos x="0" y="3429000"/>
                </a:cxn>
                <a:cxn ang="0">
                  <a:pos x="0" y="4286250"/>
                </a:cxn>
                <a:cxn ang="0">
                  <a:pos x="11442" y="4286250"/>
                </a:cxn>
                <a:cxn ang="0">
                  <a:pos x="11442" y="3429000"/>
                </a:cxn>
                <a:cxn ang="0">
                  <a:pos x="11442" y="257175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22872" y="2571750"/>
                </a:cxn>
                <a:cxn ang="0">
                  <a:pos x="22872" y="3429000"/>
                </a:cxn>
                <a:cxn ang="0">
                  <a:pos x="22872" y="4286250"/>
                </a:cxn>
                <a:cxn ang="0">
                  <a:pos x="57163" y="4286250"/>
                </a:cxn>
                <a:cxn ang="0">
                  <a:pos x="57163" y="3429000"/>
                </a:cxn>
                <a:cxn ang="0">
                  <a:pos x="57163" y="257175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4286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0" y="3429000"/>
                  </a:lnTo>
                  <a:lnTo>
                    <a:pt x="0" y="4286250"/>
                  </a:lnTo>
                  <a:lnTo>
                    <a:pt x="11442" y="4286250"/>
                  </a:lnTo>
                  <a:lnTo>
                    <a:pt x="11442" y="342900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4286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22872" y="3429000"/>
                  </a:lnTo>
                  <a:lnTo>
                    <a:pt x="22872" y="4286250"/>
                  </a:lnTo>
                  <a:lnTo>
                    <a:pt x="57162" y="4286250"/>
                  </a:lnTo>
                  <a:lnTo>
                    <a:pt x="57162" y="342900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9" name="object 28"/>
            <p:cNvSpPr/>
            <p:nvPr/>
          </p:nvSpPr>
          <p:spPr>
            <a:xfrm>
              <a:off x="774839" y="6348983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80" name="object 29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81" name="object 30"/>
            <p:cNvSpPr/>
            <p:nvPr/>
          </p:nvSpPr>
          <p:spPr>
            <a:xfrm>
              <a:off x="9614027" y="6348983"/>
              <a:ext cx="304800" cy="858012"/>
            </a:xfrm>
            <a:prstGeom prst="rect">
              <a:avLst/>
            </a:prstGeom>
            <a:blipFill rotWithShape="1">
              <a:blip r:embed="rId1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82" name="object 31"/>
            <p:cNvSpPr/>
            <p:nvPr/>
          </p:nvSpPr>
          <p:spPr>
            <a:xfrm>
              <a:off x="9684143" y="634898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3583" name="object 32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23584" name="object 33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85" name="object 34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082088" y="6237288"/>
            <a:ext cx="254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18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77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24578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79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580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4581" name="object 6"/>
          <p:cNvGrpSpPr/>
          <p:nvPr/>
        </p:nvGrpSpPr>
        <p:grpSpPr>
          <a:xfrm>
            <a:off x="774700" y="349250"/>
            <a:ext cx="9144000" cy="6858000"/>
            <a:chOff x="774839" y="348995"/>
            <a:chExt cx="9144000" cy="6858000"/>
          </a:xfrm>
        </p:grpSpPr>
        <p:sp>
          <p:nvSpPr>
            <p:cNvPr id="24582" name="object 7"/>
            <p:cNvSpPr/>
            <p:nvPr/>
          </p:nvSpPr>
          <p:spPr>
            <a:xfrm>
              <a:off x="9614027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4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6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8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0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91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2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93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4" name="object 19"/>
            <p:cNvSpPr/>
            <p:nvPr/>
          </p:nvSpPr>
          <p:spPr>
            <a:xfrm>
              <a:off x="822833" y="2063508"/>
              <a:ext cx="57785" cy="4286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0" y="2571750"/>
                </a:cxn>
                <a:cxn ang="0">
                  <a:pos x="0" y="3429000"/>
                </a:cxn>
                <a:cxn ang="0">
                  <a:pos x="0" y="4286250"/>
                </a:cxn>
                <a:cxn ang="0">
                  <a:pos x="11442" y="4286250"/>
                </a:cxn>
                <a:cxn ang="0">
                  <a:pos x="11442" y="3429000"/>
                </a:cxn>
                <a:cxn ang="0">
                  <a:pos x="11442" y="257175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22872" y="2571750"/>
                </a:cxn>
                <a:cxn ang="0">
                  <a:pos x="22872" y="3429000"/>
                </a:cxn>
                <a:cxn ang="0">
                  <a:pos x="22872" y="4286250"/>
                </a:cxn>
                <a:cxn ang="0">
                  <a:pos x="57163" y="4286250"/>
                </a:cxn>
                <a:cxn ang="0">
                  <a:pos x="57163" y="3429000"/>
                </a:cxn>
                <a:cxn ang="0">
                  <a:pos x="57163" y="257175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4286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0" y="3429000"/>
                  </a:lnTo>
                  <a:lnTo>
                    <a:pt x="0" y="4286250"/>
                  </a:lnTo>
                  <a:lnTo>
                    <a:pt x="11442" y="4286250"/>
                  </a:lnTo>
                  <a:lnTo>
                    <a:pt x="11442" y="342900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4286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22872" y="3429000"/>
                  </a:lnTo>
                  <a:lnTo>
                    <a:pt x="22872" y="4286250"/>
                  </a:lnTo>
                  <a:lnTo>
                    <a:pt x="57162" y="4286250"/>
                  </a:lnTo>
                  <a:lnTo>
                    <a:pt x="57162" y="342900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5" name="object 20"/>
            <p:cNvSpPr/>
            <p:nvPr/>
          </p:nvSpPr>
          <p:spPr>
            <a:xfrm>
              <a:off x="9518777" y="348995"/>
              <a:ext cx="38100" cy="600075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96" name="object 21"/>
            <p:cNvSpPr/>
            <p:nvPr/>
          </p:nvSpPr>
          <p:spPr>
            <a:xfrm>
              <a:off x="989723" y="1849373"/>
              <a:ext cx="8153400" cy="2676905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97" name="object 22"/>
            <p:cNvSpPr/>
            <p:nvPr/>
          </p:nvSpPr>
          <p:spPr>
            <a:xfrm>
              <a:off x="4418723" y="4278630"/>
              <a:ext cx="4495800" cy="2071116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98" name="object 23"/>
            <p:cNvSpPr/>
            <p:nvPr/>
          </p:nvSpPr>
          <p:spPr>
            <a:xfrm>
              <a:off x="8931275" y="6063995"/>
              <a:ext cx="548640" cy="28575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4" y="225175"/>
                </a:cxn>
                <a:cxn ang="0">
                  <a:pos x="531493" y="178853"/>
                </a:cxn>
                <a:cxn ang="0">
                  <a:pos x="511217" y="136144"/>
                </a:cxn>
                <a:cxn ang="0">
                  <a:pos x="484167" y="97837"/>
                </a:cxn>
                <a:cxn ang="0">
                  <a:pos x="451116" y="64722"/>
                </a:cxn>
                <a:cxn ang="0">
                  <a:pos x="412834" y="37592"/>
                </a:cxn>
                <a:cxn ang="0">
                  <a:pos x="370093" y="17234"/>
                </a:cxn>
                <a:cxn ang="0">
                  <a:pos x="323664" y="4440"/>
                </a:cxn>
                <a:cxn ang="0">
                  <a:pos x="274320" y="0"/>
                </a:cxn>
                <a:cxn ang="0">
                  <a:pos x="225175" y="4440"/>
                </a:cxn>
                <a:cxn ang="0">
                  <a:pos x="178853" y="17234"/>
                </a:cxn>
                <a:cxn ang="0">
                  <a:pos x="136144" y="37592"/>
                </a:cxn>
                <a:cxn ang="0">
                  <a:pos x="97837" y="64722"/>
                </a:cxn>
                <a:cxn ang="0">
                  <a:pos x="64722" y="97837"/>
                </a:cxn>
                <a:cxn ang="0">
                  <a:pos x="37591" y="136144"/>
                </a:cxn>
                <a:cxn ang="0">
                  <a:pos x="17234" y="178853"/>
                </a:cxn>
                <a:cxn ang="0">
                  <a:pos x="4440" y="225175"/>
                </a:cxn>
                <a:cxn ang="0">
                  <a:pos x="0" y="274320"/>
                </a:cxn>
                <a:cxn ang="0">
                  <a:pos x="1028" y="285749"/>
                </a:cxn>
                <a:cxn ang="0">
                  <a:pos x="547617" y="285749"/>
                </a:cxn>
                <a:cxn ang="0">
                  <a:pos x="548640" y="274320"/>
                </a:cxn>
              </a:cxnLst>
              <a:pathLst>
                <a:path w="548640" h="285750">
                  <a:moveTo>
                    <a:pt x="548640" y="274320"/>
                  </a:moveTo>
                  <a:lnTo>
                    <a:pt x="544224" y="225175"/>
                  </a:lnTo>
                  <a:lnTo>
                    <a:pt x="531493" y="178853"/>
                  </a:lnTo>
                  <a:lnTo>
                    <a:pt x="511217" y="136144"/>
                  </a:lnTo>
                  <a:lnTo>
                    <a:pt x="484167" y="97837"/>
                  </a:lnTo>
                  <a:lnTo>
                    <a:pt x="451116" y="64722"/>
                  </a:lnTo>
                  <a:lnTo>
                    <a:pt x="412834" y="37592"/>
                  </a:lnTo>
                  <a:lnTo>
                    <a:pt x="370093" y="17234"/>
                  </a:lnTo>
                  <a:lnTo>
                    <a:pt x="323664" y="4440"/>
                  </a:lnTo>
                  <a:lnTo>
                    <a:pt x="274320" y="0"/>
                  </a:lnTo>
                  <a:lnTo>
                    <a:pt x="225175" y="4440"/>
                  </a:lnTo>
                  <a:lnTo>
                    <a:pt x="178853" y="17234"/>
                  </a:lnTo>
                  <a:lnTo>
                    <a:pt x="136144" y="37592"/>
                  </a:lnTo>
                  <a:lnTo>
                    <a:pt x="97837" y="64722"/>
                  </a:lnTo>
                  <a:lnTo>
                    <a:pt x="64722" y="97837"/>
                  </a:lnTo>
                  <a:lnTo>
                    <a:pt x="37591" y="136144"/>
                  </a:lnTo>
                  <a:lnTo>
                    <a:pt x="17234" y="178853"/>
                  </a:lnTo>
                  <a:lnTo>
                    <a:pt x="4440" y="225175"/>
                  </a:lnTo>
                  <a:lnTo>
                    <a:pt x="0" y="274320"/>
                  </a:lnTo>
                  <a:lnTo>
                    <a:pt x="1028" y="285749"/>
                  </a:lnTo>
                  <a:lnTo>
                    <a:pt x="547617" y="285749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9" name="object 24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0" name="object 25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1" name="object 26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602" name="object 27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311275" y="1130300"/>
            <a:ext cx="4878388" cy="561975"/>
          </a:xfrm>
        </p:spPr>
        <p:txBody>
          <a:bodyPr vert="horz" wrap="square" lIns="0" tIns="1524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Z HAS </a:t>
            </a:r>
            <a:r>
              <a:rPr kumimoji="0" sz="350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TWO</a:t>
            </a:r>
            <a:r>
              <a:rPr kumimoji="0" sz="3500" b="0" i="0" u="none" strike="noStrike" kern="0" cap="none" spc="50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CHILDREN</a:t>
            </a:r>
            <a:endParaRPr kumimoji="0" sz="3500" b="0" i="0" u="none" strike="noStrike" kern="0" cap="none" spc="10" normalizeH="0" baseline="0" noProof="0" dirty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grpSp>
        <p:nvGrpSpPr>
          <p:cNvPr id="24604" name="object 29"/>
          <p:cNvGrpSpPr/>
          <p:nvPr/>
        </p:nvGrpSpPr>
        <p:grpSpPr>
          <a:xfrm>
            <a:off x="4418013" y="6350000"/>
            <a:ext cx="5138737" cy="857250"/>
            <a:chOff x="4418723" y="6349746"/>
            <a:chExt cx="5138420" cy="857250"/>
          </a:xfrm>
        </p:grpSpPr>
        <p:sp>
          <p:nvSpPr>
            <p:cNvPr id="24605" name="object 30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606" name="object 31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7" name="object 32"/>
            <p:cNvSpPr/>
            <p:nvPr/>
          </p:nvSpPr>
          <p:spPr>
            <a:xfrm>
              <a:off x="4418723" y="6349746"/>
              <a:ext cx="4495800" cy="62484"/>
            </a:xfrm>
            <a:prstGeom prst="rect">
              <a:avLst/>
            </a:prstGeom>
            <a:blipFill rotWithShape="1">
              <a:blip r:embed="rId1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082088" y="6237288"/>
            <a:ext cx="254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19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1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2560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604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605" name="object 6"/>
          <p:cNvSpPr/>
          <p:nvPr/>
        </p:nvSpPr>
        <p:spPr>
          <a:xfrm>
            <a:off x="9518650" y="349250"/>
            <a:ext cx="38100" cy="2571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25606" name="object 7"/>
          <p:cNvGrpSpPr/>
          <p:nvPr/>
        </p:nvGrpSpPr>
        <p:grpSpPr>
          <a:xfrm>
            <a:off x="774700" y="1206500"/>
            <a:ext cx="9144000" cy="5143500"/>
            <a:chOff x="774839" y="1206246"/>
            <a:chExt cx="9144000" cy="5143500"/>
          </a:xfrm>
        </p:grpSpPr>
        <p:sp>
          <p:nvSpPr>
            <p:cNvPr id="25607" name="object 8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object 9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09" name="object 10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object 11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1" name="object 12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2" name="object 13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3" name="object 14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4" name="object 15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5" name="object 16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6" name="object 17"/>
            <p:cNvSpPr/>
            <p:nvPr/>
          </p:nvSpPr>
          <p:spPr>
            <a:xfrm>
              <a:off x="845705" y="3777996"/>
              <a:ext cx="34290" cy="857250"/>
            </a:xfrm>
            <a:custGeom>
              <a:avLst/>
              <a:gdLst/>
              <a:ahLst/>
              <a:cxnLst>
                <a:cxn ang="0">
                  <a:pos x="34290" y="857250"/>
                </a:cxn>
                <a:cxn ang="0">
                  <a:pos x="34290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34290" y="857250"/>
                </a:cxn>
              </a:cxnLst>
              <a:pathLst>
                <a:path w="34290" h="857250">
                  <a:moveTo>
                    <a:pt x="34290" y="85725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7" name="object 18"/>
            <p:cNvSpPr/>
            <p:nvPr/>
          </p:nvSpPr>
          <p:spPr>
            <a:xfrm>
              <a:off x="9518777" y="2920746"/>
              <a:ext cx="38100" cy="257175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8" name="object 19"/>
            <p:cNvSpPr/>
            <p:nvPr/>
          </p:nvSpPr>
          <p:spPr>
            <a:xfrm>
              <a:off x="822845" y="3777996"/>
              <a:ext cx="11430" cy="857250"/>
            </a:xfrm>
            <a:custGeom>
              <a:avLst/>
              <a:gdLst/>
              <a:ahLst/>
              <a:cxnLst>
                <a:cxn ang="0">
                  <a:pos x="11430" y="857250"/>
                </a:cxn>
                <a:cxn ang="0">
                  <a:pos x="11430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30" y="857250"/>
                </a:cxn>
              </a:cxnLst>
              <a:pathLst>
                <a:path w="11430" h="857250">
                  <a:moveTo>
                    <a:pt x="11430" y="857250"/>
                  </a:moveTo>
                  <a:lnTo>
                    <a:pt x="1143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1430" y="85725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9" name="object 20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0" name="object 21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1" name="object 22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2" name="object 23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3" name="object 24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4" name="object 25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5" name="object 26"/>
            <p:cNvSpPr/>
            <p:nvPr/>
          </p:nvSpPr>
          <p:spPr>
            <a:xfrm>
              <a:off x="9518777" y="5492496"/>
              <a:ext cx="38100" cy="85725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6" name="object 27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7" name="object 28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object 29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6057900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 </a:t>
            </a: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</a:t>
            </a:r>
            <a:r>
              <a:rPr kumimoji="0" sz="35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PERATIONS</a:t>
            </a: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:</a:t>
            </a:r>
            <a:r>
              <a:rPr kumimoji="0" sz="4400" b="0" i="0" u="none" strike="noStrike" kern="0" cap="none" spc="-12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4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D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ELETE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25630" name="object 31"/>
          <p:cNvSpPr txBox="1"/>
          <p:nvPr/>
        </p:nvSpPr>
        <p:spPr>
          <a:xfrm>
            <a:off x="1311275" y="1968500"/>
            <a:ext cx="7200900" cy="3709988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Why will case 2 always go to case 0 or  case 1?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3050" defTabSz="914400" eaLnBrk="1" hangingPunct="1">
              <a:spcBef>
                <a:spcPts val="775"/>
              </a:spcBef>
              <a:buClr>
                <a:srgbClr val="FE8637"/>
              </a:buClr>
              <a:buSzPct val="80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When x has 2 children, its successor is  the minimum in its right subtree.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6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Could we swap x with predecessor instead  of successor?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3050" defTabSz="914400" eaLnBrk="1" hangingPunct="1">
              <a:spcBef>
                <a:spcPts val="765"/>
              </a:spcBef>
              <a:buClr>
                <a:srgbClr val="FE8637"/>
              </a:buClr>
              <a:buSzPct val="80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Yes.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5631" name="object 32"/>
          <p:cNvGrpSpPr/>
          <p:nvPr/>
        </p:nvGrpSpPr>
        <p:grpSpPr>
          <a:xfrm>
            <a:off x="774700" y="6348413"/>
            <a:ext cx="9144000" cy="858837"/>
            <a:chOff x="774839" y="6348984"/>
            <a:chExt cx="9144000" cy="858519"/>
          </a:xfrm>
        </p:grpSpPr>
        <p:sp>
          <p:nvSpPr>
            <p:cNvPr id="25632" name="object 33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3" name="object 34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4" name="object 35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35" name="object 36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636" name="object 37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25637" name="object 38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38" name="object 39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082088" y="6237288"/>
            <a:ext cx="254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20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6146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7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48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149" name="object 6"/>
          <p:cNvGrpSpPr/>
          <p:nvPr/>
        </p:nvGrpSpPr>
        <p:grpSpPr>
          <a:xfrm>
            <a:off x="774700" y="349250"/>
            <a:ext cx="9144000" cy="6000750"/>
            <a:chOff x="774839" y="348995"/>
            <a:chExt cx="9144000" cy="6000750"/>
          </a:xfrm>
        </p:grpSpPr>
        <p:sp>
          <p:nvSpPr>
            <p:cNvPr id="6150" name="object 7"/>
            <p:cNvSpPr/>
            <p:nvPr/>
          </p:nvSpPr>
          <p:spPr>
            <a:xfrm>
              <a:off x="9614027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1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2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3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4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5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6" name="object 13"/>
            <p:cNvSpPr/>
            <p:nvPr/>
          </p:nvSpPr>
          <p:spPr>
            <a:xfrm>
              <a:off x="9518777" y="348995"/>
              <a:ext cx="38100" cy="342900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7" name="object 14"/>
            <p:cNvSpPr/>
            <p:nvPr/>
          </p:nvSpPr>
          <p:spPr>
            <a:xfrm>
              <a:off x="822833" y="2063508"/>
              <a:ext cx="57785" cy="171450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171450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171450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8" name="object 15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9" name="object 16"/>
            <p:cNvSpPr/>
            <p:nvPr/>
          </p:nvSpPr>
          <p:spPr>
            <a:xfrm>
              <a:off x="9518777" y="3777995"/>
              <a:ext cx="38100" cy="85725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60" name="object 1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1" name="object 18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62" name="object 19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3" name="object 20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4" name="object 21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5" name="object 22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66" name="object 23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7" name="object 24"/>
            <p:cNvSpPr/>
            <p:nvPr/>
          </p:nvSpPr>
          <p:spPr>
            <a:xfrm>
              <a:off x="9518777" y="4635245"/>
              <a:ext cx="38100" cy="17145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68" name="object 25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9" name="object 26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70" name="object 27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783263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4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</a:t>
            </a:r>
            <a:r>
              <a:rPr kumimoji="0" sz="3850" b="0" i="0" u="none" strike="noStrike" kern="0" cap="none" spc="-4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INARY 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EARCH</a:t>
            </a:r>
            <a:r>
              <a:rPr kumimoji="0" sz="3850" b="0" i="0" u="none" strike="noStrike" kern="0" cap="none" spc="23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8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</a:t>
            </a:r>
            <a:r>
              <a:rPr kumimoji="0" sz="385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REES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6172" name="object 29"/>
          <p:cNvSpPr txBox="1"/>
          <p:nvPr/>
        </p:nvSpPr>
        <p:spPr>
          <a:xfrm>
            <a:off x="1311275" y="1970088"/>
            <a:ext cx="7113588" cy="3857625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800" i="1">
                <a:latin typeface="Times New Roman" panose="02020603050405020304" pitchFamily="2" charset="0"/>
                <a:ea typeface="宋体" panose="02010600030101010101" pitchFamily="2" charset="-122"/>
              </a:rPr>
              <a:t>Binary Search Trees </a:t>
            </a:r>
            <a:r>
              <a:rPr lang="zh-CN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(BSTs) are an important  data structure for dynamic sets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In addition to satellite data, elements have: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305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800" i="1">
                <a:latin typeface="Times New Roman" panose="02020603050405020304" pitchFamily="2" charset="0"/>
                <a:ea typeface="宋体" panose="02010600030101010101" pitchFamily="2" charset="-122"/>
              </a:rPr>
              <a:t>key</a:t>
            </a:r>
            <a:r>
              <a:rPr lang="zh-CN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: an identifying field inducing a total  ordering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305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800" i="1">
                <a:latin typeface="Times New Roman" panose="02020603050405020304" pitchFamily="2" charset="0"/>
                <a:ea typeface="宋体" panose="02010600030101010101" pitchFamily="2" charset="-122"/>
              </a:rPr>
              <a:t>left</a:t>
            </a:r>
            <a:r>
              <a:rPr lang="zh-CN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: pointer to a left child (may be NULL)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305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800" i="1">
                <a:latin typeface="Times New Roman" panose="02020603050405020304" pitchFamily="2" charset="0"/>
                <a:ea typeface="宋体" panose="02010600030101010101" pitchFamily="2" charset="-122"/>
              </a:rPr>
              <a:t>right</a:t>
            </a:r>
            <a:r>
              <a:rPr lang="zh-CN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: pointer to a right child (may be NULL)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305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800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zh-CN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: pointer to a parent node (NULL for root)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173" name="object 30"/>
          <p:cNvGrpSpPr/>
          <p:nvPr/>
        </p:nvGrpSpPr>
        <p:grpSpPr>
          <a:xfrm>
            <a:off x="774700" y="6348413"/>
            <a:ext cx="9144000" cy="858837"/>
            <a:chOff x="774839" y="6348984"/>
            <a:chExt cx="9144000" cy="858519"/>
          </a:xfrm>
        </p:grpSpPr>
        <p:sp>
          <p:nvSpPr>
            <p:cNvPr id="6174" name="object 31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5" name="object 32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6" name="object 33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77" name="object 34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78" name="object 35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6179" name="object 36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80" name="object 37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124950" y="6237288"/>
            <a:ext cx="1651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3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5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26626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27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6628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6629" name="object 6"/>
          <p:cNvGrpSpPr/>
          <p:nvPr/>
        </p:nvGrpSpPr>
        <p:grpSpPr>
          <a:xfrm>
            <a:off x="774700" y="349250"/>
            <a:ext cx="9144000" cy="6858000"/>
            <a:chOff x="774839" y="348995"/>
            <a:chExt cx="9144000" cy="6858000"/>
          </a:xfrm>
        </p:grpSpPr>
        <p:sp>
          <p:nvSpPr>
            <p:cNvPr id="26630" name="object 7"/>
            <p:cNvSpPr/>
            <p:nvPr/>
          </p:nvSpPr>
          <p:spPr>
            <a:xfrm>
              <a:off x="9614027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32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34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36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38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40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1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42" name="object 19"/>
            <p:cNvSpPr/>
            <p:nvPr/>
          </p:nvSpPr>
          <p:spPr>
            <a:xfrm>
              <a:off x="822833" y="2063508"/>
              <a:ext cx="57785" cy="4286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0" y="2571750"/>
                </a:cxn>
                <a:cxn ang="0">
                  <a:pos x="0" y="3429000"/>
                </a:cxn>
                <a:cxn ang="0">
                  <a:pos x="0" y="4286250"/>
                </a:cxn>
                <a:cxn ang="0">
                  <a:pos x="11442" y="4286250"/>
                </a:cxn>
                <a:cxn ang="0">
                  <a:pos x="11442" y="3429000"/>
                </a:cxn>
                <a:cxn ang="0">
                  <a:pos x="11442" y="257175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22872" y="2571750"/>
                </a:cxn>
                <a:cxn ang="0">
                  <a:pos x="22872" y="3429000"/>
                </a:cxn>
                <a:cxn ang="0">
                  <a:pos x="22872" y="4286250"/>
                </a:cxn>
                <a:cxn ang="0">
                  <a:pos x="57163" y="4286250"/>
                </a:cxn>
                <a:cxn ang="0">
                  <a:pos x="57163" y="3429000"/>
                </a:cxn>
                <a:cxn ang="0">
                  <a:pos x="57163" y="257175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4286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0" y="3429000"/>
                  </a:lnTo>
                  <a:lnTo>
                    <a:pt x="0" y="4286250"/>
                  </a:lnTo>
                  <a:lnTo>
                    <a:pt x="11442" y="4286250"/>
                  </a:lnTo>
                  <a:lnTo>
                    <a:pt x="11442" y="342900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4286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22872" y="3429000"/>
                  </a:lnTo>
                  <a:lnTo>
                    <a:pt x="22872" y="4286250"/>
                  </a:lnTo>
                  <a:lnTo>
                    <a:pt x="57162" y="4286250"/>
                  </a:lnTo>
                  <a:lnTo>
                    <a:pt x="57162" y="342900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43" name="object 20"/>
            <p:cNvSpPr/>
            <p:nvPr/>
          </p:nvSpPr>
          <p:spPr>
            <a:xfrm>
              <a:off x="9518777" y="348995"/>
              <a:ext cx="38100" cy="600075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4" name="object 21"/>
            <p:cNvSpPr/>
            <p:nvPr/>
          </p:nvSpPr>
          <p:spPr>
            <a:xfrm>
              <a:off x="8931275" y="6063995"/>
              <a:ext cx="548640" cy="28575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4" y="225175"/>
                </a:cxn>
                <a:cxn ang="0">
                  <a:pos x="531493" y="178853"/>
                </a:cxn>
                <a:cxn ang="0">
                  <a:pos x="511217" y="136144"/>
                </a:cxn>
                <a:cxn ang="0">
                  <a:pos x="484167" y="97837"/>
                </a:cxn>
                <a:cxn ang="0">
                  <a:pos x="451116" y="64722"/>
                </a:cxn>
                <a:cxn ang="0">
                  <a:pos x="412834" y="37592"/>
                </a:cxn>
                <a:cxn ang="0">
                  <a:pos x="370093" y="17234"/>
                </a:cxn>
                <a:cxn ang="0">
                  <a:pos x="323664" y="4440"/>
                </a:cxn>
                <a:cxn ang="0">
                  <a:pos x="274320" y="0"/>
                </a:cxn>
                <a:cxn ang="0">
                  <a:pos x="225175" y="4440"/>
                </a:cxn>
                <a:cxn ang="0">
                  <a:pos x="178853" y="17234"/>
                </a:cxn>
                <a:cxn ang="0">
                  <a:pos x="136144" y="37592"/>
                </a:cxn>
                <a:cxn ang="0">
                  <a:pos x="97837" y="64722"/>
                </a:cxn>
                <a:cxn ang="0">
                  <a:pos x="64722" y="97837"/>
                </a:cxn>
                <a:cxn ang="0">
                  <a:pos x="37591" y="136144"/>
                </a:cxn>
                <a:cxn ang="0">
                  <a:pos x="17234" y="178853"/>
                </a:cxn>
                <a:cxn ang="0">
                  <a:pos x="4440" y="225175"/>
                </a:cxn>
                <a:cxn ang="0">
                  <a:pos x="0" y="274320"/>
                </a:cxn>
                <a:cxn ang="0">
                  <a:pos x="1028" y="285749"/>
                </a:cxn>
                <a:cxn ang="0">
                  <a:pos x="547617" y="285749"/>
                </a:cxn>
                <a:cxn ang="0">
                  <a:pos x="548640" y="274320"/>
                </a:cxn>
              </a:cxnLst>
              <a:pathLst>
                <a:path w="548640" h="285750">
                  <a:moveTo>
                    <a:pt x="548640" y="274320"/>
                  </a:moveTo>
                  <a:lnTo>
                    <a:pt x="544224" y="225175"/>
                  </a:lnTo>
                  <a:lnTo>
                    <a:pt x="531493" y="178853"/>
                  </a:lnTo>
                  <a:lnTo>
                    <a:pt x="511217" y="136144"/>
                  </a:lnTo>
                  <a:lnTo>
                    <a:pt x="484167" y="97837"/>
                  </a:lnTo>
                  <a:lnTo>
                    <a:pt x="451116" y="64722"/>
                  </a:lnTo>
                  <a:lnTo>
                    <a:pt x="412834" y="37592"/>
                  </a:lnTo>
                  <a:lnTo>
                    <a:pt x="370093" y="17234"/>
                  </a:lnTo>
                  <a:lnTo>
                    <a:pt x="323664" y="4440"/>
                  </a:lnTo>
                  <a:lnTo>
                    <a:pt x="274320" y="0"/>
                  </a:lnTo>
                  <a:lnTo>
                    <a:pt x="225175" y="4440"/>
                  </a:lnTo>
                  <a:lnTo>
                    <a:pt x="178853" y="17234"/>
                  </a:lnTo>
                  <a:lnTo>
                    <a:pt x="136144" y="37592"/>
                  </a:lnTo>
                  <a:lnTo>
                    <a:pt x="97837" y="64722"/>
                  </a:lnTo>
                  <a:lnTo>
                    <a:pt x="64722" y="97837"/>
                  </a:lnTo>
                  <a:lnTo>
                    <a:pt x="37591" y="136144"/>
                  </a:lnTo>
                  <a:lnTo>
                    <a:pt x="17234" y="178853"/>
                  </a:lnTo>
                  <a:lnTo>
                    <a:pt x="4440" y="225175"/>
                  </a:lnTo>
                  <a:lnTo>
                    <a:pt x="0" y="274320"/>
                  </a:lnTo>
                  <a:lnTo>
                    <a:pt x="1028" y="285749"/>
                  </a:lnTo>
                  <a:lnTo>
                    <a:pt x="547617" y="285749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45" name="object 22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46" name="object 23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47" name="object 24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8" name="object 25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311275" y="1143000"/>
            <a:ext cx="7215188" cy="57467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2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ORTING </a:t>
            </a:r>
            <a:r>
              <a:rPr kumimoji="0" sz="36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W</a:t>
            </a:r>
            <a:r>
              <a:rPr kumimoji="0" sz="285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ITH </a:t>
            </a:r>
            <a:r>
              <a:rPr kumimoji="0" sz="360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</a:t>
            </a:r>
            <a:r>
              <a:rPr kumimoji="0" sz="2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INARY </a:t>
            </a:r>
            <a:r>
              <a:rPr kumimoji="0" sz="360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285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EARCH</a:t>
            </a:r>
            <a:r>
              <a:rPr kumimoji="0" sz="2850" b="0" i="0" u="none" strike="noStrike" kern="0" cap="none" spc="45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6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</a:t>
            </a:r>
            <a:r>
              <a:rPr kumimoji="0" sz="285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REES</a:t>
            </a:r>
            <a:endParaRPr kumimoji="0" sz="2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11275" y="1971675"/>
            <a:ext cx="6650038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87020" marR="0" indent="-274320" defTabSz="914400" fontAlgn="auto">
              <a:spcBef>
                <a:spcPts val="100"/>
              </a:spcBef>
              <a:spcAft>
                <a:spcPts val="0"/>
              </a:spcAft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  <a:defRPr/>
            </a:pPr>
            <a:r>
              <a:rPr kumimoji="0" sz="24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Can you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come </a:t>
            </a:r>
            <a:r>
              <a:rPr kumimoji="0" sz="24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out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an algorithm </a:t>
            </a:r>
            <a:r>
              <a:rPr kumimoji="0" sz="24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for sorting by</a:t>
            </a:r>
            <a:r>
              <a:rPr kumimoji="0" sz="2400" kern="1200" cap="none" spc="-12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BST?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62325" y="3654425"/>
            <a:ext cx="2311400" cy="5730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fontAlgn="auto">
              <a:spcBef>
                <a:spcPts val="1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3600" b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3 1 8 2 6 7</a:t>
            </a:r>
            <a:r>
              <a:rPr kumimoji="0" sz="3600" b="1" kern="1200" cap="none" spc="-13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600" b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5</a:t>
            </a:r>
            <a:endParaRPr kumimoji="0" sz="36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6652" name="object 29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26653" name="object 30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object 31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082088" y="6237288"/>
            <a:ext cx="254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21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49" name="object 2"/>
          <p:cNvGrpSpPr/>
          <p:nvPr/>
        </p:nvGrpSpPr>
        <p:grpSpPr>
          <a:xfrm>
            <a:off x="774700" y="349250"/>
            <a:ext cx="9144000" cy="6000750"/>
            <a:chOff x="774839" y="348995"/>
            <a:chExt cx="9144000" cy="6000750"/>
          </a:xfrm>
        </p:grpSpPr>
        <p:sp>
          <p:nvSpPr>
            <p:cNvPr id="2765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52" name="object 5"/>
            <p:cNvSpPr/>
            <p:nvPr/>
          </p:nvSpPr>
          <p:spPr>
            <a:xfrm>
              <a:off x="9614027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3" name="object 6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54" name="object 7"/>
            <p:cNvSpPr/>
            <p:nvPr/>
          </p:nvSpPr>
          <p:spPr>
            <a:xfrm>
              <a:off x="9518777" y="348995"/>
              <a:ext cx="38100" cy="17145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object 8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56" name="object 9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2"/>
                </a:cxn>
                <a:cxn ang="0">
                  <a:pos x="9144000" y="858011"/>
                </a:cxn>
              </a:cxnLst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57" name="object 10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58" name="object 11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object 12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0" name="object 13"/>
            <p:cNvSpPr/>
            <p:nvPr/>
          </p:nvSpPr>
          <p:spPr>
            <a:xfrm>
              <a:off x="845705" y="2920745"/>
              <a:ext cx="34290" cy="857250"/>
            </a:xfrm>
            <a:custGeom>
              <a:avLst/>
              <a:gdLst/>
              <a:ahLst/>
              <a:cxnLst>
                <a:cxn ang="0">
                  <a:pos x="34290" y="857250"/>
                </a:cxn>
                <a:cxn ang="0">
                  <a:pos x="34290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34290" y="857250"/>
                </a:cxn>
              </a:cxnLst>
              <a:pathLst>
                <a:path w="34290" h="857250">
                  <a:moveTo>
                    <a:pt x="34290" y="85725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1" name="object 14"/>
            <p:cNvSpPr/>
            <p:nvPr/>
          </p:nvSpPr>
          <p:spPr>
            <a:xfrm>
              <a:off x="9518777" y="2063495"/>
              <a:ext cx="38100" cy="257175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object 15"/>
            <p:cNvSpPr/>
            <p:nvPr/>
          </p:nvSpPr>
          <p:spPr>
            <a:xfrm>
              <a:off x="822845" y="2920745"/>
              <a:ext cx="11430" cy="857250"/>
            </a:xfrm>
            <a:custGeom>
              <a:avLst/>
              <a:gdLst/>
              <a:ahLst/>
              <a:cxnLst>
                <a:cxn ang="0">
                  <a:pos x="11430" y="857250"/>
                </a:cxn>
                <a:cxn ang="0">
                  <a:pos x="11430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30" y="857250"/>
                </a:cxn>
              </a:cxnLst>
              <a:pathLst>
                <a:path w="11430" h="857250">
                  <a:moveTo>
                    <a:pt x="11430" y="857250"/>
                  </a:moveTo>
                  <a:lnTo>
                    <a:pt x="1143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1430" y="85725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3" name="object 16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4" name="object 17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5" name="object 18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6" name="object 19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object 2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8" name="object 21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9" name="object 22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70" name="object 23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71" name="object 24"/>
            <p:cNvSpPr/>
            <p:nvPr/>
          </p:nvSpPr>
          <p:spPr>
            <a:xfrm>
              <a:off x="9518777" y="4635245"/>
              <a:ext cx="38100" cy="17145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72" name="object 25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73" name="object 26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74" name="object 2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75" name="object 28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7676" name="object 29"/>
          <p:cNvSpPr>
            <a:spLocks noGrp="1"/>
          </p:cNvSpPr>
          <p:nvPr>
            <p:ph type="title"/>
          </p:nvPr>
        </p:nvSpPr>
        <p:spPr>
          <a:xfrm>
            <a:off x="1311275" y="339725"/>
            <a:ext cx="6594475" cy="1246188"/>
          </a:xfrm>
        </p:spPr>
        <p:txBody>
          <a:bodyPr vert="horz" wrap="square" lIns="0" tIns="12700" rIns="0" bIns="0" anchor="t" anchorCtr="0">
            <a:spAutoFit/>
          </a:bodyPr>
          <a:p>
            <a:pPr marL="12700" indent="0" eaLnBrk="1" hangingPunct="1">
              <a:spcBef>
                <a:spcPts val="100"/>
              </a:spcBef>
            </a:pPr>
            <a:r>
              <a:rPr lang="zh-CN" altLang="zh-CN" sz="40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S</a:t>
            </a:r>
            <a:r>
              <a:rPr lang="zh-CN" altLang="zh-CN" sz="32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ORTING </a:t>
            </a:r>
            <a:r>
              <a:rPr lang="zh-CN" altLang="zh-CN" sz="40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W</a:t>
            </a:r>
            <a:r>
              <a:rPr lang="zh-CN" altLang="zh-CN" sz="32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ITH </a:t>
            </a:r>
            <a:r>
              <a:rPr lang="zh-CN" altLang="zh-CN" sz="40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B</a:t>
            </a:r>
            <a:r>
              <a:rPr lang="zh-CN" altLang="zh-CN" sz="32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INARY </a:t>
            </a:r>
            <a:r>
              <a:rPr lang="zh-CN" altLang="zh-CN" sz="40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S</a:t>
            </a:r>
            <a:r>
              <a:rPr lang="zh-CN" altLang="zh-CN" sz="32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EARCH  </a:t>
            </a:r>
            <a:r>
              <a:rPr lang="zh-CN" altLang="zh-CN" sz="40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T</a:t>
            </a:r>
            <a:r>
              <a:rPr lang="zh-CN" altLang="zh-CN" sz="32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REES</a:t>
            </a:r>
            <a:endParaRPr lang="zh-CN" altLang="zh-CN" sz="3200">
              <a:solidFill>
                <a:srgbClr val="575F6D"/>
              </a:solidFill>
              <a:latin typeface="Times New Roman" panose="02020603050405020304" pitchFamily="2" charset="0"/>
              <a:ea typeface="Times New Roman" panose="02020603050405020304" pitchFamily="2" charset="0"/>
              <a:cs typeface="+mj-cs"/>
            </a:endParaRPr>
          </a:p>
        </p:txBody>
      </p:sp>
      <p:sp>
        <p:nvSpPr>
          <p:cNvPr id="27677" name="object 30"/>
          <p:cNvSpPr txBox="1"/>
          <p:nvPr/>
        </p:nvSpPr>
        <p:spPr>
          <a:xfrm>
            <a:off x="1311275" y="1697038"/>
            <a:ext cx="6737350" cy="4656137"/>
          </a:xfrm>
          <a:prstGeom prst="rect">
            <a:avLst/>
          </a:prstGeom>
          <a:noFill/>
          <a:ln w="9525">
            <a:noFill/>
          </a:ln>
        </p:spPr>
        <p:txBody>
          <a:bodyPr lIns="0" tIns="97790" rIns="0" bIns="0" anchor="t" anchorCtr="0">
            <a:spAutoFit/>
          </a:bodyPr>
          <a:p>
            <a:pPr marL="285750" indent="-273050" defTabSz="914400">
              <a:spcBef>
                <a:spcPts val="775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Informal code for sorting array A of length </a:t>
            </a:r>
            <a:r>
              <a:rPr lang="zh-CN" altLang="zh-CN" sz="2800" i="1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zh-CN" sz="2800">
                <a:latin typeface="Times New Roman" panose="02020603050405020304" pitchFamily="2" charset="0"/>
                <a:ea typeface="宋体" panose="02010600030101010101" pitchFamily="2" charset="-122"/>
              </a:rPr>
              <a:t>: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lnSpc>
                <a:spcPct val="120000"/>
              </a:lnSpc>
              <a:tabLst>
                <a:tab pos="285750" algn="l"/>
              </a:tabLst>
            </a:pPr>
            <a:r>
              <a:rPr lang="zh-CN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BSTSort(A)  </a:t>
            </a:r>
            <a:endParaRPr lang="zh-CN" altLang="zh-CN" sz="28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lnSpc>
                <a:spcPct val="120000"/>
              </a:lnSpc>
              <a:tabLst>
                <a:tab pos="285750" algn="l"/>
              </a:tabLst>
            </a:pPr>
            <a:r>
              <a:rPr lang="zh-CN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     for i=1 to n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lnSpc>
                <a:spcPct val="120000"/>
              </a:lnSpc>
              <a:tabLst>
                <a:tab pos="285750" algn="l"/>
              </a:tabLst>
            </a:pPr>
            <a:r>
              <a:rPr lang="zh-CN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         TreeInsert(A[i]);     </a:t>
            </a:r>
            <a:endParaRPr lang="zh-CN" altLang="zh-CN" sz="28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lnSpc>
                <a:spcPct val="120000"/>
              </a:lnSpc>
              <a:tabLst>
                <a:tab pos="285750" algn="l"/>
              </a:tabLst>
            </a:pPr>
            <a:r>
              <a:rPr lang="zh-CN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     InorderTreeWalk(root);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800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What will be the running time in the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800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Worst case?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800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Best case?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800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Average case?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7678" name="object 31"/>
          <p:cNvGrpSpPr/>
          <p:nvPr/>
        </p:nvGrpSpPr>
        <p:grpSpPr>
          <a:xfrm>
            <a:off x="774700" y="6348413"/>
            <a:ext cx="9144000" cy="858837"/>
            <a:chOff x="774839" y="6348984"/>
            <a:chExt cx="9144000" cy="858519"/>
          </a:xfrm>
        </p:grpSpPr>
        <p:sp>
          <p:nvSpPr>
            <p:cNvPr id="27679" name="object 32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0" name="object 33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1" name="object 34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82" name="object 35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683" name="object 36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27684" name="object 37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85" name="object 38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082088" y="6237288"/>
            <a:ext cx="254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22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673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28674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75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8676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7" name="object 6"/>
          <p:cNvSpPr/>
          <p:nvPr/>
        </p:nvSpPr>
        <p:spPr>
          <a:xfrm>
            <a:off x="9613900" y="1206500"/>
            <a:ext cx="304800" cy="8572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8678" name="object 7"/>
          <p:cNvSpPr/>
          <p:nvPr/>
        </p:nvSpPr>
        <p:spPr>
          <a:xfrm>
            <a:off x="9518650" y="349250"/>
            <a:ext cx="38100" cy="257175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28679" name="object 8"/>
          <p:cNvGrpSpPr/>
          <p:nvPr/>
        </p:nvGrpSpPr>
        <p:grpSpPr>
          <a:xfrm>
            <a:off x="822325" y="1206500"/>
            <a:ext cx="9096375" cy="1714500"/>
            <a:chOff x="822845" y="1206246"/>
            <a:chExt cx="9096375" cy="1714500"/>
          </a:xfrm>
        </p:grpSpPr>
        <p:sp>
          <p:nvSpPr>
            <p:cNvPr id="28680" name="object 9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81" name="object 10"/>
            <p:cNvSpPr/>
            <p:nvPr/>
          </p:nvSpPr>
          <p:spPr>
            <a:xfrm>
              <a:off x="9614026" y="2062734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object 11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83" name="object 12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11275" y="862013"/>
            <a:ext cx="5902325" cy="84772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43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ORTING </a:t>
            </a:r>
            <a:r>
              <a:rPr kumimoji="0" sz="54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W</a:t>
            </a:r>
            <a:r>
              <a:rPr kumimoji="0" sz="43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ITH</a:t>
            </a:r>
            <a:r>
              <a:rPr kumimoji="0" sz="4300" b="0" i="0" u="none" strike="noStrike" kern="0" cap="none" spc="4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</a:t>
            </a:r>
            <a:r>
              <a:rPr kumimoji="0" sz="43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endParaRPr kumimoji="0" sz="4300" b="0" i="0" u="none" strike="noStrike" kern="0" cap="none" spc="0" normalizeH="0" baseline="0" noProof="0" dirty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28685" name="object 14"/>
          <p:cNvSpPr/>
          <p:nvPr/>
        </p:nvSpPr>
        <p:spPr>
          <a:xfrm>
            <a:off x="5899150" y="1671638"/>
            <a:ext cx="2855913" cy="392112"/>
          </a:xfrm>
          <a:custGeom>
            <a:avLst/>
            <a:gdLst/>
            <a:ahLst/>
            <a:cxnLst>
              <a:cxn ang="0">
                <a:pos x="2855660" y="391985"/>
              </a:cxn>
              <a:cxn ang="0">
                <a:pos x="2855660" y="0"/>
              </a:cxn>
              <a:cxn ang="0">
                <a:pos x="0" y="0"/>
              </a:cxn>
              <a:cxn ang="0">
                <a:pos x="0" y="391985"/>
              </a:cxn>
              <a:cxn ang="0">
                <a:pos x="19048" y="391985"/>
              </a:cxn>
              <a:cxn ang="0">
                <a:pos x="19048" y="38130"/>
              </a:cxn>
              <a:cxn ang="0">
                <a:pos x="38096" y="19064"/>
              </a:cxn>
              <a:cxn ang="0">
                <a:pos x="38096" y="38130"/>
              </a:cxn>
              <a:cxn ang="0">
                <a:pos x="2817563" y="38130"/>
              </a:cxn>
              <a:cxn ang="0">
                <a:pos x="2817563" y="19064"/>
              </a:cxn>
              <a:cxn ang="0">
                <a:pos x="2836611" y="38130"/>
              </a:cxn>
              <a:cxn ang="0">
                <a:pos x="2836611" y="391985"/>
              </a:cxn>
              <a:cxn ang="0">
                <a:pos x="2855660" y="391985"/>
              </a:cxn>
              <a:cxn ang="0">
                <a:pos x="38096" y="38130"/>
              </a:cxn>
              <a:cxn ang="0">
                <a:pos x="38096" y="19064"/>
              </a:cxn>
              <a:cxn ang="0">
                <a:pos x="19048" y="38130"/>
              </a:cxn>
              <a:cxn ang="0">
                <a:pos x="38096" y="38130"/>
              </a:cxn>
              <a:cxn ang="0">
                <a:pos x="38096" y="391985"/>
              </a:cxn>
              <a:cxn ang="0">
                <a:pos x="38096" y="38130"/>
              </a:cxn>
              <a:cxn ang="0">
                <a:pos x="19048" y="38130"/>
              </a:cxn>
              <a:cxn ang="0">
                <a:pos x="19048" y="391985"/>
              </a:cxn>
              <a:cxn ang="0">
                <a:pos x="38096" y="391985"/>
              </a:cxn>
              <a:cxn ang="0">
                <a:pos x="2836611" y="38130"/>
              </a:cxn>
              <a:cxn ang="0">
                <a:pos x="2817563" y="19064"/>
              </a:cxn>
              <a:cxn ang="0">
                <a:pos x="2817563" y="38130"/>
              </a:cxn>
              <a:cxn ang="0">
                <a:pos x="2836611" y="38130"/>
              </a:cxn>
              <a:cxn ang="0">
                <a:pos x="2836611" y="391985"/>
              </a:cxn>
              <a:cxn ang="0">
                <a:pos x="2836611" y="38130"/>
              </a:cxn>
              <a:cxn ang="0">
                <a:pos x="2817563" y="38130"/>
              </a:cxn>
              <a:cxn ang="0">
                <a:pos x="2817563" y="391985"/>
              </a:cxn>
              <a:cxn ang="0">
                <a:pos x="2836611" y="391985"/>
              </a:cxn>
            </a:cxnLst>
            <a:pathLst>
              <a:path w="2856229" h="391794">
                <a:moveTo>
                  <a:pt x="2855976" y="391667"/>
                </a:moveTo>
                <a:lnTo>
                  <a:pt x="2855976" y="0"/>
                </a:lnTo>
                <a:lnTo>
                  <a:pt x="0" y="0"/>
                </a:lnTo>
                <a:lnTo>
                  <a:pt x="0" y="391667"/>
                </a:lnTo>
                <a:lnTo>
                  <a:pt x="19050" y="391667"/>
                </a:ln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lnTo>
                  <a:pt x="2817875" y="38099"/>
                </a:lnTo>
                <a:lnTo>
                  <a:pt x="2817875" y="19049"/>
                </a:lnTo>
                <a:lnTo>
                  <a:pt x="2836925" y="38099"/>
                </a:lnTo>
                <a:lnTo>
                  <a:pt x="2836925" y="391667"/>
                </a:lnTo>
                <a:lnTo>
                  <a:pt x="2855976" y="391667"/>
                </a:lnTo>
                <a:close/>
              </a:path>
              <a:path w="2856229" h="391794">
                <a:moveTo>
                  <a:pt x="38100" y="38099"/>
                </a:move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close/>
              </a:path>
              <a:path w="2856229" h="391794">
                <a:moveTo>
                  <a:pt x="38100" y="391667"/>
                </a:moveTo>
                <a:lnTo>
                  <a:pt x="38100" y="38099"/>
                </a:lnTo>
                <a:lnTo>
                  <a:pt x="19050" y="38099"/>
                </a:lnTo>
                <a:lnTo>
                  <a:pt x="19050" y="391667"/>
                </a:lnTo>
                <a:lnTo>
                  <a:pt x="38100" y="391667"/>
                </a:lnTo>
                <a:close/>
              </a:path>
              <a:path w="2856229" h="391794">
                <a:moveTo>
                  <a:pt x="2836925" y="38099"/>
                </a:moveTo>
                <a:lnTo>
                  <a:pt x="2817875" y="19049"/>
                </a:lnTo>
                <a:lnTo>
                  <a:pt x="2817875" y="38099"/>
                </a:lnTo>
                <a:lnTo>
                  <a:pt x="2836925" y="38099"/>
                </a:lnTo>
                <a:close/>
              </a:path>
              <a:path w="2856229" h="391794">
                <a:moveTo>
                  <a:pt x="2836925" y="391667"/>
                </a:moveTo>
                <a:lnTo>
                  <a:pt x="2836925" y="38099"/>
                </a:lnTo>
                <a:lnTo>
                  <a:pt x="2817875" y="38099"/>
                </a:lnTo>
                <a:lnTo>
                  <a:pt x="2817875" y="391667"/>
                </a:lnTo>
                <a:lnTo>
                  <a:pt x="2836925" y="391667"/>
                </a:lnTo>
                <a:close/>
              </a:path>
            </a:pathLst>
          </a:custGeom>
          <a:solidFill>
            <a:srgbClr val="7598D9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" name="object 15"/>
          <p:cNvSpPr txBox="1"/>
          <p:nvPr/>
        </p:nvSpPr>
        <p:spPr>
          <a:xfrm>
            <a:off x="5997575" y="1720850"/>
            <a:ext cx="1227138" cy="330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000" b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for i=1 to</a:t>
            </a:r>
            <a:r>
              <a:rPr kumimoji="0" sz="2000" b="1" kern="1200" cap="none" spc="-114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000" b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n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9525" y="1738313"/>
            <a:ext cx="4498975" cy="1196975"/>
          </a:xfrm>
          <a:prstGeom prst="rect">
            <a:avLst/>
          </a:prstGeom>
        </p:spPr>
        <p:txBody>
          <a:bodyPr lIns="0" tIns="109855" rIns="0" bIns="0">
            <a:spAutoFit/>
          </a:bodyPr>
          <a:lstStyle/>
          <a:p>
            <a:pPr marL="287020" marR="0" indent="-274320" defTabSz="914400" fontAlgn="auto">
              <a:spcBef>
                <a:spcPts val="865"/>
              </a:spcBef>
              <a:spcAft>
                <a:spcPts val="0"/>
              </a:spcAft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  <a:defRPr/>
            </a:pPr>
            <a:r>
              <a:rPr kumimoji="0" sz="3200" kern="1200" cap="none" spc="-4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Average </a:t>
            </a:r>
            <a:r>
              <a:rPr kumimoji="0" sz="32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case</a:t>
            </a:r>
            <a:r>
              <a:rPr kumimoji="0" sz="3200" kern="1200" cap="none" spc="4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2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analysis</a:t>
            </a:r>
            <a:endParaRPr kumimoji="0" sz="3200" kern="1200" cap="none" spc="0" normalizeH="0" baseline="0" noProof="0" dirty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377825" marR="0" defTabSz="914400" fontAlgn="auto">
              <a:spcBef>
                <a:spcPts val="77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550" kern="1200" cap="none" spc="-660" normalizeH="0" baseline="0" noProof="0" dirty="0">
                <a:solidFill>
                  <a:srgbClr val="FE8637"/>
                </a:solidFill>
                <a:latin typeface="Arial" panose="020B0604020202020204"/>
                <a:ea typeface="+mn-ea"/>
                <a:cs typeface="Arial" panose="020B0604020202020204"/>
              </a:rPr>
              <a:t> </a:t>
            </a:r>
            <a:r>
              <a:rPr kumimoji="0" sz="3200" kern="1200" cap="none" spc="-5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It’s </a:t>
            </a:r>
            <a:r>
              <a:rPr kumimoji="0" sz="32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a form of</a:t>
            </a:r>
            <a:r>
              <a:rPr kumimoji="0" sz="3200" kern="1200" cap="none" spc="5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200" kern="1200" cap="none" spc="-4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quicksort</a:t>
            </a:r>
            <a:r>
              <a:rPr kumimoji="0" sz="2100" kern="1200" cap="none" spc="-4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!</a:t>
            </a:r>
            <a:endParaRPr kumimoji="0" sz="2100" kern="1200" cap="none" spc="0" normalizeH="0" baseline="0" noProof="0" dirty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28688" name="object 17"/>
          <p:cNvSpPr/>
          <p:nvPr/>
        </p:nvSpPr>
        <p:spPr>
          <a:xfrm>
            <a:off x="5899150" y="2063750"/>
            <a:ext cx="2855913" cy="661988"/>
          </a:xfrm>
          <a:custGeom>
            <a:avLst/>
            <a:gdLst/>
            <a:ahLst/>
            <a:cxnLst>
              <a:cxn ang="0">
                <a:pos x="38096" y="623779"/>
              </a:cxn>
              <a:cxn ang="0">
                <a:pos x="38096" y="0"/>
              </a:cxn>
              <a:cxn ang="0">
                <a:pos x="0" y="0"/>
              </a:cxn>
              <a:cxn ang="0">
                <a:pos x="0" y="661861"/>
              </a:cxn>
              <a:cxn ang="0">
                <a:pos x="19048" y="661861"/>
              </a:cxn>
              <a:cxn ang="0">
                <a:pos x="19048" y="623779"/>
              </a:cxn>
              <a:cxn ang="0">
                <a:pos x="38096" y="623779"/>
              </a:cxn>
              <a:cxn ang="0">
                <a:pos x="2836611" y="623779"/>
              </a:cxn>
              <a:cxn ang="0">
                <a:pos x="19048" y="623779"/>
              </a:cxn>
              <a:cxn ang="0">
                <a:pos x="38096" y="642820"/>
              </a:cxn>
              <a:cxn ang="0">
                <a:pos x="38096" y="661861"/>
              </a:cxn>
              <a:cxn ang="0">
                <a:pos x="2817563" y="661861"/>
              </a:cxn>
              <a:cxn ang="0">
                <a:pos x="2817563" y="642820"/>
              </a:cxn>
              <a:cxn ang="0">
                <a:pos x="2836611" y="623779"/>
              </a:cxn>
              <a:cxn ang="0">
                <a:pos x="38096" y="661861"/>
              </a:cxn>
              <a:cxn ang="0">
                <a:pos x="38096" y="642820"/>
              </a:cxn>
              <a:cxn ang="0">
                <a:pos x="19048" y="623779"/>
              </a:cxn>
              <a:cxn ang="0">
                <a:pos x="19048" y="661861"/>
              </a:cxn>
              <a:cxn ang="0">
                <a:pos x="38096" y="661861"/>
              </a:cxn>
              <a:cxn ang="0">
                <a:pos x="2855660" y="661861"/>
              </a:cxn>
              <a:cxn ang="0">
                <a:pos x="2855660" y="0"/>
              </a:cxn>
              <a:cxn ang="0">
                <a:pos x="2817563" y="0"/>
              </a:cxn>
              <a:cxn ang="0">
                <a:pos x="2817563" y="623779"/>
              </a:cxn>
              <a:cxn ang="0">
                <a:pos x="2836611" y="623779"/>
              </a:cxn>
              <a:cxn ang="0">
                <a:pos x="2836611" y="661861"/>
              </a:cxn>
              <a:cxn ang="0">
                <a:pos x="2855660" y="661861"/>
              </a:cxn>
              <a:cxn ang="0">
                <a:pos x="2836611" y="661861"/>
              </a:cxn>
              <a:cxn ang="0">
                <a:pos x="2836611" y="623779"/>
              </a:cxn>
              <a:cxn ang="0">
                <a:pos x="2817563" y="642820"/>
              </a:cxn>
              <a:cxn ang="0">
                <a:pos x="2817563" y="661861"/>
              </a:cxn>
              <a:cxn ang="0">
                <a:pos x="2836611" y="661861"/>
              </a:cxn>
            </a:cxnLst>
            <a:pathLst>
              <a:path w="2856229" h="662305">
                <a:moveTo>
                  <a:pt x="38100" y="624078"/>
                </a:moveTo>
                <a:lnTo>
                  <a:pt x="38100" y="0"/>
                </a:lnTo>
                <a:lnTo>
                  <a:pt x="0" y="0"/>
                </a:lnTo>
                <a:lnTo>
                  <a:pt x="0" y="662178"/>
                </a:lnTo>
                <a:lnTo>
                  <a:pt x="19050" y="662178"/>
                </a:lnTo>
                <a:lnTo>
                  <a:pt x="19050" y="624078"/>
                </a:lnTo>
                <a:lnTo>
                  <a:pt x="38100" y="624078"/>
                </a:lnTo>
                <a:close/>
              </a:path>
              <a:path w="2856229" h="662305">
                <a:moveTo>
                  <a:pt x="2836925" y="624078"/>
                </a:moveTo>
                <a:lnTo>
                  <a:pt x="19050" y="624078"/>
                </a:lnTo>
                <a:lnTo>
                  <a:pt x="38100" y="643128"/>
                </a:lnTo>
                <a:lnTo>
                  <a:pt x="38100" y="662178"/>
                </a:lnTo>
                <a:lnTo>
                  <a:pt x="2817875" y="662178"/>
                </a:lnTo>
                <a:lnTo>
                  <a:pt x="2817875" y="643128"/>
                </a:lnTo>
                <a:lnTo>
                  <a:pt x="2836925" y="624078"/>
                </a:lnTo>
                <a:close/>
              </a:path>
              <a:path w="2856229" h="662305">
                <a:moveTo>
                  <a:pt x="38100" y="662178"/>
                </a:moveTo>
                <a:lnTo>
                  <a:pt x="38100" y="643128"/>
                </a:lnTo>
                <a:lnTo>
                  <a:pt x="19050" y="624078"/>
                </a:lnTo>
                <a:lnTo>
                  <a:pt x="19050" y="662178"/>
                </a:lnTo>
                <a:lnTo>
                  <a:pt x="38100" y="662178"/>
                </a:lnTo>
                <a:close/>
              </a:path>
              <a:path w="2856229" h="662305">
                <a:moveTo>
                  <a:pt x="2855976" y="662178"/>
                </a:moveTo>
                <a:lnTo>
                  <a:pt x="2855976" y="0"/>
                </a:lnTo>
                <a:lnTo>
                  <a:pt x="2817875" y="0"/>
                </a:lnTo>
                <a:lnTo>
                  <a:pt x="2817875" y="624078"/>
                </a:lnTo>
                <a:lnTo>
                  <a:pt x="2836925" y="624078"/>
                </a:lnTo>
                <a:lnTo>
                  <a:pt x="2836925" y="662178"/>
                </a:lnTo>
                <a:lnTo>
                  <a:pt x="2855976" y="662178"/>
                </a:lnTo>
                <a:close/>
              </a:path>
              <a:path w="2856229" h="662305">
                <a:moveTo>
                  <a:pt x="2836925" y="662178"/>
                </a:moveTo>
                <a:lnTo>
                  <a:pt x="2836925" y="624078"/>
                </a:lnTo>
                <a:lnTo>
                  <a:pt x="2817875" y="643128"/>
                </a:lnTo>
                <a:lnTo>
                  <a:pt x="2817875" y="662178"/>
                </a:lnTo>
                <a:lnTo>
                  <a:pt x="2836925" y="662178"/>
                </a:lnTo>
                <a:close/>
              </a:path>
            </a:pathLst>
          </a:custGeom>
          <a:solidFill>
            <a:srgbClr val="7598D9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89" name="object 18"/>
          <p:cNvSpPr txBox="1"/>
          <p:nvPr/>
        </p:nvSpPr>
        <p:spPr>
          <a:xfrm>
            <a:off x="5997575" y="2025650"/>
            <a:ext cx="2635250" cy="635000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 anchor="t" anchorCtr="0">
            <a:spAutoFit/>
          </a:bodyPr>
          <a:p>
            <a:pPr marL="12700" indent="247650">
              <a:spcBef>
                <a:spcPts val="100"/>
              </a:spcBef>
            </a:pPr>
            <a:r>
              <a:rPr lang="zh-CN" altLang="zh-CN" sz="2000" b="1">
                <a:latin typeface="Times New Roman" panose="02020603050405020304" pitchFamily="2" charset="0"/>
                <a:ea typeface="宋体" panose="02010600030101010101" pitchFamily="2" charset="-122"/>
              </a:rPr>
              <a:t>TreeInsert(A[i]);  InorderTreeWalk(root);</a:t>
            </a:r>
            <a:endParaRPr lang="zh-CN" altLang="zh-CN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8690" name="object 19"/>
          <p:cNvGrpSpPr/>
          <p:nvPr/>
        </p:nvGrpSpPr>
        <p:grpSpPr>
          <a:xfrm>
            <a:off x="774700" y="2919413"/>
            <a:ext cx="9144000" cy="858837"/>
            <a:chOff x="774839" y="2919983"/>
            <a:chExt cx="9144000" cy="858519"/>
          </a:xfrm>
        </p:grpSpPr>
        <p:sp>
          <p:nvSpPr>
            <p:cNvPr id="28691" name="object 20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92" name="object 21"/>
            <p:cNvSpPr/>
            <p:nvPr/>
          </p:nvSpPr>
          <p:spPr>
            <a:xfrm>
              <a:off x="9518777" y="2920745"/>
              <a:ext cx="38100" cy="85725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93" name="object 22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94" name="object 23"/>
            <p:cNvSpPr/>
            <p:nvPr/>
          </p:nvSpPr>
          <p:spPr>
            <a:xfrm>
              <a:off x="9614027" y="2919983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object 24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81200" y="3452813"/>
            <a:ext cx="1547813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fontAlgn="auto">
              <a:spcBef>
                <a:spcPts val="1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400" b="1" i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3 1 8 2 6 7</a:t>
            </a:r>
            <a:r>
              <a:rPr kumimoji="0" sz="2400" b="1" i="1" kern="1200" cap="none" spc="-13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b="1" i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5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8697" name="object 26"/>
          <p:cNvGrpSpPr/>
          <p:nvPr/>
        </p:nvGrpSpPr>
        <p:grpSpPr>
          <a:xfrm>
            <a:off x="1878013" y="3446463"/>
            <a:ext cx="6532562" cy="331787"/>
            <a:chOff x="1878215" y="3447173"/>
            <a:chExt cx="6531609" cy="330835"/>
          </a:xfrm>
        </p:grpSpPr>
        <p:sp>
          <p:nvSpPr>
            <p:cNvPr id="28698" name="object 27"/>
            <p:cNvSpPr/>
            <p:nvPr/>
          </p:nvSpPr>
          <p:spPr>
            <a:xfrm>
              <a:off x="2881439" y="3769626"/>
              <a:ext cx="436245" cy="7620"/>
            </a:xfrm>
            <a:custGeom>
              <a:avLst/>
              <a:gdLst/>
              <a:ahLst/>
              <a:cxnLst>
                <a:cxn ang="0">
                  <a:pos x="27228" y="0"/>
                </a:cxn>
                <a:cxn ang="0">
                  <a:pos x="0" y="0"/>
                </a:cxn>
                <a:cxn ang="0">
                  <a:pos x="0" y="7620"/>
                </a:cxn>
                <a:cxn ang="0">
                  <a:pos x="27228" y="7620"/>
                </a:cxn>
                <a:cxn ang="0">
                  <a:pos x="27228" y="0"/>
                </a:cxn>
                <a:cxn ang="0">
                  <a:pos x="435749" y="0"/>
                </a:cxn>
                <a:cxn ang="0">
                  <a:pos x="408520" y="0"/>
                </a:cxn>
                <a:cxn ang="0">
                  <a:pos x="408520" y="7620"/>
                </a:cxn>
                <a:cxn ang="0">
                  <a:pos x="435749" y="7620"/>
                </a:cxn>
                <a:cxn ang="0">
                  <a:pos x="435749" y="0"/>
                </a:cxn>
              </a:cxnLst>
              <a:pathLst>
                <a:path w="436245" h="7620">
                  <a:moveTo>
                    <a:pt x="2722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7228" y="7620"/>
                  </a:lnTo>
                  <a:lnTo>
                    <a:pt x="27228" y="0"/>
                  </a:lnTo>
                  <a:close/>
                </a:path>
                <a:path w="436245" h="7620">
                  <a:moveTo>
                    <a:pt x="435749" y="0"/>
                  </a:moveTo>
                  <a:lnTo>
                    <a:pt x="408520" y="0"/>
                  </a:lnTo>
                  <a:lnTo>
                    <a:pt x="408520" y="7620"/>
                  </a:lnTo>
                  <a:lnTo>
                    <a:pt x="435749" y="7620"/>
                  </a:lnTo>
                  <a:lnTo>
                    <a:pt x="4357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99" name="object 28"/>
            <p:cNvSpPr/>
            <p:nvPr/>
          </p:nvSpPr>
          <p:spPr>
            <a:xfrm>
              <a:off x="1878215" y="3447185"/>
              <a:ext cx="6531609" cy="330835"/>
            </a:xfrm>
            <a:custGeom>
              <a:avLst/>
              <a:gdLst/>
              <a:ahLst/>
              <a:cxnLst>
                <a:cxn ang="0">
                  <a:pos x="398868" y="139992"/>
                </a:cxn>
                <a:cxn ang="0">
                  <a:pos x="335635" y="45542"/>
                </a:cxn>
                <a:cxn ang="0">
                  <a:pos x="204724" y="0"/>
                </a:cxn>
                <a:cxn ang="0">
                  <a:pos x="103428" y="26022"/>
                </a:cxn>
                <a:cxn ang="0">
                  <a:pos x="10960" y="140779"/>
                </a:cxn>
                <a:cxn ang="0">
                  <a:pos x="0" y="204330"/>
                </a:cxn>
                <a:cxn ang="0">
                  <a:pos x="3048" y="235572"/>
                </a:cxn>
                <a:cxn ang="0">
                  <a:pos x="28956" y="306908"/>
                </a:cxn>
                <a:cxn ang="0">
                  <a:pos x="45059" y="330822"/>
                </a:cxn>
                <a:cxn ang="0">
                  <a:pos x="61620" y="306755"/>
                </a:cxn>
                <a:cxn ang="0">
                  <a:pos x="30480" y="231000"/>
                </a:cxn>
                <a:cxn ang="0">
                  <a:pos x="28956" y="194424"/>
                </a:cxn>
                <a:cxn ang="0">
                  <a:pos x="76136" y="83439"/>
                </a:cxn>
                <a:cxn ang="0">
                  <a:pos x="193344" y="28841"/>
                </a:cxn>
                <a:cxn ang="0">
                  <a:pos x="288264" y="48628"/>
                </a:cxn>
                <a:cxn ang="0">
                  <a:pos x="373595" y="154635"/>
                </a:cxn>
                <a:cxn ang="0">
                  <a:pos x="381000" y="213474"/>
                </a:cxn>
                <a:cxn ang="0">
                  <a:pos x="357835" y="291985"/>
                </a:cxn>
                <a:cxn ang="0">
                  <a:pos x="326986" y="330822"/>
                </a:cxn>
                <a:cxn ang="0">
                  <a:pos x="376986" y="316077"/>
                </a:cxn>
                <a:cxn ang="0">
                  <a:pos x="393763" y="283337"/>
                </a:cxn>
                <a:cxn ang="0">
                  <a:pos x="409956" y="203568"/>
                </a:cxn>
                <a:cxn ang="0">
                  <a:pos x="6520574" y="153009"/>
                </a:cxn>
                <a:cxn ang="0">
                  <a:pos x="6457175" y="58508"/>
                </a:cxn>
                <a:cxn ang="0">
                  <a:pos x="6326568" y="12585"/>
                </a:cxn>
                <a:cxn ang="0">
                  <a:pos x="6225438" y="38303"/>
                </a:cxn>
                <a:cxn ang="0">
                  <a:pos x="6148527" y="115646"/>
                </a:cxn>
                <a:cxn ang="0">
                  <a:pos x="6122670" y="195948"/>
                </a:cxn>
                <a:cxn ang="0">
                  <a:pos x="6121908" y="227952"/>
                </a:cxn>
                <a:cxn ang="0">
                  <a:pos x="6124194" y="248526"/>
                </a:cxn>
                <a:cxn ang="0">
                  <a:pos x="6150102" y="319786"/>
                </a:cxn>
                <a:cxn ang="0">
                  <a:pos x="6156896" y="330822"/>
                </a:cxn>
                <a:cxn ang="0">
                  <a:pos x="6182741" y="319062"/>
                </a:cxn>
                <a:cxn ang="0">
                  <a:pos x="6152388" y="243192"/>
                </a:cxn>
                <a:cxn ang="0">
                  <a:pos x="6150102" y="225666"/>
                </a:cxn>
                <a:cxn ang="0">
                  <a:pos x="6150864" y="207378"/>
                </a:cxn>
                <a:cxn ang="0">
                  <a:pos x="6160605" y="158140"/>
                </a:cxn>
                <a:cxn ang="0">
                  <a:pos x="6251981" y="56997"/>
                </a:cxn>
                <a:cxn ang="0">
                  <a:pos x="6347930" y="42468"/>
                </a:cxn>
                <a:cxn ang="0">
                  <a:pos x="6461785" y="103327"/>
                </a:cxn>
                <a:cxn ang="0">
                  <a:pos x="6502146" y="208140"/>
                </a:cxn>
                <a:cxn ang="0">
                  <a:pos x="6502146" y="226428"/>
                </a:cxn>
                <a:cxn ang="0">
                  <a:pos x="6479248" y="304863"/>
                </a:cxn>
                <a:cxn ang="0">
                  <a:pos x="6497015" y="330822"/>
                </a:cxn>
                <a:cxn ang="0">
                  <a:pos x="6526263" y="258800"/>
                </a:cxn>
                <a:cxn ang="0">
                  <a:pos x="6531102" y="205854"/>
                </a:cxn>
              </a:cxnLst>
              <a:pathLst>
                <a:path w="6531609" h="330835">
                  <a:moveTo>
                    <a:pt x="409956" y="203568"/>
                  </a:moveTo>
                  <a:lnTo>
                    <a:pt x="398868" y="139992"/>
                  </a:lnTo>
                  <a:lnTo>
                    <a:pt x="382943" y="102755"/>
                  </a:lnTo>
                  <a:lnTo>
                    <a:pt x="335635" y="45542"/>
                  </a:lnTo>
                  <a:lnTo>
                    <a:pt x="273812" y="11290"/>
                  </a:lnTo>
                  <a:lnTo>
                    <a:pt x="204724" y="0"/>
                  </a:lnTo>
                  <a:lnTo>
                    <a:pt x="169735" y="2946"/>
                  </a:lnTo>
                  <a:lnTo>
                    <a:pt x="103428" y="26022"/>
                  </a:lnTo>
                  <a:lnTo>
                    <a:pt x="48082" y="71970"/>
                  </a:lnTo>
                  <a:lnTo>
                    <a:pt x="10960" y="140779"/>
                  </a:lnTo>
                  <a:lnTo>
                    <a:pt x="1524" y="183756"/>
                  </a:lnTo>
                  <a:lnTo>
                    <a:pt x="0" y="204330"/>
                  </a:lnTo>
                  <a:lnTo>
                    <a:pt x="1524" y="225666"/>
                  </a:lnTo>
                  <a:lnTo>
                    <a:pt x="3048" y="235572"/>
                  </a:lnTo>
                  <a:lnTo>
                    <a:pt x="14465" y="276644"/>
                  </a:lnTo>
                  <a:lnTo>
                    <a:pt x="28956" y="306908"/>
                  </a:lnTo>
                  <a:lnTo>
                    <a:pt x="31407" y="312039"/>
                  </a:lnTo>
                  <a:lnTo>
                    <a:pt x="45059" y="330822"/>
                  </a:lnTo>
                  <a:lnTo>
                    <a:pt x="82613" y="330822"/>
                  </a:lnTo>
                  <a:lnTo>
                    <a:pt x="61620" y="306755"/>
                  </a:lnTo>
                  <a:lnTo>
                    <a:pt x="42773" y="272249"/>
                  </a:lnTo>
                  <a:lnTo>
                    <a:pt x="30480" y="231000"/>
                  </a:lnTo>
                  <a:lnTo>
                    <a:pt x="28956" y="212712"/>
                  </a:lnTo>
                  <a:lnTo>
                    <a:pt x="28956" y="194424"/>
                  </a:lnTo>
                  <a:lnTo>
                    <a:pt x="39268" y="145910"/>
                  </a:lnTo>
                  <a:lnTo>
                    <a:pt x="76136" y="83439"/>
                  </a:lnTo>
                  <a:lnTo>
                    <a:pt x="130124" y="44488"/>
                  </a:lnTo>
                  <a:lnTo>
                    <a:pt x="193344" y="28841"/>
                  </a:lnTo>
                  <a:lnTo>
                    <a:pt x="225971" y="29692"/>
                  </a:lnTo>
                  <a:lnTo>
                    <a:pt x="288264" y="48628"/>
                  </a:lnTo>
                  <a:lnTo>
                    <a:pt x="340106" y="90335"/>
                  </a:lnTo>
                  <a:lnTo>
                    <a:pt x="373595" y="154635"/>
                  </a:lnTo>
                  <a:lnTo>
                    <a:pt x="381000" y="195186"/>
                  </a:lnTo>
                  <a:lnTo>
                    <a:pt x="381000" y="213474"/>
                  </a:lnTo>
                  <a:lnTo>
                    <a:pt x="373024" y="255778"/>
                  </a:lnTo>
                  <a:lnTo>
                    <a:pt x="357835" y="291985"/>
                  </a:lnTo>
                  <a:lnTo>
                    <a:pt x="336588" y="322059"/>
                  </a:lnTo>
                  <a:lnTo>
                    <a:pt x="326986" y="330822"/>
                  </a:lnTo>
                  <a:lnTo>
                    <a:pt x="365620" y="330822"/>
                  </a:lnTo>
                  <a:lnTo>
                    <a:pt x="376986" y="316077"/>
                  </a:lnTo>
                  <a:lnTo>
                    <a:pt x="381000" y="308267"/>
                  </a:lnTo>
                  <a:lnTo>
                    <a:pt x="393763" y="283337"/>
                  </a:lnTo>
                  <a:lnTo>
                    <a:pt x="405015" y="245808"/>
                  </a:lnTo>
                  <a:lnTo>
                    <a:pt x="409956" y="203568"/>
                  </a:lnTo>
                  <a:close/>
                </a:path>
                <a:path w="6531609" h="330835">
                  <a:moveTo>
                    <a:pt x="6531102" y="205854"/>
                  </a:moveTo>
                  <a:lnTo>
                    <a:pt x="6520574" y="153009"/>
                  </a:lnTo>
                  <a:lnTo>
                    <a:pt x="6504533" y="115798"/>
                  </a:lnTo>
                  <a:lnTo>
                    <a:pt x="6457175" y="58508"/>
                  </a:lnTo>
                  <a:lnTo>
                    <a:pt x="6395466" y="24104"/>
                  </a:lnTo>
                  <a:lnTo>
                    <a:pt x="6326568" y="12585"/>
                  </a:lnTo>
                  <a:lnTo>
                    <a:pt x="6291669" y="15417"/>
                  </a:lnTo>
                  <a:lnTo>
                    <a:pt x="6225438" y="38303"/>
                  </a:lnTo>
                  <a:lnTo>
                    <a:pt x="6169977" y="84124"/>
                  </a:lnTo>
                  <a:lnTo>
                    <a:pt x="6148527" y="115646"/>
                  </a:lnTo>
                  <a:lnTo>
                    <a:pt x="6132461" y="152920"/>
                  </a:lnTo>
                  <a:lnTo>
                    <a:pt x="6122670" y="195948"/>
                  </a:lnTo>
                  <a:lnTo>
                    <a:pt x="6121908" y="206616"/>
                  </a:lnTo>
                  <a:lnTo>
                    <a:pt x="6121908" y="227952"/>
                  </a:lnTo>
                  <a:lnTo>
                    <a:pt x="6122670" y="237858"/>
                  </a:lnTo>
                  <a:lnTo>
                    <a:pt x="6124194" y="248526"/>
                  </a:lnTo>
                  <a:lnTo>
                    <a:pt x="6135560" y="289458"/>
                  </a:lnTo>
                  <a:lnTo>
                    <a:pt x="6150102" y="319786"/>
                  </a:lnTo>
                  <a:lnTo>
                    <a:pt x="6152464" y="324739"/>
                  </a:lnTo>
                  <a:lnTo>
                    <a:pt x="6156896" y="330822"/>
                  </a:lnTo>
                  <a:lnTo>
                    <a:pt x="6192901" y="330822"/>
                  </a:lnTo>
                  <a:lnTo>
                    <a:pt x="6182741" y="319062"/>
                  </a:lnTo>
                  <a:lnTo>
                    <a:pt x="6164211" y="284505"/>
                  </a:lnTo>
                  <a:lnTo>
                    <a:pt x="6152388" y="243192"/>
                  </a:lnTo>
                  <a:lnTo>
                    <a:pt x="6150864" y="234810"/>
                  </a:lnTo>
                  <a:lnTo>
                    <a:pt x="6150102" y="225666"/>
                  </a:lnTo>
                  <a:lnTo>
                    <a:pt x="6150102" y="216522"/>
                  </a:lnTo>
                  <a:lnTo>
                    <a:pt x="6150864" y="207378"/>
                  </a:lnTo>
                  <a:lnTo>
                    <a:pt x="6150864" y="198234"/>
                  </a:lnTo>
                  <a:lnTo>
                    <a:pt x="6160605" y="158140"/>
                  </a:lnTo>
                  <a:lnTo>
                    <a:pt x="6197790" y="95796"/>
                  </a:lnTo>
                  <a:lnTo>
                    <a:pt x="6251981" y="56997"/>
                  </a:lnTo>
                  <a:lnTo>
                    <a:pt x="6315303" y="41529"/>
                  </a:lnTo>
                  <a:lnTo>
                    <a:pt x="6347930" y="42468"/>
                  </a:lnTo>
                  <a:lnTo>
                    <a:pt x="6410147" y="61531"/>
                  </a:lnTo>
                  <a:lnTo>
                    <a:pt x="6461785" y="103327"/>
                  </a:lnTo>
                  <a:lnTo>
                    <a:pt x="6494958" y="167627"/>
                  </a:lnTo>
                  <a:lnTo>
                    <a:pt x="6502146" y="208140"/>
                  </a:lnTo>
                  <a:lnTo>
                    <a:pt x="6502908" y="217284"/>
                  </a:lnTo>
                  <a:lnTo>
                    <a:pt x="6502146" y="226428"/>
                  </a:lnTo>
                  <a:lnTo>
                    <a:pt x="6494348" y="268693"/>
                  </a:lnTo>
                  <a:lnTo>
                    <a:pt x="6479248" y="304863"/>
                  </a:lnTo>
                  <a:lnTo>
                    <a:pt x="6460884" y="330822"/>
                  </a:lnTo>
                  <a:lnTo>
                    <a:pt x="6497015" y="330822"/>
                  </a:lnTo>
                  <a:lnTo>
                    <a:pt x="6515100" y="296341"/>
                  </a:lnTo>
                  <a:lnTo>
                    <a:pt x="6526263" y="258800"/>
                  </a:lnTo>
                  <a:lnTo>
                    <a:pt x="6531102" y="216522"/>
                  </a:lnTo>
                  <a:lnTo>
                    <a:pt x="6531102" y="205854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128000" y="3490913"/>
            <a:ext cx="152400" cy="330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000" b="1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3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8701" name="object 30"/>
          <p:cNvGrpSpPr/>
          <p:nvPr/>
        </p:nvGrpSpPr>
        <p:grpSpPr>
          <a:xfrm>
            <a:off x="774700" y="3776663"/>
            <a:ext cx="9144000" cy="858837"/>
            <a:chOff x="774839" y="3777234"/>
            <a:chExt cx="9144000" cy="858519"/>
          </a:xfrm>
        </p:grpSpPr>
        <p:sp>
          <p:nvSpPr>
            <p:cNvPr id="28702" name="object 31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03" name="object 32"/>
            <p:cNvSpPr/>
            <p:nvPr/>
          </p:nvSpPr>
          <p:spPr>
            <a:xfrm>
              <a:off x="9518777" y="3777996"/>
              <a:ext cx="38100" cy="85725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704" name="object 33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05" name="object 34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706" name="object 35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07" name="object 36"/>
            <p:cNvSpPr/>
            <p:nvPr/>
          </p:nvSpPr>
          <p:spPr>
            <a:xfrm>
              <a:off x="1381391" y="3777996"/>
              <a:ext cx="1530985" cy="542925"/>
            </a:xfrm>
            <a:custGeom>
              <a:avLst/>
              <a:gdLst/>
              <a:ahLst/>
              <a:cxnLst>
                <a:cxn ang="0">
                  <a:pos x="1530858" y="9144"/>
                </a:cxn>
                <a:cxn ang="0">
                  <a:pos x="1527279" y="0"/>
                </a:cxn>
                <a:cxn ang="0">
                  <a:pos x="1500051" y="0"/>
                </a:cxn>
                <a:cxn ang="0">
                  <a:pos x="0" y="525018"/>
                </a:cxn>
                <a:cxn ang="0">
                  <a:pos x="6858" y="542544"/>
                </a:cxn>
                <a:cxn ang="0">
                  <a:pos x="1530858" y="9144"/>
                </a:cxn>
              </a:cxnLst>
              <a:pathLst>
                <a:path w="1530985" h="542925">
                  <a:moveTo>
                    <a:pt x="1530858" y="9144"/>
                  </a:moveTo>
                  <a:lnTo>
                    <a:pt x="1527279" y="0"/>
                  </a:lnTo>
                  <a:lnTo>
                    <a:pt x="1500051" y="0"/>
                  </a:lnTo>
                  <a:lnTo>
                    <a:pt x="0" y="525018"/>
                  </a:lnTo>
                  <a:lnTo>
                    <a:pt x="6858" y="542544"/>
                  </a:lnTo>
                  <a:lnTo>
                    <a:pt x="1530858" y="9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06475" y="4335463"/>
            <a:ext cx="404813" cy="392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fontAlgn="auto">
              <a:spcBef>
                <a:spcPts val="1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400" b="1" i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1</a:t>
            </a:r>
            <a:r>
              <a:rPr kumimoji="0" sz="2400" b="1" i="1" kern="1200" cap="none" spc="-9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b="1" i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2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54475" y="4335463"/>
            <a:ext cx="863600" cy="392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fontAlgn="auto">
              <a:spcBef>
                <a:spcPts val="1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400" b="1" i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8 6 7</a:t>
            </a:r>
            <a:r>
              <a:rPr kumimoji="0" sz="2400" b="1" i="1" kern="1200" cap="none" spc="-11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b="1" i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5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8710" name="object 39"/>
          <p:cNvGrpSpPr/>
          <p:nvPr/>
        </p:nvGrpSpPr>
        <p:grpSpPr>
          <a:xfrm>
            <a:off x="912813" y="3778250"/>
            <a:ext cx="7462837" cy="857250"/>
            <a:chOff x="913523" y="3777995"/>
            <a:chExt cx="7461884" cy="857250"/>
          </a:xfrm>
        </p:grpSpPr>
        <p:sp>
          <p:nvSpPr>
            <p:cNvPr id="28711" name="object 40"/>
            <p:cNvSpPr/>
            <p:nvPr/>
          </p:nvSpPr>
          <p:spPr>
            <a:xfrm>
              <a:off x="3286391" y="3777995"/>
              <a:ext cx="1530985" cy="542925"/>
            </a:xfrm>
            <a:custGeom>
              <a:avLst/>
              <a:gdLst/>
              <a:ahLst/>
              <a:cxnLst>
                <a:cxn ang="0">
                  <a:pos x="1530858" y="525018"/>
                </a:cxn>
                <a:cxn ang="0">
                  <a:pos x="30806" y="0"/>
                </a:cxn>
                <a:cxn ang="0">
                  <a:pos x="3578" y="0"/>
                </a:cxn>
                <a:cxn ang="0">
                  <a:pos x="0" y="9144"/>
                </a:cxn>
                <a:cxn ang="0">
                  <a:pos x="1524000" y="542544"/>
                </a:cxn>
                <a:cxn ang="0">
                  <a:pos x="1530858" y="525018"/>
                </a:cxn>
              </a:cxnLst>
              <a:pathLst>
                <a:path w="1530985" h="542925">
                  <a:moveTo>
                    <a:pt x="1530858" y="525018"/>
                  </a:moveTo>
                  <a:lnTo>
                    <a:pt x="30806" y="0"/>
                  </a:lnTo>
                  <a:lnTo>
                    <a:pt x="3578" y="0"/>
                  </a:lnTo>
                  <a:lnTo>
                    <a:pt x="0" y="9144"/>
                  </a:lnTo>
                  <a:lnTo>
                    <a:pt x="1524000" y="542544"/>
                  </a:lnTo>
                  <a:lnTo>
                    <a:pt x="1530858" y="5250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12" name="object 41"/>
            <p:cNvSpPr/>
            <p:nvPr/>
          </p:nvSpPr>
          <p:spPr>
            <a:xfrm>
              <a:off x="913523" y="3778008"/>
              <a:ext cx="7461884" cy="857250"/>
            </a:xfrm>
            <a:custGeom>
              <a:avLst/>
              <a:gdLst/>
              <a:ahLst/>
              <a:cxnLst>
                <a:cxn ang="0">
                  <a:pos x="382625" y="661276"/>
                </a:cxn>
                <a:cxn ang="0">
                  <a:pos x="204660" y="558063"/>
                </a:cxn>
                <a:cxn ang="0">
                  <a:pos x="48069" y="629602"/>
                </a:cxn>
                <a:cxn ang="0">
                  <a:pos x="762" y="741426"/>
                </a:cxn>
                <a:cxn ang="0">
                  <a:pos x="762" y="783336"/>
                </a:cxn>
                <a:cxn ang="0">
                  <a:pos x="24345" y="857250"/>
                </a:cxn>
                <a:cxn ang="0">
                  <a:pos x="42303" y="829983"/>
                </a:cxn>
                <a:cxn ang="0">
                  <a:pos x="28194" y="771144"/>
                </a:cxn>
                <a:cxn ang="0">
                  <a:pos x="28956" y="743712"/>
                </a:cxn>
                <a:cxn ang="0">
                  <a:pos x="130073" y="602475"/>
                </a:cxn>
                <a:cxn ang="0">
                  <a:pos x="288239" y="607009"/>
                </a:cxn>
                <a:cxn ang="0">
                  <a:pos x="380238" y="753618"/>
                </a:cxn>
                <a:cxn ang="0">
                  <a:pos x="372440" y="814171"/>
                </a:cxn>
                <a:cxn ang="0">
                  <a:pos x="381000" y="857250"/>
                </a:cxn>
                <a:cxn ang="0">
                  <a:pos x="404355" y="804278"/>
                </a:cxn>
                <a:cxn ang="0">
                  <a:pos x="1330312" y="0"/>
                </a:cxn>
                <a:cxn ang="0">
                  <a:pos x="1245184" y="32702"/>
                </a:cxn>
                <a:cxn ang="0">
                  <a:pos x="1144206" y="47383"/>
                </a:cxn>
                <a:cxn ang="0">
                  <a:pos x="1050556" y="3721"/>
                </a:cxn>
                <a:cxn ang="0">
                  <a:pos x="1043305" y="35153"/>
                </a:cxn>
                <a:cxn ang="0">
                  <a:pos x="1202499" y="74891"/>
                </a:cxn>
                <a:cxn ang="0">
                  <a:pos x="1294714" y="36118"/>
                </a:cxn>
                <a:cxn ang="0">
                  <a:pos x="6428981" y="713232"/>
                </a:cxn>
                <a:cxn ang="0">
                  <a:pos x="6355054" y="565886"/>
                </a:cxn>
                <a:cxn ang="0">
                  <a:pos x="6189548" y="522795"/>
                </a:cxn>
                <a:cxn ang="0">
                  <a:pos x="6046406" y="623023"/>
                </a:cxn>
                <a:cxn ang="0">
                  <a:pos x="6019787" y="713994"/>
                </a:cxn>
                <a:cxn ang="0">
                  <a:pos x="6022073" y="755904"/>
                </a:cxn>
                <a:cxn ang="0">
                  <a:pos x="6050343" y="832116"/>
                </a:cxn>
                <a:cxn ang="0">
                  <a:pos x="6104661" y="854278"/>
                </a:cxn>
                <a:cxn ang="0">
                  <a:pos x="6050267" y="750570"/>
                </a:cxn>
                <a:cxn ang="0">
                  <a:pos x="6047981" y="723900"/>
                </a:cxn>
                <a:cxn ang="0">
                  <a:pos x="6058484" y="665518"/>
                </a:cxn>
                <a:cxn ang="0">
                  <a:pos x="6213183" y="548906"/>
                </a:cxn>
                <a:cxn ang="0">
                  <a:pos x="6359665" y="610704"/>
                </a:cxn>
                <a:cxn ang="0">
                  <a:pos x="6400787" y="724662"/>
                </a:cxn>
                <a:cxn ang="0">
                  <a:pos x="6377127" y="812241"/>
                </a:cxn>
                <a:cxn ang="0">
                  <a:pos x="6380200" y="857250"/>
                </a:cxn>
                <a:cxn ang="0">
                  <a:pos x="6428981" y="723900"/>
                </a:cxn>
                <a:cxn ang="0">
                  <a:pos x="7425576" y="0"/>
                </a:cxn>
                <a:cxn ang="0">
                  <a:pos x="7366419" y="45427"/>
                </a:cxn>
                <a:cxn ang="0">
                  <a:pos x="7265098" y="59931"/>
                </a:cxn>
                <a:cxn ang="0">
                  <a:pos x="7171474" y="16078"/>
                </a:cxn>
                <a:cxn ang="0">
                  <a:pos x="7164387" y="47764"/>
                </a:cxn>
                <a:cxn ang="0">
                  <a:pos x="7323785" y="87642"/>
                </a:cxn>
                <a:cxn ang="0">
                  <a:pos x="7416101" y="49034"/>
                </a:cxn>
              </a:cxnLst>
              <a:pathLst>
                <a:path w="7461884" h="857250">
                  <a:moveTo>
                    <a:pt x="409194" y="751332"/>
                  </a:moveTo>
                  <a:lnTo>
                    <a:pt x="398665" y="698487"/>
                  </a:lnTo>
                  <a:lnTo>
                    <a:pt x="382625" y="661276"/>
                  </a:lnTo>
                  <a:lnTo>
                    <a:pt x="335267" y="603986"/>
                  </a:lnTo>
                  <a:lnTo>
                    <a:pt x="273558" y="569582"/>
                  </a:lnTo>
                  <a:lnTo>
                    <a:pt x="204660" y="558063"/>
                  </a:lnTo>
                  <a:lnTo>
                    <a:pt x="169760" y="560895"/>
                  </a:lnTo>
                  <a:lnTo>
                    <a:pt x="103530" y="583780"/>
                  </a:lnTo>
                  <a:lnTo>
                    <a:pt x="48069" y="629602"/>
                  </a:lnTo>
                  <a:lnTo>
                    <a:pt x="26619" y="661123"/>
                  </a:lnTo>
                  <a:lnTo>
                    <a:pt x="10553" y="698398"/>
                  </a:lnTo>
                  <a:lnTo>
                    <a:pt x="762" y="741426"/>
                  </a:lnTo>
                  <a:lnTo>
                    <a:pt x="0" y="752094"/>
                  </a:lnTo>
                  <a:lnTo>
                    <a:pt x="0" y="773430"/>
                  </a:lnTo>
                  <a:lnTo>
                    <a:pt x="762" y="783336"/>
                  </a:lnTo>
                  <a:lnTo>
                    <a:pt x="2286" y="794004"/>
                  </a:lnTo>
                  <a:lnTo>
                    <a:pt x="13652" y="834936"/>
                  </a:lnTo>
                  <a:lnTo>
                    <a:pt x="24345" y="857250"/>
                  </a:lnTo>
                  <a:lnTo>
                    <a:pt x="28194" y="857250"/>
                  </a:lnTo>
                  <a:lnTo>
                    <a:pt x="56921" y="857250"/>
                  </a:lnTo>
                  <a:lnTo>
                    <a:pt x="42303" y="829983"/>
                  </a:lnTo>
                  <a:lnTo>
                    <a:pt x="30480" y="788670"/>
                  </a:lnTo>
                  <a:lnTo>
                    <a:pt x="28956" y="780288"/>
                  </a:lnTo>
                  <a:lnTo>
                    <a:pt x="28194" y="771144"/>
                  </a:lnTo>
                  <a:lnTo>
                    <a:pt x="28194" y="762000"/>
                  </a:lnTo>
                  <a:lnTo>
                    <a:pt x="28956" y="752856"/>
                  </a:lnTo>
                  <a:lnTo>
                    <a:pt x="28956" y="743712"/>
                  </a:lnTo>
                  <a:lnTo>
                    <a:pt x="38696" y="703618"/>
                  </a:lnTo>
                  <a:lnTo>
                    <a:pt x="75882" y="641273"/>
                  </a:lnTo>
                  <a:lnTo>
                    <a:pt x="130073" y="602475"/>
                  </a:lnTo>
                  <a:lnTo>
                    <a:pt x="193395" y="587006"/>
                  </a:lnTo>
                  <a:lnTo>
                    <a:pt x="226021" y="587946"/>
                  </a:lnTo>
                  <a:lnTo>
                    <a:pt x="288239" y="607009"/>
                  </a:lnTo>
                  <a:lnTo>
                    <a:pt x="339877" y="648804"/>
                  </a:lnTo>
                  <a:lnTo>
                    <a:pt x="373049" y="713105"/>
                  </a:lnTo>
                  <a:lnTo>
                    <a:pt x="380238" y="753618"/>
                  </a:lnTo>
                  <a:lnTo>
                    <a:pt x="381000" y="762762"/>
                  </a:lnTo>
                  <a:lnTo>
                    <a:pt x="380238" y="771906"/>
                  </a:lnTo>
                  <a:lnTo>
                    <a:pt x="372440" y="814171"/>
                  </a:lnTo>
                  <a:lnTo>
                    <a:pt x="357339" y="850341"/>
                  </a:lnTo>
                  <a:lnTo>
                    <a:pt x="352450" y="857250"/>
                  </a:lnTo>
                  <a:lnTo>
                    <a:pt x="381000" y="857250"/>
                  </a:lnTo>
                  <a:lnTo>
                    <a:pt x="385305" y="857250"/>
                  </a:lnTo>
                  <a:lnTo>
                    <a:pt x="393192" y="841819"/>
                  </a:lnTo>
                  <a:lnTo>
                    <a:pt x="404355" y="804278"/>
                  </a:lnTo>
                  <a:lnTo>
                    <a:pt x="409194" y="762000"/>
                  </a:lnTo>
                  <a:lnTo>
                    <a:pt x="409194" y="751332"/>
                  </a:lnTo>
                  <a:close/>
                </a:path>
                <a:path w="7461884" h="857250">
                  <a:moveTo>
                    <a:pt x="1330312" y="0"/>
                  </a:moveTo>
                  <a:lnTo>
                    <a:pt x="1291678" y="0"/>
                  </a:lnTo>
                  <a:lnTo>
                    <a:pt x="1275118" y="15100"/>
                  </a:lnTo>
                  <a:lnTo>
                    <a:pt x="1245184" y="32702"/>
                  </a:lnTo>
                  <a:lnTo>
                    <a:pt x="1212621" y="43980"/>
                  </a:lnTo>
                  <a:lnTo>
                    <a:pt x="1178585" y="48895"/>
                  </a:lnTo>
                  <a:lnTo>
                    <a:pt x="1144206" y="47383"/>
                  </a:lnTo>
                  <a:lnTo>
                    <a:pt x="1110653" y="39382"/>
                  </a:lnTo>
                  <a:lnTo>
                    <a:pt x="1079042" y="24853"/>
                  </a:lnTo>
                  <a:lnTo>
                    <a:pt x="1050556" y="3721"/>
                  </a:lnTo>
                  <a:lnTo>
                    <a:pt x="1047305" y="0"/>
                  </a:lnTo>
                  <a:lnTo>
                    <a:pt x="1009751" y="0"/>
                  </a:lnTo>
                  <a:lnTo>
                    <a:pt x="1043305" y="35153"/>
                  </a:lnTo>
                  <a:lnTo>
                    <a:pt x="1103083" y="67094"/>
                  </a:lnTo>
                  <a:lnTo>
                    <a:pt x="1169111" y="77558"/>
                  </a:lnTo>
                  <a:lnTo>
                    <a:pt x="1202499" y="74891"/>
                  </a:lnTo>
                  <a:lnTo>
                    <a:pt x="1235087" y="67056"/>
                  </a:lnTo>
                  <a:lnTo>
                    <a:pt x="1266088" y="54114"/>
                  </a:lnTo>
                  <a:lnTo>
                    <a:pt x="1294714" y="36118"/>
                  </a:lnTo>
                  <a:lnTo>
                    <a:pt x="1320177" y="13144"/>
                  </a:lnTo>
                  <a:lnTo>
                    <a:pt x="1330312" y="0"/>
                  </a:lnTo>
                  <a:close/>
                </a:path>
                <a:path w="7461884" h="857250">
                  <a:moveTo>
                    <a:pt x="6428981" y="713232"/>
                  </a:moveTo>
                  <a:lnTo>
                    <a:pt x="6418453" y="660387"/>
                  </a:lnTo>
                  <a:lnTo>
                    <a:pt x="6402413" y="623176"/>
                  </a:lnTo>
                  <a:lnTo>
                    <a:pt x="6355054" y="565886"/>
                  </a:lnTo>
                  <a:lnTo>
                    <a:pt x="6293345" y="531482"/>
                  </a:lnTo>
                  <a:lnTo>
                    <a:pt x="6224448" y="519963"/>
                  </a:lnTo>
                  <a:lnTo>
                    <a:pt x="6189548" y="522795"/>
                  </a:lnTo>
                  <a:lnTo>
                    <a:pt x="6123317" y="545680"/>
                  </a:lnTo>
                  <a:lnTo>
                    <a:pt x="6067857" y="591502"/>
                  </a:lnTo>
                  <a:lnTo>
                    <a:pt x="6046406" y="623023"/>
                  </a:lnTo>
                  <a:lnTo>
                    <a:pt x="6030341" y="660298"/>
                  </a:lnTo>
                  <a:lnTo>
                    <a:pt x="6020549" y="703326"/>
                  </a:lnTo>
                  <a:lnTo>
                    <a:pt x="6019787" y="713994"/>
                  </a:lnTo>
                  <a:lnTo>
                    <a:pt x="6019787" y="735330"/>
                  </a:lnTo>
                  <a:lnTo>
                    <a:pt x="6020549" y="745236"/>
                  </a:lnTo>
                  <a:lnTo>
                    <a:pt x="6022073" y="755904"/>
                  </a:lnTo>
                  <a:lnTo>
                    <a:pt x="6033440" y="796836"/>
                  </a:lnTo>
                  <a:lnTo>
                    <a:pt x="6047981" y="827163"/>
                  </a:lnTo>
                  <a:lnTo>
                    <a:pt x="6050343" y="832116"/>
                  </a:lnTo>
                  <a:lnTo>
                    <a:pt x="6068669" y="857250"/>
                  </a:lnTo>
                  <a:lnTo>
                    <a:pt x="6108636" y="857250"/>
                  </a:lnTo>
                  <a:lnTo>
                    <a:pt x="6104661" y="854278"/>
                  </a:lnTo>
                  <a:lnTo>
                    <a:pt x="6080620" y="826439"/>
                  </a:lnTo>
                  <a:lnTo>
                    <a:pt x="6062091" y="791883"/>
                  </a:lnTo>
                  <a:lnTo>
                    <a:pt x="6050267" y="750570"/>
                  </a:lnTo>
                  <a:lnTo>
                    <a:pt x="6048743" y="742188"/>
                  </a:lnTo>
                  <a:lnTo>
                    <a:pt x="6047981" y="733044"/>
                  </a:lnTo>
                  <a:lnTo>
                    <a:pt x="6047981" y="723900"/>
                  </a:lnTo>
                  <a:lnTo>
                    <a:pt x="6048743" y="714756"/>
                  </a:lnTo>
                  <a:lnTo>
                    <a:pt x="6048743" y="705612"/>
                  </a:lnTo>
                  <a:lnTo>
                    <a:pt x="6058484" y="665518"/>
                  </a:lnTo>
                  <a:lnTo>
                    <a:pt x="6095670" y="603173"/>
                  </a:lnTo>
                  <a:lnTo>
                    <a:pt x="6149860" y="564375"/>
                  </a:lnTo>
                  <a:lnTo>
                    <a:pt x="6213183" y="548906"/>
                  </a:lnTo>
                  <a:lnTo>
                    <a:pt x="6245809" y="549846"/>
                  </a:lnTo>
                  <a:lnTo>
                    <a:pt x="6308026" y="568909"/>
                  </a:lnTo>
                  <a:lnTo>
                    <a:pt x="6359665" y="610704"/>
                  </a:lnTo>
                  <a:lnTo>
                    <a:pt x="6392837" y="675005"/>
                  </a:lnTo>
                  <a:lnTo>
                    <a:pt x="6400025" y="715518"/>
                  </a:lnTo>
                  <a:lnTo>
                    <a:pt x="6400787" y="724662"/>
                  </a:lnTo>
                  <a:lnTo>
                    <a:pt x="6400025" y="733806"/>
                  </a:lnTo>
                  <a:lnTo>
                    <a:pt x="6392227" y="776071"/>
                  </a:lnTo>
                  <a:lnTo>
                    <a:pt x="6377127" y="812241"/>
                  </a:lnTo>
                  <a:lnTo>
                    <a:pt x="6355880" y="842264"/>
                  </a:lnTo>
                  <a:lnTo>
                    <a:pt x="6339383" y="857250"/>
                  </a:lnTo>
                  <a:lnTo>
                    <a:pt x="6380200" y="857250"/>
                  </a:lnTo>
                  <a:lnTo>
                    <a:pt x="6412979" y="803719"/>
                  </a:lnTo>
                  <a:lnTo>
                    <a:pt x="6424142" y="766178"/>
                  </a:lnTo>
                  <a:lnTo>
                    <a:pt x="6428981" y="723900"/>
                  </a:lnTo>
                  <a:lnTo>
                    <a:pt x="6428981" y="713232"/>
                  </a:lnTo>
                  <a:close/>
                </a:path>
                <a:path w="7461884" h="857250">
                  <a:moveTo>
                    <a:pt x="7461707" y="0"/>
                  </a:moveTo>
                  <a:lnTo>
                    <a:pt x="7425576" y="0"/>
                  </a:lnTo>
                  <a:lnTo>
                    <a:pt x="7422693" y="4064"/>
                  </a:lnTo>
                  <a:lnTo>
                    <a:pt x="7396467" y="27876"/>
                  </a:lnTo>
                  <a:lnTo>
                    <a:pt x="7366419" y="45427"/>
                  </a:lnTo>
                  <a:lnTo>
                    <a:pt x="7333742" y="56654"/>
                  </a:lnTo>
                  <a:lnTo>
                    <a:pt x="7299579" y="61506"/>
                  </a:lnTo>
                  <a:lnTo>
                    <a:pt x="7265098" y="59931"/>
                  </a:lnTo>
                  <a:lnTo>
                    <a:pt x="7231481" y="51879"/>
                  </a:lnTo>
                  <a:lnTo>
                    <a:pt x="7199884" y="37274"/>
                  </a:lnTo>
                  <a:lnTo>
                    <a:pt x="7171474" y="16078"/>
                  </a:lnTo>
                  <a:lnTo>
                    <a:pt x="7157593" y="0"/>
                  </a:lnTo>
                  <a:lnTo>
                    <a:pt x="7121588" y="0"/>
                  </a:lnTo>
                  <a:lnTo>
                    <a:pt x="7164387" y="47764"/>
                  </a:lnTo>
                  <a:lnTo>
                    <a:pt x="7224230" y="79705"/>
                  </a:lnTo>
                  <a:lnTo>
                    <a:pt x="7290346" y="90246"/>
                  </a:lnTo>
                  <a:lnTo>
                    <a:pt x="7323785" y="87642"/>
                  </a:lnTo>
                  <a:lnTo>
                    <a:pt x="7356424" y="79857"/>
                  </a:lnTo>
                  <a:lnTo>
                    <a:pt x="7387450" y="66979"/>
                  </a:lnTo>
                  <a:lnTo>
                    <a:pt x="7416101" y="49034"/>
                  </a:lnTo>
                  <a:lnTo>
                    <a:pt x="7441565" y="26098"/>
                  </a:lnTo>
                  <a:lnTo>
                    <a:pt x="7461707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061200" y="4329113"/>
            <a:ext cx="152400" cy="330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000" b="1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1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28714" name="object 43"/>
          <p:cNvSpPr/>
          <p:nvPr/>
        </p:nvSpPr>
        <p:spPr>
          <a:xfrm>
            <a:off x="7264400" y="3802063"/>
            <a:ext cx="2211388" cy="833437"/>
          </a:xfrm>
          <a:custGeom>
            <a:avLst/>
            <a:gdLst/>
            <a:ahLst/>
            <a:cxnLst>
              <a:cxn ang="0">
                <a:pos x="812938" y="23613"/>
              </a:cxn>
              <a:cxn ang="0">
                <a:pos x="796938" y="0"/>
              </a:cxn>
              <a:cxn ang="0">
                <a:pos x="0" y="539291"/>
              </a:cxn>
              <a:cxn ang="0">
                <a:pos x="16000" y="562904"/>
              </a:cxn>
              <a:cxn ang="0">
                <a:pos x="812938" y="23613"/>
              </a:cxn>
              <a:cxn ang="0">
                <a:pos x="2211008" y="689348"/>
              </a:cxn>
              <a:cxn ang="0">
                <a:pos x="2200481" y="636523"/>
              </a:cxn>
              <a:cxn ang="0">
                <a:pos x="2184443" y="599326"/>
              </a:cxn>
              <a:cxn ang="0">
                <a:pos x="2137092" y="542058"/>
              </a:cxn>
              <a:cxn ang="0">
                <a:pos x="2075391" y="507667"/>
              </a:cxn>
              <a:cxn ang="0">
                <a:pos x="2006503" y="496152"/>
              </a:cxn>
              <a:cxn ang="0">
                <a:pos x="1971608" y="498983"/>
              </a:cxn>
              <a:cxn ang="0">
                <a:pos x="1905388" y="521860"/>
              </a:cxn>
              <a:cxn ang="0">
                <a:pos x="1849935" y="567664"/>
              </a:cxn>
              <a:cxn ang="0">
                <a:pos x="1828488" y="599173"/>
              </a:cxn>
              <a:cxn ang="0">
                <a:pos x="1812424" y="636434"/>
              </a:cxn>
              <a:cxn ang="0">
                <a:pos x="1802634" y="679446"/>
              </a:cxn>
              <a:cxn ang="0">
                <a:pos x="1801873" y="690110"/>
              </a:cxn>
              <a:cxn ang="0">
                <a:pos x="1801873" y="711437"/>
              </a:cxn>
              <a:cxn ang="0">
                <a:pos x="1802634" y="721340"/>
              </a:cxn>
              <a:cxn ang="0">
                <a:pos x="1804158" y="732004"/>
              </a:cxn>
              <a:cxn ang="0">
                <a:pos x="1815523" y="772920"/>
              </a:cxn>
              <a:cxn ang="0">
                <a:pos x="1830062" y="803235"/>
              </a:cxn>
              <a:cxn ang="0">
                <a:pos x="1832424" y="808187"/>
              </a:cxn>
              <a:cxn ang="0">
                <a:pos x="1850748" y="833311"/>
              </a:cxn>
              <a:cxn ang="0">
                <a:pos x="1890709" y="833311"/>
              </a:cxn>
              <a:cxn ang="0">
                <a:pos x="1886734" y="830340"/>
              </a:cxn>
              <a:cxn ang="0">
                <a:pos x="1862697" y="802512"/>
              </a:cxn>
              <a:cxn ang="0">
                <a:pos x="1844169" y="767969"/>
              </a:cxn>
              <a:cxn ang="0">
                <a:pos x="1832348" y="726672"/>
              </a:cxn>
              <a:cxn ang="0">
                <a:pos x="1830824" y="718293"/>
              </a:cxn>
              <a:cxn ang="0">
                <a:pos x="1830062" y="709152"/>
              </a:cxn>
              <a:cxn ang="0">
                <a:pos x="1830062" y="700012"/>
              </a:cxn>
              <a:cxn ang="0">
                <a:pos x="1830824" y="690871"/>
              </a:cxn>
              <a:cxn ang="0">
                <a:pos x="1830824" y="681731"/>
              </a:cxn>
              <a:cxn ang="0">
                <a:pos x="1840563" y="641652"/>
              </a:cxn>
              <a:cxn ang="0">
                <a:pos x="1877744" y="579331"/>
              </a:cxn>
              <a:cxn ang="0">
                <a:pos x="1931927" y="540547"/>
              </a:cxn>
              <a:cxn ang="0">
                <a:pos x="1995240" y="525084"/>
              </a:cxn>
              <a:cxn ang="0">
                <a:pos x="2027861" y="526024"/>
              </a:cxn>
              <a:cxn ang="0">
                <a:pos x="2090070" y="545080"/>
              </a:cxn>
              <a:cxn ang="0">
                <a:pos x="2141701" y="586859"/>
              </a:cxn>
              <a:cxn ang="0">
                <a:pos x="2174868" y="651135"/>
              </a:cxn>
              <a:cxn ang="0">
                <a:pos x="2182056" y="691633"/>
              </a:cxn>
              <a:cxn ang="0">
                <a:pos x="2182818" y="700773"/>
              </a:cxn>
              <a:cxn ang="0">
                <a:pos x="2182056" y="709914"/>
              </a:cxn>
              <a:cxn ang="0">
                <a:pos x="2174259" y="752163"/>
              </a:cxn>
              <a:cxn ang="0">
                <a:pos x="2159161" y="788319"/>
              </a:cxn>
              <a:cxn ang="0">
                <a:pos x="2137916" y="818331"/>
              </a:cxn>
              <a:cxn ang="0">
                <a:pos x="2121422" y="833311"/>
              </a:cxn>
              <a:cxn ang="0">
                <a:pos x="2162234" y="833311"/>
              </a:cxn>
              <a:cxn ang="0">
                <a:pos x="2195008" y="779800"/>
              </a:cxn>
              <a:cxn ang="0">
                <a:pos x="2206170" y="742274"/>
              </a:cxn>
              <a:cxn ang="0">
                <a:pos x="2211008" y="700012"/>
              </a:cxn>
              <a:cxn ang="0">
                <a:pos x="2211008" y="689348"/>
              </a:cxn>
            </a:cxnLst>
            <a:pathLst>
              <a:path w="2211704" h="833754">
                <a:moveTo>
                  <a:pt x="813054" y="23622"/>
                </a:moveTo>
                <a:lnTo>
                  <a:pt x="797052" y="0"/>
                </a:lnTo>
                <a:lnTo>
                  <a:pt x="0" y="539496"/>
                </a:lnTo>
                <a:lnTo>
                  <a:pt x="16002" y="563118"/>
                </a:lnTo>
                <a:lnTo>
                  <a:pt x="813054" y="23622"/>
                </a:lnTo>
                <a:close/>
              </a:path>
              <a:path w="2211704" h="833754">
                <a:moveTo>
                  <a:pt x="2211324" y="689610"/>
                </a:moveTo>
                <a:lnTo>
                  <a:pt x="2200795" y="636765"/>
                </a:lnTo>
                <a:lnTo>
                  <a:pt x="2184755" y="599554"/>
                </a:lnTo>
                <a:lnTo>
                  <a:pt x="2137397" y="542264"/>
                </a:lnTo>
                <a:lnTo>
                  <a:pt x="2075688" y="507860"/>
                </a:lnTo>
                <a:lnTo>
                  <a:pt x="2006790" y="496341"/>
                </a:lnTo>
                <a:lnTo>
                  <a:pt x="1971890" y="499173"/>
                </a:lnTo>
                <a:lnTo>
                  <a:pt x="1905660" y="522058"/>
                </a:lnTo>
                <a:lnTo>
                  <a:pt x="1850199" y="567880"/>
                </a:lnTo>
                <a:lnTo>
                  <a:pt x="1828749" y="599401"/>
                </a:lnTo>
                <a:lnTo>
                  <a:pt x="1812683" y="636676"/>
                </a:lnTo>
                <a:lnTo>
                  <a:pt x="1802892" y="679704"/>
                </a:lnTo>
                <a:lnTo>
                  <a:pt x="1802130" y="690372"/>
                </a:lnTo>
                <a:lnTo>
                  <a:pt x="1802130" y="711708"/>
                </a:lnTo>
                <a:lnTo>
                  <a:pt x="1802892" y="721614"/>
                </a:lnTo>
                <a:lnTo>
                  <a:pt x="1804416" y="732282"/>
                </a:lnTo>
                <a:lnTo>
                  <a:pt x="1815782" y="773214"/>
                </a:lnTo>
                <a:lnTo>
                  <a:pt x="1830324" y="803541"/>
                </a:lnTo>
                <a:lnTo>
                  <a:pt x="1832686" y="808494"/>
                </a:lnTo>
                <a:lnTo>
                  <a:pt x="1851012" y="833628"/>
                </a:lnTo>
                <a:lnTo>
                  <a:pt x="1890979" y="833628"/>
                </a:lnTo>
                <a:lnTo>
                  <a:pt x="1887004" y="830656"/>
                </a:lnTo>
                <a:lnTo>
                  <a:pt x="1862963" y="802817"/>
                </a:lnTo>
                <a:lnTo>
                  <a:pt x="1844433" y="768261"/>
                </a:lnTo>
                <a:lnTo>
                  <a:pt x="1832610" y="726948"/>
                </a:lnTo>
                <a:lnTo>
                  <a:pt x="1831086" y="718566"/>
                </a:lnTo>
                <a:lnTo>
                  <a:pt x="1830324" y="709422"/>
                </a:lnTo>
                <a:lnTo>
                  <a:pt x="1830324" y="700278"/>
                </a:lnTo>
                <a:lnTo>
                  <a:pt x="1831086" y="691134"/>
                </a:lnTo>
                <a:lnTo>
                  <a:pt x="1831086" y="681990"/>
                </a:lnTo>
                <a:lnTo>
                  <a:pt x="1840826" y="641896"/>
                </a:lnTo>
                <a:lnTo>
                  <a:pt x="1878012" y="579551"/>
                </a:lnTo>
                <a:lnTo>
                  <a:pt x="1932203" y="540753"/>
                </a:lnTo>
                <a:lnTo>
                  <a:pt x="1995525" y="525284"/>
                </a:lnTo>
                <a:lnTo>
                  <a:pt x="2028151" y="526224"/>
                </a:lnTo>
                <a:lnTo>
                  <a:pt x="2090369" y="545287"/>
                </a:lnTo>
                <a:lnTo>
                  <a:pt x="2142007" y="587082"/>
                </a:lnTo>
                <a:lnTo>
                  <a:pt x="2175179" y="651383"/>
                </a:lnTo>
                <a:lnTo>
                  <a:pt x="2182368" y="691896"/>
                </a:lnTo>
                <a:lnTo>
                  <a:pt x="2183130" y="701040"/>
                </a:lnTo>
                <a:lnTo>
                  <a:pt x="2182368" y="710184"/>
                </a:lnTo>
                <a:lnTo>
                  <a:pt x="2174570" y="752449"/>
                </a:lnTo>
                <a:lnTo>
                  <a:pt x="2159470" y="788619"/>
                </a:lnTo>
                <a:lnTo>
                  <a:pt x="2138222" y="818642"/>
                </a:lnTo>
                <a:lnTo>
                  <a:pt x="2121725" y="833628"/>
                </a:lnTo>
                <a:lnTo>
                  <a:pt x="2162543" y="833628"/>
                </a:lnTo>
                <a:lnTo>
                  <a:pt x="2195322" y="780097"/>
                </a:lnTo>
                <a:lnTo>
                  <a:pt x="2206485" y="742556"/>
                </a:lnTo>
                <a:lnTo>
                  <a:pt x="2211324" y="700278"/>
                </a:lnTo>
                <a:lnTo>
                  <a:pt x="2211324" y="689610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4" name="object 44"/>
          <p:cNvSpPr txBox="1"/>
          <p:nvPr/>
        </p:nvSpPr>
        <p:spPr>
          <a:xfrm>
            <a:off x="9194800" y="4329113"/>
            <a:ext cx="152400" cy="330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000" b="1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8</a:t>
            </a:r>
            <a:endParaRPr kumimoji="0" sz="2000" kern="1200" cap="none" spc="0" normalizeH="0" baseline="0" noProof="0" dirty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8716" name="object 45"/>
          <p:cNvGrpSpPr/>
          <p:nvPr/>
        </p:nvGrpSpPr>
        <p:grpSpPr>
          <a:xfrm>
            <a:off x="792163" y="3800475"/>
            <a:ext cx="9144000" cy="1690688"/>
            <a:chOff x="774839" y="3801617"/>
            <a:chExt cx="9144000" cy="1691005"/>
          </a:xfrm>
        </p:grpSpPr>
        <p:sp>
          <p:nvSpPr>
            <p:cNvPr id="28717" name="object 46"/>
            <p:cNvSpPr/>
            <p:nvPr/>
          </p:nvSpPr>
          <p:spPr>
            <a:xfrm>
              <a:off x="3961523" y="3801630"/>
              <a:ext cx="5187315" cy="833755"/>
            </a:xfrm>
            <a:custGeom>
              <a:avLst/>
              <a:gdLst/>
              <a:ahLst/>
              <a:cxnLst>
                <a:cxn ang="0">
                  <a:pos x="409194" y="727711"/>
                </a:cxn>
                <a:cxn ang="0">
                  <a:pos x="398665" y="674866"/>
                </a:cxn>
                <a:cxn ang="0">
                  <a:pos x="382625" y="637655"/>
                </a:cxn>
                <a:cxn ang="0">
                  <a:pos x="335267" y="580365"/>
                </a:cxn>
                <a:cxn ang="0">
                  <a:pos x="273558" y="545961"/>
                </a:cxn>
                <a:cxn ang="0">
                  <a:pos x="204660" y="534442"/>
                </a:cxn>
                <a:cxn ang="0">
                  <a:pos x="169760" y="537274"/>
                </a:cxn>
                <a:cxn ang="0">
                  <a:pos x="103530" y="560159"/>
                </a:cxn>
                <a:cxn ang="0">
                  <a:pos x="48069" y="605981"/>
                </a:cxn>
                <a:cxn ang="0">
                  <a:pos x="26619" y="637502"/>
                </a:cxn>
                <a:cxn ang="0">
                  <a:pos x="10553" y="674777"/>
                </a:cxn>
                <a:cxn ang="0">
                  <a:pos x="762" y="717805"/>
                </a:cxn>
                <a:cxn ang="0">
                  <a:pos x="0" y="728473"/>
                </a:cxn>
                <a:cxn ang="0">
                  <a:pos x="0" y="749809"/>
                </a:cxn>
                <a:cxn ang="0">
                  <a:pos x="762" y="759715"/>
                </a:cxn>
                <a:cxn ang="0">
                  <a:pos x="2286" y="770383"/>
                </a:cxn>
                <a:cxn ang="0">
                  <a:pos x="13652" y="811315"/>
                </a:cxn>
                <a:cxn ang="0">
                  <a:pos x="24345" y="833629"/>
                </a:cxn>
                <a:cxn ang="0">
                  <a:pos x="28194" y="833629"/>
                </a:cxn>
                <a:cxn ang="0">
                  <a:pos x="56921" y="833629"/>
                </a:cxn>
                <a:cxn ang="0">
                  <a:pos x="42303" y="806362"/>
                </a:cxn>
                <a:cxn ang="0">
                  <a:pos x="30480" y="765049"/>
                </a:cxn>
                <a:cxn ang="0">
                  <a:pos x="28956" y="756667"/>
                </a:cxn>
                <a:cxn ang="0">
                  <a:pos x="28194" y="747523"/>
                </a:cxn>
                <a:cxn ang="0">
                  <a:pos x="28194" y="738379"/>
                </a:cxn>
                <a:cxn ang="0">
                  <a:pos x="28956" y="729235"/>
                </a:cxn>
                <a:cxn ang="0">
                  <a:pos x="28956" y="720091"/>
                </a:cxn>
                <a:cxn ang="0">
                  <a:pos x="38696" y="679997"/>
                </a:cxn>
                <a:cxn ang="0">
                  <a:pos x="75882" y="617652"/>
                </a:cxn>
                <a:cxn ang="0">
                  <a:pos x="130073" y="578854"/>
                </a:cxn>
                <a:cxn ang="0">
                  <a:pos x="193395" y="563385"/>
                </a:cxn>
                <a:cxn ang="0">
                  <a:pos x="226021" y="564325"/>
                </a:cxn>
                <a:cxn ang="0">
                  <a:pos x="288239" y="583388"/>
                </a:cxn>
                <a:cxn ang="0">
                  <a:pos x="339877" y="625183"/>
                </a:cxn>
                <a:cxn ang="0">
                  <a:pos x="373049" y="689484"/>
                </a:cxn>
                <a:cxn ang="0">
                  <a:pos x="380238" y="729997"/>
                </a:cxn>
                <a:cxn ang="0">
                  <a:pos x="381000" y="739141"/>
                </a:cxn>
                <a:cxn ang="0">
                  <a:pos x="380238" y="748285"/>
                </a:cxn>
                <a:cxn ang="0">
                  <a:pos x="372440" y="790550"/>
                </a:cxn>
                <a:cxn ang="0">
                  <a:pos x="357339" y="826720"/>
                </a:cxn>
                <a:cxn ang="0">
                  <a:pos x="352450" y="833629"/>
                </a:cxn>
                <a:cxn ang="0">
                  <a:pos x="381000" y="833629"/>
                </a:cxn>
                <a:cxn ang="0">
                  <a:pos x="385305" y="833629"/>
                </a:cxn>
                <a:cxn ang="0">
                  <a:pos x="393192" y="818198"/>
                </a:cxn>
                <a:cxn ang="0">
                  <a:pos x="404355" y="780657"/>
                </a:cxn>
                <a:cxn ang="0">
                  <a:pos x="409194" y="738379"/>
                </a:cxn>
                <a:cxn ang="0">
                  <a:pos x="409194" y="727711"/>
                </a:cxn>
                <a:cxn ang="0">
                  <a:pos x="5183124" y="539497"/>
                </a:cxn>
                <a:cxn ang="0">
                  <a:pos x="4386072" y="0"/>
                </a:cxn>
                <a:cxn ang="0">
                  <a:pos x="4370070" y="23622"/>
                </a:cxn>
                <a:cxn ang="0">
                  <a:pos x="5167122" y="563119"/>
                </a:cxn>
                <a:cxn ang="0">
                  <a:pos x="5183124" y="539497"/>
                </a:cxn>
                <a:cxn ang="0">
                  <a:pos x="5186934" y="810007"/>
                </a:cxn>
                <a:cxn ang="0">
                  <a:pos x="5162550" y="794767"/>
                </a:cxn>
                <a:cxn ang="0">
                  <a:pos x="5138255" y="833629"/>
                </a:cxn>
                <a:cxn ang="0">
                  <a:pos x="5172126" y="833629"/>
                </a:cxn>
                <a:cxn ang="0">
                  <a:pos x="5186934" y="810007"/>
                </a:cxn>
              </a:cxnLst>
              <a:pathLst>
                <a:path w="5187315" h="833754">
                  <a:moveTo>
                    <a:pt x="409194" y="727710"/>
                  </a:moveTo>
                  <a:lnTo>
                    <a:pt x="398665" y="674865"/>
                  </a:lnTo>
                  <a:lnTo>
                    <a:pt x="382625" y="637654"/>
                  </a:lnTo>
                  <a:lnTo>
                    <a:pt x="335267" y="580364"/>
                  </a:lnTo>
                  <a:lnTo>
                    <a:pt x="273558" y="545960"/>
                  </a:lnTo>
                  <a:lnTo>
                    <a:pt x="204660" y="534441"/>
                  </a:lnTo>
                  <a:lnTo>
                    <a:pt x="169760" y="537273"/>
                  </a:lnTo>
                  <a:lnTo>
                    <a:pt x="103530" y="560158"/>
                  </a:lnTo>
                  <a:lnTo>
                    <a:pt x="48069" y="605980"/>
                  </a:lnTo>
                  <a:lnTo>
                    <a:pt x="26619" y="637501"/>
                  </a:lnTo>
                  <a:lnTo>
                    <a:pt x="10553" y="674776"/>
                  </a:lnTo>
                  <a:lnTo>
                    <a:pt x="762" y="717804"/>
                  </a:lnTo>
                  <a:lnTo>
                    <a:pt x="0" y="728472"/>
                  </a:lnTo>
                  <a:lnTo>
                    <a:pt x="0" y="749808"/>
                  </a:lnTo>
                  <a:lnTo>
                    <a:pt x="762" y="759714"/>
                  </a:lnTo>
                  <a:lnTo>
                    <a:pt x="2286" y="770382"/>
                  </a:lnTo>
                  <a:lnTo>
                    <a:pt x="13652" y="811314"/>
                  </a:lnTo>
                  <a:lnTo>
                    <a:pt x="24345" y="833628"/>
                  </a:lnTo>
                  <a:lnTo>
                    <a:pt x="28194" y="833628"/>
                  </a:lnTo>
                  <a:lnTo>
                    <a:pt x="56921" y="833628"/>
                  </a:lnTo>
                  <a:lnTo>
                    <a:pt x="42303" y="806361"/>
                  </a:lnTo>
                  <a:lnTo>
                    <a:pt x="30480" y="765048"/>
                  </a:lnTo>
                  <a:lnTo>
                    <a:pt x="28956" y="756666"/>
                  </a:lnTo>
                  <a:lnTo>
                    <a:pt x="28194" y="747522"/>
                  </a:lnTo>
                  <a:lnTo>
                    <a:pt x="28194" y="738378"/>
                  </a:lnTo>
                  <a:lnTo>
                    <a:pt x="28956" y="729234"/>
                  </a:lnTo>
                  <a:lnTo>
                    <a:pt x="28956" y="720090"/>
                  </a:lnTo>
                  <a:lnTo>
                    <a:pt x="38696" y="679996"/>
                  </a:lnTo>
                  <a:lnTo>
                    <a:pt x="75882" y="617651"/>
                  </a:lnTo>
                  <a:lnTo>
                    <a:pt x="130073" y="578853"/>
                  </a:lnTo>
                  <a:lnTo>
                    <a:pt x="193395" y="563384"/>
                  </a:lnTo>
                  <a:lnTo>
                    <a:pt x="226021" y="564324"/>
                  </a:lnTo>
                  <a:lnTo>
                    <a:pt x="288239" y="583387"/>
                  </a:lnTo>
                  <a:lnTo>
                    <a:pt x="339877" y="625182"/>
                  </a:lnTo>
                  <a:lnTo>
                    <a:pt x="373049" y="689483"/>
                  </a:lnTo>
                  <a:lnTo>
                    <a:pt x="380238" y="729996"/>
                  </a:lnTo>
                  <a:lnTo>
                    <a:pt x="381000" y="739140"/>
                  </a:lnTo>
                  <a:lnTo>
                    <a:pt x="380238" y="748284"/>
                  </a:lnTo>
                  <a:lnTo>
                    <a:pt x="372440" y="790549"/>
                  </a:lnTo>
                  <a:lnTo>
                    <a:pt x="357339" y="826719"/>
                  </a:lnTo>
                  <a:lnTo>
                    <a:pt x="352450" y="833628"/>
                  </a:lnTo>
                  <a:lnTo>
                    <a:pt x="381000" y="833628"/>
                  </a:lnTo>
                  <a:lnTo>
                    <a:pt x="385305" y="833628"/>
                  </a:lnTo>
                  <a:lnTo>
                    <a:pt x="393192" y="818197"/>
                  </a:lnTo>
                  <a:lnTo>
                    <a:pt x="404355" y="780656"/>
                  </a:lnTo>
                  <a:lnTo>
                    <a:pt x="409194" y="738378"/>
                  </a:lnTo>
                  <a:lnTo>
                    <a:pt x="409194" y="727710"/>
                  </a:lnTo>
                  <a:close/>
                </a:path>
                <a:path w="5187315" h="833754">
                  <a:moveTo>
                    <a:pt x="5183124" y="539496"/>
                  </a:moveTo>
                  <a:lnTo>
                    <a:pt x="4386072" y="0"/>
                  </a:lnTo>
                  <a:lnTo>
                    <a:pt x="4370070" y="23622"/>
                  </a:lnTo>
                  <a:lnTo>
                    <a:pt x="5167122" y="563118"/>
                  </a:lnTo>
                  <a:lnTo>
                    <a:pt x="5183124" y="539496"/>
                  </a:lnTo>
                  <a:close/>
                </a:path>
                <a:path w="5187315" h="833754">
                  <a:moveTo>
                    <a:pt x="5186934" y="810006"/>
                  </a:moveTo>
                  <a:lnTo>
                    <a:pt x="5162550" y="794766"/>
                  </a:lnTo>
                  <a:lnTo>
                    <a:pt x="5138255" y="833628"/>
                  </a:lnTo>
                  <a:lnTo>
                    <a:pt x="5172126" y="833628"/>
                  </a:lnTo>
                  <a:lnTo>
                    <a:pt x="5186934" y="810006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18" name="object 47"/>
            <p:cNvSpPr/>
            <p:nvPr/>
          </p:nvSpPr>
          <p:spPr>
            <a:xfrm>
              <a:off x="774839" y="4634483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19" name="object 48"/>
            <p:cNvSpPr/>
            <p:nvPr/>
          </p:nvSpPr>
          <p:spPr>
            <a:xfrm>
              <a:off x="9518777" y="4635245"/>
              <a:ext cx="38100" cy="85725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720" name="object 49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21" name="object 50"/>
            <p:cNvSpPr/>
            <p:nvPr/>
          </p:nvSpPr>
          <p:spPr>
            <a:xfrm>
              <a:off x="9614027" y="4634483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722" name="object 51"/>
            <p:cNvSpPr/>
            <p:nvPr/>
          </p:nvSpPr>
          <p:spPr>
            <a:xfrm>
              <a:off x="9684143" y="463448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8723" name="object 52"/>
          <p:cNvSpPr txBox="1"/>
          <p:nvPr/>
        </p:nvSpPr>
        <p:spPr>
          <a:xfrm>
            <a:off x="1706563" y="5249863"/>
            <a:ext cx="177800" cy="392112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68675" y="5249863"/>
            <a:ext cx="633413" cy="392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fontAlgn="auto">
              <a:spcBef>
                <a:spcPts val="1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400" b="1" i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6 7</a:t>
            </a:r>
            <a:r>
              <a:rPr kumimoji="0" sz="2400" b="1" i="1" kern="1200" cap="none" spc="-10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b="1" i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5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8725" name="object 54"/>
          <p:cNvGrpSpPr/>
          <p:nvPr/>
        </p:nvGrpSpPr>
        <p:grpSpPr>
          <a:xfrm>
            <a:off x="938213" y="4635500"/>
            <a:ext cx="8489950" cy="857250"/>
            <a:chOff x="937875" y="4635246"/>
            <a:chExt cx="8489950" cy="857250"/>
          </a:xfrm>
        </p:grpSpPr>
        <p:sp>
          <p:nvSpPr>
            <p:cNvPr id="28726" name="object 55"/>
            <p:cNvSpPr/>
            <p:nvPr/>
          </p:nvSpPr>
          <p:spPr>
            <a:xfrm>
              <a:off x="1300619" y="4684788"/>
              <a:ext cx="3366770" cy="549910"/>
            </a:xfrm>
            <a:custGeom>
              <a:avLst/>
              <a:gdLst/>
              <a:ahLst/>
              <a:cxnLst>
                <a:cxn ang="0">
                  <a:pos x="397002" y="535686"/>
                </a:cxn>
                <a:cxn ang="0">
                  <a:pos x="16002" y="2286"/>
                </a:cxn>
                <a:cxn ang="0">
                  <a:pos x="0" y="13716"/>
                </a:cxn>
                <a:cxn ang="0">
                  <a:pos x="381000" y="547116"/>
                </a:cxn>
                <a:cxn ang="0">
                  <a:pos x="397002" y="535686"/>
                </a:cxn>
                <a:cxn ang="0">
                  <a:pos x="3366516" y="16002"/>
                </a:cxn>
                <a:cxn ang="0">
                  <a:pos x="3355086" y="0"/>
                </a:cxn>
                <a:cxn ang="0">
                  <a:pos x="2593086" y="533400"/>
                </a:cxn>
                <a:cxn ang="0">
                  <a:pos x="2604516" y="549402"/>
                </a:cxn>
                <a:cxn ang="0">
                  <a:pos x="3366516" y="16002"/>
                </a:cxn>
              </a:cxnLst>
              <a:pathLst>
                <a:path w="3366770" h="549910">
                  <a:moveTo>
                    <a:pt x="397002" y="535686"/>
                  </a:moveTo>
                  <a:lnTo>
                    <a:pt x="16002" y="2286"/>
                  </a:lnTo>
                  <a:lnTo>
                    <a:pt x="0" y="13716"/>
                  </a:lnTo>
                  <a:lnTo>
                    <a:pt x="381000" y="547116"/>
                  </a:lnTo>
                  <a:lnTo>
                    <a:pt x="397002" y="535686"/>
                  </a:lnTo>
                  <a:close/>
                </a:path>
                <a:path w="3366770" h="549910">
                  <a:moveTo>
                    <a:pt x="3366516" y="16002"/>
                  </a:moveTo>
                  <a:lnTo>
                    <a:pt x="3355086" y="0"/>
                  </a:lnTo>
                  <a:lnTo>
                    <a:pt x="2593086" y="533400"/>
                  </a:lnTo>
                  <a:lnTo>
                    <a:pt x="2604516" y="549402"/>
                  </a:lnTo>
                  <a:lnTo>
                    <a:pt x="3366516" y="160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27" name="object 56"/>
            <p:cNvSpPr/>
            <p:nvPr/>
          </p:nvSpPr>
          <p:spPr>
            <a:xfrm>
              <a:off x="937869" y="4635258"/>
              <a:ext cx="8489950" cy="857250"/>
            </a:xfrm>
            <a:custGeom>
              <a:avLst/>
              <a:gdLst/>
              <a:ahLst/>
              <a:cxnLst>
                <a:cxn ang="0">
                  <a:pos x="285521" y="46926"/>
                </a:cxn>
                <a:cxn ang="0">
                  <a:pos x="154152" y="78981"/>
                </a:cxn>
                <a:cxn ang="0">
                  <a:pos x="0" y="0"/>
                </a:cxn>
                <a:cxn ang="0">
                  <a:pos x="179400" y="109296"/>
                </a:cxn>
                <a:cxn ang="0">
                  <a:pos x="352107" y="17297"/>
                </a:cxn>
                <a:cxn ang="0">
                  <a:pos x="1056589" y="705383"/>
                </a:cxn>
                <a:cxn ang="0">
                  <a:pos x="843381" y="605574"/>
                </a:cxn>
                <a:cxn ang="0">
                  <a:pos x="675170" y="786384"/>
                </a:cxn>
                <a:cxn ang="0">
                  <a:pos x="681990" y="857250"/>
                </a:cxn>
                <a:cxn ang="0">
                  <a:pos x="702602" y="815340"/>
                </a:cxn>
                <a:cxn ang="0">
                  <a:pos x="803770" y="647115"/>
                </a:cxn>
                <a:cxn ang="0">
                  <a:pos x="1013752" y="692962"/>
                </a:cxn>
                <a:cxn ang="0">
                  <a:pos x="1046886" y="857250"/>
                </a:cxn>
                <a:cxn ang="0">
                  <a:pos x="1083602" y="806196"/>
                </a:cxn>
                <a:cxn ang="0">
                  <a:pos x="3333521" y="46926"/>
                </a:cxn>
                <a:cxn ang="0">
                  <a:pos x="3202152" y="78981"/>
                </a:cxn>
                <a:cxn ang="0">
                  <a:pos x="3048000" y="0"/>
                </a:cxn>
                <a:cxn ang="0">
                  <a:pos x="3227400" y="109296"/>
                </a:cxn>
                <a:cxn ang="0">
                  <a:pos x="3400107" y="17297"/>
                </a:cxn>
                <a:cxn ang="0">
                  <a:pos x="6911480" y="756526"/>
                </a:cxn>
                <a:cxn ang="0">
                  <a:pos x="6732943" y="653364"/>
                </a:cxn>
                <a:cxn ang="0">
                  <a:pos x="6355855" y="0"/>
                </a:cxn>
                <a:cxn ang="0">
                  <a:pos x="6242583" y="37604"/>
                </a:cxn>
                <a:cxn ang="0">
                  <a:pos x="6108725" y="18224"/>
                </a:cxn>
                <a:cxn ang="0">
                  <a:pos x="6133071" y="60655"/>
                </a:cxn>
                <a:cxn ang="0">
                  <a:pos x="6296291" y="47929"/>
                </a:cxn>
                <a:cxn ang="0">
                  <a:pos x="6664604" y="664718"/>
                </a:cxn>
                <a:cxn ang="0">
                  <a:pos x="6529616" y="836676"/>
                </a:cxn>
                <a:cxn ang="0">
                  <a:pos x="6557810" y="848106"/>
                </a:cxn>
                <a:cxn ang="0">
                  <a:pos x="6658927" y="697725"/>
                </a:cxn>
                <a:cxn ang="0">
                  <a:pos x="6868731" y="744054"/>
                </a:cxn>
                <a:cxn ang="0">
                  <a:pos x="6938035" y="857250"/>
                </a:cxn>
                <a:cxn ang="0">
                  <a:pos x="8438921" y="8826"/>
                </a:cxn>
                <a:cxn ang="0">
                  <a:pos x="8307552" y="40881"/>
                </a:cxn>
                <a:cxn ang="0">
                  <a:pos x="8195780" y="0"/>
                </a:cxn>
                <a:cxn ang="0">
                  <a:pos x="7801597" y="605904"/>
                </a:cxn>
                <a:cxn ang="0">
                  <a:pos x="7643546" y="677583"/>
                </a:cxn>
                <a:cxn ang="0">
                  <a:pos x="7595654" y="800100"/>
                </a:cxn>
                <a:cxn ang="0">
                  <a:pos x="7602372" y="857250"/>
                </a:cxn>
                <a:cxn ang="0">
                  <a:pos x="7624610" y="827532"/>
                </a:cxn>
                <a:cxn ang="0">
                  <a:pos x="7624610" y="791718"/>
                </a:cxn>
                <a:cxn ang="0">
                  <a:pos x="7788910" y="634746"/>
                </a:cxn>
                <a:cxn ang="0">
                  <a:pos x="7968818" y="761022"/>
                </a:cxn>
                <a:cxn ang="0">
                  <a:pos x="7968958" y="857250"/>
                </a:cxn>
                <a:cxn ang="0">
                  <a:pos x="8004848" y="810006"/>
                </a:cxn>
                <a:cxn ang="0">
                  <a:pos x="7956550" y="677138"/>
                </a:cxn>
                <a:cxn ang="0">
                  <a:pos x="8188579" y="11493"/>
                </a:cxn>
                <a:cxn ang="0">
                  <a:pos x="8366239" y="68592"/>
                </a:cxn>
                <a:cxn ang="0">
                  <a:pos x="8484019" y="7048"/>
                </a:cxn>
              </a:cxnLst>
              <a:pathLst>
                <a:path w="8489950" h="857250">
                  <a:moveTo>
                    <a:pt x="360959" y="0"/>
                  </a:moveTo>
                  <a:lnTo>
                    <a:pt x="328104" y="0"/>
                  </a:lnTo>
                  <a:lnTo>
                    <a:pt x="311746" y="23114"/>
                  </a:lnTo>
                  <a:lnTo>
                    <a:pt x="285521" y="46926"/>
                  </a:lnTo>
                  <a:lnTo>
                    <a:pt x="255473" y="64477"/>
                  </a:lnTo>
                  <a:lnTo>
                    <a:pt x="222796" y="75704"/>
                  </a:lnTo>
                  <a:lnTo>
                    <a:pt x="188633" y="80556"/>
                  </a:lnTo>
                  <a:lnTo>
                    <a:pt x="154152" y="78981"/>
                  </a:lnTo>
                  <a:lnTo>
                    <a:pt x="88938" y="56324"/>
                  </a:lnTo>
                  <a:lnTo>
                    <a:pt x="36487" y="7289"/>
                  </a:lnTo>
                  <a:lnTo>
                    <a:pt x="32575" y="0"/>
                  </a:lnTo>
                  <a:lnTo>
                    <a:pt x="0" y="0"/>
                  </a:lnTo>
                  <a:lnTo>
                    <a:pt x="27851" y="42659"/>
                  </a:lnTo>
                  <a:lnTo>
                    <a:pt x="82181" y="85496"/>
                  </a:lnTo>
                  <a:lnTo>
                    <a:pt x="145961" y="106680"/>
                  </a:lnTo>
                  <a:lnTo>
                    <a:pt x="179400" y="109296"/>
                  </a:lnTo>
                  <a:lnTo>
                    <a:pt x="212839" y="106692"/>
                  </a:lnTo>
                  <a:lnTo>
                    <a:pt x="276504" y="86029"/>
                  </a:lnTo>
                  <a:lnTo>
                    <a:pt x="330619" y="45148"/>
                  </a:lnTo>
                  <a:lnTo>
                    <a:pt x="352107" y="17297"/>
                  </a:lnTo>
                  <a:lnTo>
                    <a:pt x="360959" y="0"/>
                  </a:lnTo>
                  <a:close/>
                </a:path>
                <a:path w="8489950" h="857250">
                  <a:moveTo>
                    <a:pt x="1083602" y="806196"/>
                  </a:moveTo>
                  <a:lnTo>
                    <a:pt x="1072515" y="742619"/>
                  </a:lnTo>
                  <a:lnTo>
                    <a:pt x="1056589" y="705383"/>
                  </a:lnTo>
                  <a:lnTo>
                    <a:pt x="1009281" y="648169"/>
                  </a:lnTo>
                  <a:lnTo>
                    <a:pt x="947458" y="613918"/>
                  </a:lnTo>
                  <a:lnTo>
                    <a:pt x="878370" y="602627"/>
                  </a:lnTo>
                  <a:lnTo>
                    <a:pt x="843381" y="605574"/>
                  </a:lnTo>
                  <a:lnTo>
                    <a:pt x="777074" y="628650"/>
                  </a:lnTo>
                  <a:lnTo>
                    <a:pt x="721728" y="674598"/>
                  </a:lnTo>
                  <a:lnTo>
                    <a:pt x="684606" y="743407"/>
                  </a:lnTo>
                  <a:lnTo>
                    <a:pt x="675170" y="786384"/>
                  </a:lnTo>
                  <a:lnTo>
                    <a:pt x="673646" y="806958"/>
                  </a:lnTo>
                  <a:lnTo>
                    <a:pt x="675170" y="828294"/>
                  </a:lnTo>
                  <a:lnTo>
                    <a:pt x="676694" y="838200"/>
                  </a:lnTo>
                  <a:lnTo>
                    <a:pt x="681990" y="857250"/>
                  </a:lnTo>
                  <a:lnTo>
                    <a:pt x="702602" y="857250"/>
                  </a:lnTo>
                  <a:lnTo>
                    <a:pt x="711161" y="857250"/>
                  </a:lnTo>
                  <a:lnTo>
                    <a:pt x="704126" y="833628"/>
                  </a:lnTo>
                  <a:lnTo>
                    <a:pt x="702602" y="815340"/>
                  </a:lnTo>
                  <a:lnTo>
                    <a:pt x="702602" y="797052"/>
                  </a:lnTo>
                  <a:lnTo>
                    <a:pt x="712914" y="748538"/>
                  </a:lnTo>
                  <a:lnTo>
                    <a:pt x="749782" y="686066"/>
                  </a:lnTo>
                  <a:lnTo>
                    <a:pt x="803770" y="647115"/>
                  </a:lnTo>
                  <a:lnTo>
                    <a:pt x="866990" y="631469"/>
                  </a:lnTo>
                  <a:lnTo>
                    <a:pt x="899617" y="632320"/>
                  </a:lnTo>
                  <a:lnTo>
                    <a:pt x="961910" y="651256"/>
                  </a:lnTo>
                  <a:lnTo>
                    <a:pt x="1013752" y="692962"/>
                  </a:lnTo>
                  <a:lnTo>
                    <a:pt x="1047242" y="757262"/>
                  </a:lnTo>
                  <a:lnTo>
                    <a:pt x="1054646" y="797814"/>
                  </a:lnTo>
                  <a:lnTo>
                    <a:pt x="1054646" y="816102"/>
                  </a:lnTo>
                  <a:lnTo>
                    <a:pt x="1046886" y="857250"/>
                  </a:lnTo>
                  <a:lnTo>
                    <a:pt x="1054646" y="857250"/>
                  </a:lnTo>
                  <a:lnTo>
                    <a:pt x="1076020" y="857250"/>
                  </a:lnTo>
                  <a:lnTo>
                    <a:pt x="1078661" y="848436"/>
                  </a:lnTo>
                  <a:lnTo>
                    <a:pt x="1083602" y="806196"/>
                  </a:lnTo>
                  <a:close/>
                </a:path>
                <a:path w="8489950" h="857250">
                  <a:moveTo>
                    <a:pt x="3408959" y="0"/>
                  </a:moveTo>
                  <a:lnTo>
                    <a:pt x="3376104" y="0"/>
                  </a:lnTo>
                  <a:lnTo>
                    <a:pt x="3359747" y="23114"/>
                  </a:lnTo>
                  <a:lnTo>
                    <a:pt x="3333521" y="46926"/>
                  </a:lnTo>
                  <a:lnTo>
                    <a:pt x="3303473" y="64477"/>
                  </a:lnTo>
                  <a:lnTo>
                    <a:pt x="3270796" y="75704"/>
                  </a:lnTo>
                  <a:lnTo>
                    <a:pt x="3236633" y="80556"/>
                  </a:lnTo>
                  <a:lnTo>
                    <a:pt x="3202152" y="78981"/>
                  </a:lnTo>
                  <a:lnTo>
                    <a:pt x="3136938" y="56324"/>
                  </a:lnTo>
                  <a:lnTo>
                    <a:pt x="3084487" y="7289"/>
                  </a:lnTo>
                  <a:lnTo>
                    <a:pt x="3080575" y="0"/>
                  </a:lnTo>
                  <a:lnTo>
                    <a:pt x="3048000" y="0"/>
                  </a:lnTo>
                  <a:lnTo>
                    <a:pt x="3075851" y="42659"/>
                  </a:lnTo>
                  <a:lnTo>
                    <a:pt x="3130181" y="85496"/>
                  </a:lnTo>
                  <a:lnTo>
                    <a:pt x="3193961" y="106680"/>
                  </a:lnTo>
                  <a:lnTo>
                    <a:pt x="3227400" y="109296"/>
                  </a:lnTo>
                  <a:lnTo>
                    <a:pt x="3260839" y="106692"/>
                  </a:lnTo>
                  <a:lnTo>
                    <a:pt x="3324504" y="86029"/>
                  </a:lnTo>
                  <a:lnTo>
                    <a:pt x="3378619" y="45148"/>
                  </a:lnTo>
                  <a:lnTo>
                    <a:pt x="3400107" y="17297"/>
                  </a:lnTo>
                  <a:lnTo>
                    <a:pt x="3408959" y="0"/>
                  </a:lnTo>
                  <a:close/>
                </a:path>
                <a:path w="8489950" h="857250">
                  <a:moveTo>
                    <a:pt x="6938048" y="846582"/>
                  </a:moveTo>
                  <a:lnTo>
                    <a:pt x="6927520" y="793737"/>
                  </a:lnTo>
                  <a:lnTo>
                    <a:pt x="6911480" y="756526"/>
                  </a:lnTo>
                  <a:lnTo>
                    <a:pt x="6864121" y="699236"/>
                  </a:lnTo>
                  <a:lnTo>
                    <a:pt x="6802412" y="664832"/>
                  </a:lnTo>
                  <a:lnTo>
                    <a:pt x="6733514" y="653313"/>
                  </a:lnTo>
                  <a:lnTo>
                    <a:pt x="6732943" y="653364"/>
                  </a:lnTo>
                  <a:lnTo>
                    <a:pt x="6745262" y="645414"/>
                  </a:lnTo>
                  <a:lnTo>
                    <a:pt x="6347523" y="9652"/>
                  </a:lnTo>
                  <a:lnTo>
                    <a:pt x="6350406" y="7048"/>
                  </a:lnTo>
                  <a:lnTo>
                    <a:pt x="6355855" y="0"/>
                  </a:lnTo>
                  <a:lnTo>
                    <a:pt x="6315037" y="0"/>
                  </a:lnTo>
                  <a:lnTo>
                    <a:pt x="6305308" y="8826"/>
                  </a:lnTo>
                  <a:lnTo>
                    <a:pt x="6275260" y="26377"/>
                  </a:lnTo>
                  <a:lnTo>
                    <a:pt x="6242583" y="37604"/>
                  </a:lnTo>
                  <a:lnTo>
                    <a:pt x="6208420" y="42456"/>
                  </a:lnTo>
                  <a:lnTo>
                    <a:pt x="6173940" y="40881"/>
                  </a:lnTo>
                  <a:lnTo>
                    <a:pt x="6140323" y="32829"/>
                  </a:lnTo>
                  <a:lnTo>
                    <a:pt x="6108725" y="18224"/>
                  </a:lnTo>
                  <a:lnTo>
                    <a:pt x="6084290" y="0"/>
                  </a:lnTo>
                  <a:lnTo>
                    <a:pt x="6044323" y="0"/>
                  </a:lnTo>
                  <a:lnTo>
                    <a:pt x="6073229" y="28714"/>
                  </a:lnTo>
                  <a:lnTo>
                    <a:pt x="6133071" y="60655"/>
                  </a:lnTo>
                  <a:lnTo>
                    <a:pt x="6199187" y="71196"/>
                  </a:lnTo>
                  <a:lnTo>
                    <a:pt x="6232626" y="68592"/>
                  </a:lnTo>
                  <a:lnTo>
                    <a:pt x="6265265" y="60807"/>
                  </a:lnTo>
                  <a:lnTo>
                    <a:pt x="6296291" y="47929"/>
                  </a:lnTo>
                  <a:lnTo>
                    <a:pt x="6324943" y="29984"/>
                  </a:lnTo>
                  <a:lnTo>
                    <a:pt x="6326314" y="28752"/>
                  </a:lnTo>
                  <a:lnTo>
                    <a:pt x="6717843" y="654596"/>
                  </a:lnTo>
                  <a:lnTo>
                    <a:pt x="6664604" y="664718"/>
                  </a:lnTo>
                  <a:lnTo>
                    <a:pt x="6602857" y="699071"/>
                  </a:lnTo>
                  <a:lnTo>
                    <a:pt x="6555473" y="756373"/>
                  </a:lnTo>
                  <a:lnTo>
                    <a:pt x="6539408" y="793648"/>
                  </a:lnTo>
                  <a:lnTo>
                    <a:pt x="6529616" y="836676"/>
                  </a:lnTo>
                  <a:lnTo>
                    <a:pt x="6528854" y="847344"/>
                  </a:lnTo>
                  <a:lnTo>
                    <a:pt x="6528854" y="857250"/>
                  </a:lnTo>
                  <a:lnTo>
                    <a:pt x="6557048" y="857250"/>
                  </a:lnTo>
                  <a:lnTo>
                    <a:pt x="6557810" y="848106"/>
                  </a:lnTo>
                  <a:lnTo>
                    <a:pt x="6557810" y="838962"/>
                  </a:lnTo>
                  <a:lnTo>
                    <a:pt x="6567551" y="798868"/>
                  </a:lnTo>
                  <a:lnTo>
                    <a:pt x="6604736" y="736523"/>
                  </a:lnTo>
                  <a:lnTo>
                    <a:pt x="6658927" y="697725"/>
                  </a:lnTo>
                  <a:lnTo>
                    <a:pt x="6722250" y="682256"/>
                  </a:lnTo>
                  <a:lnTo>
                    <a:pt x="6754876" y="683196"/>
                  </a:lnTo>
                  <a:lnTo>
                    <a:pt x="6817093" y="702259"/>
                  </a:lnTo>
                  <a:lnTo>
                    <a:pt x="6868731" y="744054"/>
                  </a:lnTo>
                  <a:lnTo>
                    <a:pt x="6901904" y="808355"/>
                  </a:lnTo>
                  <a:lnTo>
                    <a:pt x="6909092" y="848868"/>
                  </a:lnTo>
                  <a:lnTo>
                    <a:pt x="6909790" y="857250"/>
                  </a:lnTo>
                  <a:lnTo>
                    <a:pt x="6938035" y="857250"/>
                  </a:lnTo>
                  <a:lnTo>
                    <a:pt x="6938048" y="846582"/>
                  </a:lnTo>
                  <a:close/>
                </a:path>
                <a:path w="8489950" h="857250">
                  <a:moveTo>
                    <a:pt x="8489467" y="0"/>
                  </a:moveTo>
                  <a:lnTo>
                    <a:pt x="8448650" y="0"/>
                  </a:lnTo>
                  <a:lnTo>
                    <a:pt x="8438921" y="8826"/>
                  </a:lnTo>
                  <a:lnTo>
                    <a:pt x="8408873" y="26377"/>
                  </a:lnTo>
                  <a:lnTo>
                    <a:pt x="8376196" y="37604"/>
                  </a:lnTo>
                  <a:lnTo>
                    <a:pt x="8342033" y="42456"/>
                  </a:lnTo>
                  <a:lnTo>
                    <a:pt x="8307552" y="40881"/>
                  </a:lnTo>
                  <a:lnTo>
                    <a:pt x="8273936" y="32829"/>
                  </a:lnTo>
                  <a:lnTo>
                    <a:pt x="8242338" y="18224"/>
                  </a:lnTo>
                  <a:lnTo>
                    <a:pt x="8217903" y="0"/>
                  </a:lnTo>
                  <a:lnTo>
                    <a:pt x="8195780" y="0"/>
                  </a:lnTo>
                  <a:lnTo>
                    <a:pt x="8177936" y="0"/>
                  </a:lnTo>
                  <a:lnTo>
                    <a:pt x="8161909" y="0"/>
                  </a:lnTo>
                  <a:lnTo>
                    <a:pt x="7788440" y="597408"/>
                  </a:lnTo>
                  <a:lnTo>
                    <a:pt x="7801597" y="605904"/>
                  </a:lnTo>
                  <a:lnTo>
                    <a:pt x="7799921" y="605764"/>
                  </a:lnTo>
                  <a:lnTo>
                    <a:pt x="7765047" y="608672"/>
                  </a:lnTo>
                  <a:lnTo>
                    <a:pt x="7698905" y="631672"/>
                  </a:lnTo>
                  <a:lnTo>
                    <a:pt x="7643546" y="677583"/>
                  </a:lnTo>
                  <a:lnTo>
                    <a:pt x="7622146" y="709129"/>
                  </a:lnTo>
                  <a:lnTo>
                    <a:pt x="7606144" y="746417"/>
                  </a:lnTo>
                  <a:lnTo>
                    <a:pt x="7596416" y="789432"/>
                  </a:lnTo>
                  <a:lnTo>
                    <a:pt x="7595654" y="800100"/>
                  </a:lnTo>
                  <a:lnTo>
                    <a:pt x="7595654" y="820674"/>
                  </a:lnTo>
                  <a:lnTo>
                    <a:pt x="7596416" y="831342"/>
                  </a:lnTo>
                  <a:lnTo>
                    <a:pt x="7597940" y="841248"/>
                  </a:lnTo>
                  <a:lnTo>
                    <a:pt x="7602372" y="857250"/>
                  </a:lnTo>
                  <a:lnTo>
                    <a:pt x="7623848" y="857250"/>
                  </a:lnTo>
                  <a:lnTo>
                    <a:pt x="7632090" y="857250"/>
                  </a:lnTo>
                  <a:lnTo>
                    <a:pt x="7626134" y="836676"/>
                  </a:lnTo>
                  <a:lnTo>
                    <a:pt x="7624610" y="827532"/>
                  </a:lnTo>
                  <a:lnTo>
                    <a:pt x="7623848" y="819150"/>
                  </a:lnTo>
                  <a:lnTo>
                    <a:pt x="7623848" y="810006"/>
                  </a:lnTo>
                  <a:lnTo>
                    <a:pt x="7624610" y="800862"/>
                  </a:lnTo>
                  <a:lnTo>
                    <a:pt x="7624610" y="791718"/>
                  </a:lnTo>
                  <a:lnTo>
                    <a:pt x="7634186" y="751573"/>
                  </a:lnTo>
                  <a:lnTo>
                    <a:pt x="7671206" y="689127"/>
                  </a:lnTo>
                  <a:lnTo>
                    <a:pt x="7725435" y="650265"/>
                  </a:lnTo>
                  <a:lnTo>
                    <a:pt x="7788910" y="634746"/>
                  </a:lnTo>
                  <a:lnTo>
                    <a:pt x="7821612" y="635673"/>
                  </a:lnTo>
                  <a:lnTo>
                    <a:pt x="7884007" y="654761"/>
                  </a:lnTo>
                  <a:lnTo>
                    <a:pt x="7935735" y="696620"/>
                  </a:lnTo>
                  <a:lnTo>
                    <a:pt x="7968818" y="761022"/>
                  </a:lnTo>
                  <a:lnTo>
                    <a:pt x="7975892" y="801624"/>
                  </a:lnTo>
                  <a:lnTo>
                    <a:pt x="7976654" y="810006"/>
                  </a:lnTo>
                  <a:lnTo>
                    <a:pt x="7975892" y="819150"/>
                  </a:lnTo>
                  <a:lnTo>
                    <a:pt x="7968958" y="857250"/>
                  </a:lnTo>
                  <a:lnTo>
                    <a:pt x="7976654" y="857250"/>
                  </a:lnTo>
                  <a:lnTo>
                    <a:pt x="7998371" y="857250"/>
                  </a:lnTo>
                  <a:lnTo>
                    <a:pt x="7999870" y="852284"/>
                  </a:lnTo>
                  <a:lnTo>
                    <a:pt x="8004848" y="810006"/>
                  </a:lnTo>
                  <a:lnTo>
                    <a:pt x="8004848" y="799338"/>
                  </a:lnTo>
                  <a:lnTo>
                    <a:pt x="7994193" y="745769"/>
                  </a:lnTo>
                  <a:lnTo>
                    <a:pt x="7978064" y="708596"/>
                  </a:lnTo>
                  <a:lnTo>
                    <a:pt x="7956550" y="677138"/>
                  </a:lnTo>
                  <a:lnTo>
                    <a:pt x="7901038" y="631418"/>
                  </a:lnTo>
                  <a:lnTo>
                    <a:pt x="7834808" y="608596"/>
                  </a:lnTo>
                  <a:lnTo>
                    <a:pt x="7815567" y="607047"/>
                  </a:lnTo>
                  <a:lnTo>
                    <a:pt x="8188579" y="11493"/>
                  </a:lnTo>
                  <a:lnTo>
                    <a:pt x="8235582" y="47396"/>
                  </a:lnTo>
                  <a:lnTo>
                    <a:pt x="8299361" y="68580"/>
                  </a:lnTo>
                  <a:lnTo>
                    <a:pt x="8332800" y="71196"/>
                  </a:lnTo>
                  <a:lnTo>
                    <a:pt x="8366239" y="68592"/>
                  </a:lnTo>
                  <a:lnTo>
                    <a:pt x="8398878" y="60807"/>
                  </a:lnTo>
                  <a:lnTo>
                    <a:pt x="8429904" y="47929"/>
                  </a:lnTo>
                  <a:lnTo>
                    <a:pt x="8458556" y="29984"/>
                  </a:lnTo>
                  <a:lnTo>
                    <a:pt x="8484019" y="7048"/>
                  </a:lnTo>
                  <a:lnTo>
                    <a:pt x="8489467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661400" y="5272088"/>
            <a:ext cx="152400" cy="330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000" b="1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6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8729" name="object 58"/>
          <p:cNvGrpSpPr/>
          <p:nvPr/>
        </p:nvGrpSpPr>
        <p:grpSpPr>
          <a:xfrm>
            <a:off x="765175" y="5230813"/>
            <a:ext cx="9144000" cy="1158875"/>
            <a:chOff x="774839" y="5190386"/>
            <a:chExt cx="9144000" cy="1159510"/>
          </a:xfrm>
        </p:grpSpPr>
        <p:sp>
          <p:nvSpPr>
            <p:cNvPr id="28730" name="object 59"/>
            <p:cNvSpPr/>
            <p:nvPr/>
          </p:nvSpPr>
          <p:spPr>
            <a:xfrm>
              <a:off x="3287915" y="5190386"/>
              <a:ext cx="410209" cy="302260"/>
            </a:xfrm>
            <a:custGeom>
              <a:avLst/>
              <a:gdLst/>
              <a:ahLst/>
              <a:cxnLst>
                <a:cxn ang="0">
                  <a:pos x="409955" y="203811"/>
                </a:cxn>
                <a:cxn ang="0">
                  <a:pos x="398807" y="139637"/>
                </a:cxn>
                <a:cxn ang="0">
                  <a:pos x="382847" y="102525"/>
                </a:cxn>
                <a:cxn ang="0">
                  <a:pos x="335541" y="45471"/>
                </a:cxn>
                <a:cxn ang="0">
                  <a:pos x="273763" y="11300"/>
                </a:cxn>
                <a:cxn ang="0">
                  <a:pos x="204763" y="0"/>
                </a:cxn>
                <a:cxn ang="0">
                  <a:pos x="169820" y="2921"/>
                </a:cxn>
                <a:cxn ang="0">
                  <a:pos x="103578" y="25901"/>
                </a:cxn>
                <a:cxn ang="0">
                  <a:pos x="48237" y="71718"/>
                </a:cxn>
                <a:cxn ang="0">
                  <a:pos x="11047" y="140360"/>
                </a:cxn>
                <a:cxn ang="0">
                  <a:pos x="1523" y="183237"/>
                </a:cxn>
                <a:cxn ang="0">
                  <a:pos x="0" y="204573"/>
                </a:cxn>
                <a:cxn ang="0">
                  <a:pos x="1524" y="225147"/>
                </a:cxn>
                <a:cxn ang="0">
                  <a:pos x="3048" y="235815"/>
                </a:cxn>
                <a:cxn ang="0">
                  <a:pos x="14558" y="276821"/>
                </a:cxn>
                <a:cxn ang="0">
                  <a:pos x="26713" y="302109"/>
                </a:cxn>
                <a:cxn ang="0">
                  <a:pos x="28956" y="302109"/>
                </a:cxn>
                <a:cxn ang="0">
                  <a:pos x="28956" y="194667"/>
                </a:cxn>
                <a:cxn ang="0">
                  <a:pos x="29718" y="185523"/>
                </a:cxn>
                <a:cxn ang="0">
                  <a:pos x="39439" y="145423"/>
                </a:cxn>
                <a:cxn ang="0">
                  <a:pos x="76559" y="83018"/>
                </a:cxn>
                <a:cxn ang="0">
                  <a:pos x="130688" y="44158"/>
                </a:cxn>
                <a:cxn ang="0">
                  <a:pos x="193956" y="28624"/>
                </a:cxn>
                <a:cxn ang="0">
                  <a:pos x="226556" y="29537"/>
                </a:cxn>
                <a:cxn ang="0">
                  <a:pos x="288774" y="48588"/>
                </a:cxn>
                <a:cxn ang="0">
                  <a:pos x="340454" y="90425"/>
                </a:cxn>
                <a:cxn ang="0">
                  <a:pos x="373726" y="154830"/>
                </a:cxn>
                <a:cxn ang="0">
                  <a:pos x="380999" y="195429"/>
                </a:cxn>
                <a:cxn ang="0">
                  <a:pos x="380999" y="302109"/>
                </a:cxn>
                <a:cxn ang="0">
                  <a:pos x="384070" y="302109"/>
                </a:cxn>
                <a:cxn ang="0">
                  <a:pos x="393625" y="283512"/>
                </a:cxn>
                <a:cxn ang="0">
                  <a:pos x="404930" y="246022"/>
                </a:cxn>
                <a:cxn ang="0">
                  <a:pos x="409955" y="203811"/>
                </a:cxn>
                <a:cxn ang="0">
                  <a:pos x="59259" y="302109"/>
                </a:cxn>
                <a:cxn ang="0">
                  <a:pos x="42737" y="271757"/>
                </a:cxn>
                <a:cxn ang="0">
                  <a:pos x="30480" y="230481"/>
                </a:cxn>
                <a:cxn ang="0">
                  <a:pos x="28956" y="212955"/>
                </a:cxn>
                <a:cxn ang="0">
                  <a:pos x="28956" y="302109"/>
                </a:cxn>
                <a:cxn ang="0">
                  <a:pos x="59259" y="302109"/>
                </a:cxn>
                <a:cxn ang="0">
                  <a:pos x="380999" y="302109"/>
                </a:cxn>
                <a:cxn ang="0">
                  <a:pos x="380999" y="213717"/>
                </a:cxn>
                <a:cxn ang="0">
                  <a:pos x="372898" y="256010"/>
                </a:cxn>
                <a:cxn ang="0">
                  <a:pos x="357620" y="292193"/>
                </a:cxn>
                <a:cxn ang="0">
                  <a:pos x="350580" y="302109"/>
                </a:cxn>
                <a:cxn ang="0">
                  <a:pos x="380999" y="302109"/>
                </a:cxn>
              </a:cxnLst>
              <a:pathLst>
                <a:path w="410210" h="302260">
                  <a:moveTo>
                    <a:pt x="409956" y="203811"/>
                  </a:moveTo>
                  <a:lnTo>
                    <a:pt x="398808" y="139637"/>
                  </a:lnTo>
                  <a:lnTo>
                    <a:pt x="382848" y="102525"/>
                  </a:lnTo>
                  <a:lnTo>
                    <a:pt x="335542" y="45471"/>
                  </a:lnTo>
                  <a:lnTo>
                    <a:pt x="273764" y="11300"/>
                  </a:lnTo>
                  <a:lnTo>
                    <a:pt x="204763" y="0"/>
                  </a:lnTo>
                  <a:lnTo>
                    <a:pt x="169820" y="2921"/>
                  </a:lnTo>
                  <a:lnTo>
                    <a:pt x="103578" y="25901"/>
                  </a:lnTo>
                  <a:lnTo>
                    <a:pt x="48237" y="71718"/>
                  </a:lnTo>
                  <a:lnTo>
                    <a:pt x="11047" y="140360"/>
                  </a:lnTo>
                  <a:lnTo>
                    <a:pt x="1523" y="183237"/>
                  </a:lnTo>
                  <a:lnTo>
                    <a:pt x="0" y="204573"/>
                  </a:lnTo>
                  <a:lnTo>
                    <a:pt x="1524" y="225147"/>
                  </a:lnTo>
                  <a:lnTo>
                    <a:pt x="3048" y="235815"/>
                  </a:lnTo>
                  <a:lnTo>
                    <a:pt x="14558" y="276821"/>
                  </a:lnTo>
                  <a:lnTo>
                    <a:pt x="26713" y="302109"/>
                  </a:lnTo>
                  <a:lnTo>
                    <a:pt x="28956" y="302109"/>
                  </a:lnTo>
                  <a:lnTo>
                    <a:pt x="28956" y="194667"/>
                  </a:lnTo>
                  <a:lnTo>
                    <a:pt x="29718" y="185523"/>
                  </a:lnTo>
                  <a:lnTo>
                    <a:pt x="39439" y="145423"/>
                  </a:lnTo>
                  <a:lnTo>
                    <a:pt x="76559" y="83018"/>
                  </a:lnTo>
                  <a:lnTo>
                    <a:pt x="130688" y="44158"/>
                  </a:lnTo>
                  <a:lnTo>
                    <a:pt x="193956" y="28624"/>
                  </a:lnTo>
                  <a:lnTo>
                    <a:pt x="226557" y="29537"/>
                  </a:lnTo>
                  <a:lnTo>
                    <a:pt x="288775" y="48588"/>
                  </a:lnTo>
                  <a:lnTo>
                    <a:pt x="340455" y="90425"/>
                  </a:lnTo>
                  <a:lnTo>
                    <a:pt x="373727" y="154830"/>
                  </a:lnTo>
                  <a:lnTo>
                    <a:pt x="381000" y="195429"/>
                  </a:lnTo>
                  <a:lnTo>
                    <a:pt x="381000" y="302109"/>
                  </a:lnTo>
                  <a:lnTo>
                    <a:pt x="384071" y="302109"/>
                  </a:lnTo>
                  <a:lnTo>
                    <a:pt x="393626" y="283512"/>
                  </a:lnTo>
                  <a:lnTo>
                    <a:pt x="404931" y="246022"/>
                  </a:lnTo>
                  <a:lnTo>
                    <a:pt x="409956" y="203811"/>
                  </a:lnTo>
                  <a:close/>
                </a:path>
                <a:path w="410210" h="302260">
                  <a:moveTo>
                    <a:pt x="59259" y="302109"/>
                  </a:moveTo>
                  <a:lnTo>
                    <a:pt x="42737" y="271757"/>
                  </a:lnTo>
                  <a:lnTo>
                    <a:pt x="30480" y="230481"/>
                  </a:lnTo>
                  <a:lnTo>
                    <a:pt x="28956" y="212955"/>
                  </a:lnTo>
                  <a:lnTo>
                    <a:pt x="28956" y="302109"/>
                  </a:lnTo>
                  <a:lnTo>
                    <a:pt x="59259" y="302109"/>
                  </a:lnTo>
                  <a:close/>
                </a:path>
                <a:path w="410210" h="302260">
                  <a:moveTo>
                    <a:pt x="381000" y="302109"/>
                  </a:moveTo>
                  <a:lnTo>
                    <a:pt x="381000" y="213717"/>
                  </a:lnTo>
                  <a:lnTo>
                    <a:pt x="372899" y="256010"/>
                  </a:lnTo>
                  <a:lnTo>
                    <a:pt x="357621" y="292193"/>
                  </a:lnTo>
                  <a:lnTo>
                    <a:pt x="350581" y="302109"/>
                  </a:lnTo>
                  <a:lnTo>
                    <a:pt x="381000" y="302109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31" name="object 60"/>
            <p:cNvSpPr/>
            <p:nvPr/>
          </p:nvSpPr>
          <p:spPr>
            <a:xfrm>
              <a:off x="774839" y="5491733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32" name="object 61"/>
            <p:cNvSpPr/>
            <p:nvPr/>
          </p:nvSpPr>
          <p:spPr>
            <a:xfrm>
              <a:off x="9518777" y="5492495"/>
              <a:ext cx="38100" cy="857250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733" name="object 62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34" name="object 63"/>
            <p:cNvSpPr/>
            <p:nvPr/>
          </p:nvSpPr>
          <p:spPr>
            <a:xfrm>
              <a:off x="9614027" y="5491733"/>
              <a:ext cx="304800" cy="858012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735" name="object 64"/>
            <p:cNvSpPr/>
            <p:nvPr/>
          </p:nvSpPr>
          <p:spPr>
            <a:xfrm>
              <a:off x="1619859" y="5491746"/>
              <a:ext cx="8077834" cy="858519"/>
            </a:xfrm>
            <a:custGeom>
              <a:avLst/>
              <a:gdLst/>
              <a:ahLst/>
              <a:cxnLst>
                <a:cxn ang="0">
                  <a:pos x="364896" y="762"/>
                </a:cxn>
                <a:cxn ang="0">
                  <a:pos x="349491" y="38125"/>
                </a:cxn>
                <a:cxn ang="0">
                  <a:pos x="239585" y="120942"/>
                </a:cxn>
                <a:cxn ang="0">
                  <a:pos x="171170" y="124345"/>
                </a:cxn>
                <a:cxn ang="0">
                  <a:pos x="53276" y="52895"/>
                </a:cxn>
                <a:cxn ang="0">
                  <a:pos x="29171" y="762"/>
                </a:cxn>
                <a:cxn ang="0">
                  <a:pos x="23063" y="58178"/>
                </a:cxn>
                <a:cxn ang="0">
                  <a:pos x="130048" y="144056"/>
                </a:cxn>
                <a:cxn ang="0">
                  <a:pos x="229463" y="151853"/>
                </a:cxn>
                <a:cxn ang="0">
                  <a:pos x="347141" y="90106"/>
                </a:cxn>
                <a:cxn ang="0">
                  <a:pos x="394030" y="762"/>
                </a:cxn>
                <a:cxn ang="0">
                  <a:pos x="6227800" y="762"/>
                </a:cxn>
                <a:cxn ang="0">
                  <a:pos x="6227102" y="10668"/>
                </a:cxn>
                <a:cxn ang="0">
                  <a:pos x="6204204" y="89103"/>
                </a:cxn>
                <a:cxn ang="0">
                  <a:pos x="6094006" y="171716"/>
                </a:cxn>
                <a:cxn ang="0">
                  <a:pos x="6025362" y="174993"/>
                </a:cxn>
                <a:cxn ang="0">
                  <a:pos x="5907697" y="103301"/>
                </a:cxn>
                <a:cxn ang="0">
                  <a:pos x="5877344" y="27432"/>
                </a:cxn>
                <a:cxn ang="0">
                  <a:pos x="5875058" y="762"/>
                </a:cxn>
                <a:cxn ang="0">
                  <a:pos x="5846864" y="12192"/>
                </a:cxn>
                <a:cxn ang="0">
                  <a:pos x="5860516" y="73698"/>
                </a:cxn>
                <a:cxn ang="0">
                  <a:pos x="5924651" y="162826"/>
                </a:cxn>
                <a:cxn ang="0">
                  <a:pos x="6050610" y="205308"/>
                </a:cxn>
                <a:cxn ang="0">
                  <a:pos x="6147714" y="182041"/>
                </a:cxn>
                <a:cxn ang="0">
                  <a:pos x="6227864" y="104432"/>
                </a:cxn>
                <a:cxn ang="0">
                  <a:pos x="6256045" y="762"/>
                </a:cxn>
                <a:cxn ang="0">
                  <a:pos x="7855636" y="797432"/>
                </a:cxn>
                <a:cxn ang="0">
                  <a:pos x="7822628" y="708405"/>
                </a:cxn>
                <a:cxn ang="0">
                  <a:pos x="7762519" y="636980"/>
                </a:cxn>
                <a:cxn ang="0">
                  <a:pos x="7681506" y="589494"/>
                </a:cxn>
                <a:cxn ang="0">
                  <a:pos x="7585735" y="572261"/>
                </a:cxn>
                <a:cxn ang="0">
                  <a:pos x="7490257" y="589494"/>
                </a:cxn>
                <a:cxn ang="0">
                  <a:pos x="7409243" y="636980"/>
                </a:cxn>
                <a:cxn ang="0">
                  <a:pos x="7349007" y="708405"/>
                </a:cxn>
                <a:cxn ang="0">
                  <a:pos x="7315848" y="797432"/>
                </a:cxn>
                <a:cxn ang="0">
                  <a:pos x="7312431" y="858011"/>
                </a:cxn>
                <a:cxn ang="0">
                  <a:pos x="7860055" y="846581"/>
                </a:cxn>
                <a:cxn ang="0">
                  <a:pos x="8064284" y="0"/>
                </a:cxn>
                <a:cxn ang="0">
                  <a:pos x="8077225" y="858011"/>
                </a:cxn>
              </a:cxnLst>
              <a:pathLst>
                <a:path w="8077834" h="858520">
                  <a:moveTo>
                    <a:pt x="394030" y="762"/>
                  </a:moveTo>
                  <a:lnTo>
                    <a:pt x="364896" y="762"/>
                  </a:lnTo>
                  <a:lnTo>
                    <a:pt x="364680" y="1917"/>
                  </a:lnTo>
                  <a:lnTo>
                    <a:pt x="349491" y="38125"/>
                  </a:lnTo>
                  <a:lnTo>
                    <a:pt x="302082" y="92062"/>
                  </a:lnTo>
                  <a:lnTo>
                    <a:pt x="239585" y="120942"/>
                  </a:lnTo>
                  <a:lnTo>
                    <a:pt x="205549" y="125857"/>
                  </a:lnTo>
                  <a:lnTo>
                    <a:pt x="171170" y="124345"/>
                  </a:lnTo>
                  <a:lnTo>
                    <a:pt x="106006" y="101815"/>
                  </a:lnTo>
                  <a:lnTo>
                    <a:pt x="53276" y="52895"/>
                  </a:lnTo>
                  <a:lnTo>
                    <a:pt x="34429" y="18389"/>
                  </a:lnTo>
                  <a:lnTo>
                    <a:pt x="29171" y="762"/>
                  </a:lnTo>
                  <a:lnTo>
                    <a:pt x="0" y="762"/>
                  </a:lnTo>
                  <a:lnTo>
                    <a:pt x="23063" y="58178"/>
                  </a:lnTo>
                  <a:lnTo>
                    <a:pt x="70269" y="112115"/>
                  </a:lnTo>
                  <a:lnTo>
                    <a:pt x="130048" y="144056"/>
                  </a:lnTo>
                  <a:lnTo>
                    <a:pt x="196075" y="154520"/>
                  </a:lnTo>
                  <a:lnTo>
                    <a:pt x="229463" y="151853"/>
                  </a:lnTo>
                  <a:lnTo>
                    <a:pt x="293052" y="131076"/>
                  </a:lnTo>
                  <a:lnTo>
                    <a:pt x="347141" y="90106"/>
                  </a:lnTo>
                  <a:lnTo>
                    <a:pt x="385419" y="29476"/>
                  </a:lnTo>
                  <a:lnTo>
                    <a:pt x="394030" y="762"/>
                  </a:lnTo>
                  <a:close/>
                </a:path>
                <a:path w="8077834" h="858520">
                  <a:moveTo>
                    <a:pt x="6256045" y="762"/>
                  </a:moveTo>
                  <a:lnTo>
                    <a:pt x="6227800" y="762"/>
                  </a:lnTo>
                  <a:lnTo>
                    <a:pt x="6227864" y="1524"/>
                  </a:lnTo>
                  <a:lnTo>
                    <a:pt x="6227102" y="10668"/>
                  </a:lnTo>
                  <a:lnTo>
                    <a:pt x="6219304" y="52933"/>
                  </a:lnTo>
                  <a:lnTo>
                    <a:pt x="6204204" y="89103"/>
                  </a:lnTo>
                  <a:lnTo>
                    <a:pt x="6156731" y="142938"/>
                  </a:lnTo>
                  <a:lnTo>
                    <a:pt x="6094006" y="171716"/>
                  </a:lnTo>
                  <a:lnTo>
                    <a:pt x="6059843" y="176568"/>
                  </a:lnTo>
                  <a:lnTo>
                    <a:pt x="6025362" y="174993"/>
                  </a:lnTo>
                  <a:lnTo>
                    <a:pt x="5960148" y="152336"/>
                  </a:lnTo>
                  <a:lnTo>
                    <a:pt x="5907697" y="103301"/>
                  </a:lnTo>
                  <a:lnTo>
                    <a:pt x="5889168" y="68745"/>
                  </a:lnTo>
                  <a:lnTo>
                    <a:pt x="5877344" y="27432"/>
                  </a:lnTo>
                  <a:lnTo>
                    <a:pt x="5875058" y="9906"/>
                  </a:lnTo>
                  <a:lnTo>
                    <a:pt x="5875058" y="762"/>
                  </a:lnTo>
                  <a:lnTo>
                    <a:pt x="5846864" y="762"/>
                  </a:lnTo>
                  <a:lnTo>
                    <a:pt x="5846864" y="12192"/>
                  </a:lnTo>
                  <a:lnTo>
                    <a:pt x="5847626" y="22098"/>
                  </a:lnTo>
                  <a:lnTo>
                    <a:pt x="5860516" y="73698"/>
                  </a:lnTo>
                  <a:lnTo>
                    <a:pt x="5877420" y="108978"/>
                  </a:lnTo>
                  <a:lnTo>
                    <a:pt x="5924651" y="162826"/>
                  </a:lnTo>
                  <a:lnTo>
                    <a:pt x="5984494" y="194767"/>
                  </a:lnTo>
                  <a:lnTo>
                    <a:pt x="6050610" y="205308"/>
                  </a:lnTo>
                  <a:lnTo>
                    <a:pt x="6084049" y="202704"/>
                  </a:lnTo>
                  <a:lnTo>
                    <a:pt x="6147714" y="182041"/>
                  </a:lnTo>
                  <a:lnTo>
                    <a:pt x="6201829" y="141160"/>
                  </a:lnTo>
                  <a:lnTo>
                    <a:pt x="6227864" y="104432"/>
                  </a:lnTo>
                  <a:lnTo>
                    <a:pt x="6251219" y="43040"/>
                  </a:lnTo>
                  <a:lnTo>
                    <a:pt x="6256045" y="762"/>
                  </a:lnTo>
                  <a:close/>
                </a:path>
                <a:path w="8077834" h="858520">
                  <a:moveTo>
                    <a:pt x="7860055" y="846582"/>
                  </a:moveTo>
                  <a:lnTo>
                    <a:pt x="7855636" y="797433"/>
                  </a:lnTo>
                  <a:lnTo>
                    <a:pt x="7842898" y="751103"/>
                  </a:lnTo>
                  <a:lnTo>
                    <a:pt x="7822628" y="708406"/>
                  </a:lnTo>
                  <a:lnTo>
                    <a:pt x="7795577" y="670090"/>
                  </a:lnTo>
                  <a:lnTo>
                    <a:pt x="7762519" y="636981"/>
                  </a:lnTo>
                  <a:lnTo>
                    <a:pt x="7724241" y="609854"/>
                  </a:lnTo>
                  <a:lnTo>
                    <a:pt x="7681506" y="589495"/>
                  </a:lnTo>
                  <a:lnTo>
                    <a:pt x="7635075" y="576694"/>
                  </a:lnTo>
                  <a:lnTo>
                    <a:pt x="7585735" y="572262"/>
                  </a:lnTo>
                  <a:lnTo>
                    <a:pt x="7536586" y="576694"/>
                  </a:lnTo>
                  <a:lnTo>
                    <a:pt x="7490257" y="589495"/>
                  </a:lnTo>
                  <a:lnTo>
                    <a:pt x="7447559" y="609854"/>
                  </a:lnTo>
                  <a:lnTo>
                    <a:pt x="7409243" y="636981"/>
                  </a:lnTo>
                  <a:lnTo>
                    <a:pt x="7376134" y="670090"/>
                  </a:lnTo>
                  <a:lnTo>
                    <a:pt x="7349007" y="708406"/>
                  </a:lnTo>
                  <a:lnTo>
                    <a:pt x="7328649" y="751103"/>
                  </a:lnTo>
                  <a:lnTo>
                    <a:pt x="7315848" y="797433"/>
                  </a:lnTo>
                  <a:lnTo>
                    <a:pt x="7311415" y="846582"/>
                  </a:lnTo>
                  <a:lnTo>
                    <a:pt x="7312431" y="858012"/>
                  </a:lnTo>
                  <a:lnTo>
                    <a:pt x="7859027" y="858012"/>
                  </a:lnTo>
                  <a:lnTo>
                    <a:pt x="7860055" y="846582"/>
                  </a:lnTo>
                  <a:close/>
                </a:path>
                <a:path w="8077834" h="858520">
                  <a:moveTo>
                    <a:pt x="8077225" y="0"/>
                  </a:moveTo>
                  <a:lnTo>
                    <a:pt x="8064284" y="0"/>
                  </a:lnTo>
                  <a:lnTo>
                    <a:pt x="8064284" y="858012"/>
                  </a:lnTo>
                  <a:lnTo>
                    <a:pt x="8077225" y="858012"/>
                  </a:lnTo>
                  <a:lnTo>
                    <a:pt x="8077225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594600" y="5319713"/>
            <a:ext cx="152400" cy="330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000" b="1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2</a:t>
            </a:r>
            <a:endParaRPr kumimoji="0" sz="20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28737" name="object 66"/>
          <p:cNvGrpSpPr/>
          <p:nvPr/>
        </p:nvGrpSpPr>
        <p:grpSpPr>
          <a:xfrm>
            <a:off x="3282950" y="5492750"/>
            <a:ext cx="5653088" cy="857250"/>
            <a:chOff x="3283343" y="5492496"/>
            <a:chExt cx="5653405" cy="857250"/>
          </a:xfrm>
        </p:grpSpPr>
        <p:sp>
          <p:nvSpPr>
            <p:cNvPr id="28738" name="object 67"/>
            <p:cNvSpPr/>
            <p:nvPr/>
          </p:nvSpPr>
          <p:spPr>
            <a:xfrm>
              <a:off x="3314624" y="5492508"/>
              <a:ext cx="5621655" cy="157480"/>
            </a:xfrm>
            <a:custGeom>
              <a:avLst/>
              <a:gdLst/>
              <a:ahLst/>
              <a:cxnLst>
                <a:cxn ang="0">
                  <a:pos x="357352" y="0"/>
                </a:cxn>
                <a:cxn ang="0">
                  <a:pos x="323862" y="0"/>
                </a:cxn>
                <a:cxn ang="0">
                  <a:pos x="309600" y="20091"/>
                </a:cxn>
                <a:cxn ang="0">
                  <a:pos x="283387" y="43903"/>
                </a:cxn>
                <a:cxn ang="0">
                  <a:pos x="253441" y="61429"/>
                </a:cxn>
                <a:cxn ang="0">
                  <a:pos x="220878" y="72644"/>
                </a:cxn>
                <a:cxn ang="0">
                  <a:pos x="186855" y="77482"/>
                </a:cxn>
                <a:cxn ang="0">
                  <a:pos x="152514" y="75882"/>
                </a:cxn>
                <a:cxn ang="0">
                  <a:pos x="87452" y="53200"/>
                </a:cxn>
                <a:cxn ang="0">
                  <a:pos x="34823" y="4165"/>
                </a:cxn>
                <a:cxn ang="0">
                  <a:pos x="32550" y="0"/>
                </a:cxn>
                <a:cxn ang="0">
                  <a:pos x="0" y="0"/>
                </a:cxn>
                <a:cxn ang="0">
                  <a:pos x="26492" y="39738"/>
                </a:cxn>
                <a:cxn ang="0">
                  <a:pos x="80759" y="82563"/>
                </a:cxn>
                <a:cxn ang="0">
                  <a:pos x="144360" y="103683"/>
                </a:cxn>
                <a:cxn ang="0">
                  <a:pos x="177711" y="106261"/>
                </a:cxn>
                <a:cxn ang="0">
                  <a:pos x="211048" y="103607"/>
                </a:cxn>
                <a:cxn ang="0">
                  <a:pos x="274548" y="82868"/>
                </a:cxn>
                <a:cxn ang="0">
                  <a:pos x="328587" y="41960"/>
                </a:cxn>
                <a:cxn ang="0">
                  <a:pos x="350113" y="14097"/>
                </a:cxn>
                <a:cxn ang="0">
                  <a:pos x="357352" y="0"/>
                </a:cxn>
                <a:cxn ang="0">
                  <a:pos x="5621617" y="0"/>
                </a:cxn>
                <a:cxn ang="0">
                  <a:pos x="5592203" y="0"/>
                </a:cxn>
                <a:cxn ang="0">
                  <a:pos x="5591441" y="4229"/>
                </a:cxn>
                <a:cxn ang="0">
                  <a:pos x="5576430" y="40474"/>
                </a:cxn>
                <a:cxn ang="0">
                  <a:pos x="5529110" y="94463"/>
                </a:cxn>
                <a:cxn ang="0">
                  <a:pos x="5466486" y="123394"/>
                </a:cxn>
                <a:cxn ang="0">
                  <a:pos x="5432349" y="128321"/>
                </a:cxn>
                <a:cxn ang="0">
                  <a:pos x="5397881" y="126810"/>
                </a:cxn>
                <a:cxn ang="0">
                  <a:pos x="5332615" y="104255"/>
                </a:cxn>
                <a:cxn ang="0">
                  <a:pos x="5279999" y="55270"/>
                </a:cxn>
                <a:cxn ang="0">
                  <a:pos x="5261356" y="20739"/>
                </a:cxn>
                <a:cxn ang="0">
                  <a:pos x="5255336" y="0"/>
                </a:cxn>
                <a:cxn ang="0">
                  <a:pos x="5225618" y="0"/>
                </a:cxn>
                <a:cxn ang="0">
                  <a:pos x="5249443" y="60299"/>
                </a:cxn>
                <a:cxn ang="0">
                  <a:pos x="5296598" y="114250"/>
                </a:cxn>
                <a:cxn ang="0">
                  <a:pos x="5356326" y="146317"/>
                </a:cxn>
                <a:cxn ang="0">
                  <a:pos x="5422341" y="156985"/>
                </a:cxn>
                <a:cxn ang="0">
                  <a:pos x="5455729" y="154433"/>
                </a:cxn>
                <a:cxn ang="0">
                  <a:pos x="5519344" y="133884"/>
                </a:cxn>
                <a:cxn ang="0">
                  <a:pos x="5573471" y="93104"/>
                </a:cxn>
                <a:cxn ang="0">
                  <a:pos x="5611825" y="32562"/>
                </a:cxn>
                <a:cxn ang="0">
                  <a:pos x="5621617" y="0"/>
                </a:cxn>
              </a:cxnLst>
              <a:pathLst>
                <a:path w="5621655" h="157479">
                  <a:moveTo>
                    <a:pt x="357352" y="0"/>
                  </a:moveTo>
                  <a:lnTo>
                    <a:pt x="323862" y="0"/>
                  </a:lnTo>
                  <a:lnTo>
                    <a:pt x="309600" y="20091"/>
                  </a:lnTo>
                  <a:lnTo>
                    <a:pt x="283387" y="43903"/>
                  </a:lnTo>
                  <a:lnTo>
                    <a:pt x="253441" y="61429"/>
                  </a:lnTo>
                  <a:lnTo>
                    <a:pt x="220878" y="72644"/>
                  </a:lnTo>
                  <a:lnTo>
                    <a:pt x="186855" y="77482"/>
                  </a:lnTo>
                  <a:lnTo>
                    <a:pt x="152514" y="75882"/>
                  </a:lnTo>
                  <a:lnTo>
                    <a:pt x="87452" y="53200"/>
                  </a:lnTo>
                  <a:lnTo>
                    <a:pt x="34823" y="4165"/>
                  </a:lnTo>
                  <a:lnTo>
                    <a:pt x="32550" y="0"/>
                  </a:lnTo>
                  <a:lnTo>
                    <a:pt x="0" y="0"/>
                  </a:lnTo>
                  <a:lnTo>
                    <a:pt x="26492" y="39738"/>
                  </a:lnTo>
                  <a:lnTo>
                    <a:pt x="80759" y="82562"/>
                  </a:lnTo>
                  <a:lnTo>
                    <a:pt x="144360" y="103682"/>
                  </a:lnTo>
                  <a:lnTo>
                    <a:pt x="177711" y="106260"/>
                  </a:lnTo>
                  <a:lnTo>
                    <a:pt x="211048" y="103606"/>
                  </a:lnTo>
                  <a:lnTo>
                    <a:pt x="274548" y="82867"/>
                  </a:lnTo>
                  <a:lnTo>
                    <a:pt x="328587" y="41960"/>
                  </a:lnTo>
                  <a:lnTo>
                    <a:pt x="350113" y="14097"/>
                  </a:lnTo>
                  <a:lnTo>
                    <a:pt x="357352" y="0"/>
                  </a:lnTo>
                  <a:close/>
                </a:path>
                <a:path w="5621655" h="157479">
                  <a:moveTo>
                    <a:pt x="5621617" y="0"/>
                  </a:moveTo>
                  <a:lnTo>
                    <a:pt x="5592203" y="0"/>
                  </a:lnTo>
                  <a:lnTo>
                    <a:pt x="5591441" y="4229"/>
                  </a:lnTo>
                  <a:lnTo>
                    <a:pt x="5576430" y="40474"/>
                  </a:lnTo>
                  <a:lnTo>
                    <a:pt x="5529110" y="94462"/>
                  </a:lnTo>
                  <a:lnTo>
                    <a:pt x="5466486" y="123393"/>
                  </a:lnTo>
                  <a:lnTo>
                    <a:pt x="5432349" y="128320"/>
                  </a:lnTo>
                  <a:lnTo>
                    <a:pt x="5397881" y="126809"/>
                  </a:lnTo>
                  <a:lnTo>
                    <a:pt x="5332615" y="104254"/>
                  </a:lnTo>
                  <a:lnTo>
                    <a:pt x="5279999" y="55270"/>
                  </a:lnTo>
                  <a:lnTo>
                    <a:pt x="5261356" y="20739"/>
                  </a:lnTo>
                  <a:lnTo>
                    <a:pt x="5255336" y="0"/>
                  </a:lnTo>
                  <a:lnTo>
                    <a:pt x="5225618" y="0"/>
                  </a:lnTo>
                  <a:lnTo>
                    <a:pt x="5249443" y="60299"/>
                  </a:lnTo>
                  <a:lnTo>
                    <a:pt x="5296598" y="114249"/>
                  </a:lnTo>
                  <a:lnTo>
                    <a:pt x="5356326" y="146316"/>
                  </a:lnTo>
                  <a:lnTo>
                    <a:pt x="5422341" y="156984"/>
                  </a:lnTo>
                  <a:lnTo>
                    <a:pt x="5455729" y="154432"/>
                  </a:lnTo>
                  <a:lnTo>
                    <a:pt x="5519344" y="133883"/>
                  </a:lnTo>
                  <a:lnTo>
                    <a:pt x="5573471" y="93103"/>
                  </a:lnTo>
                  <a:lnTo>
                    <a:pt x="5611825" y="32562"/>
                  </a:lnTo>
                  <a:lnTo>
                    <a:pt x="5621617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39" name="object 68"/>
            <p:cNvSpPr/>
            <p:nvPr/>
          </p:nvSpPr>
          <p:spPr>
            <a:xfrm>
              <a:off x="3283343" y="5600712"/>
              <a:ext cx="1156335" cy="546735"/>
            </a:xfrm>
            <a:custGeom>
              <a:avLst/>
              <a:gdLst/>
              <a:ahLst/>
              <a:cxnLst>
                <a:cxn ang="0">
                  <a:pos x="546354" y="12954"/>
                </a:cxn>
                <a:cxn ang="0">
                  <a:pos x="533400" y="0"/>
                </a:cxn>
                <a:cxn ang="0">
                  <a:pos x="0" y="533400"/>
                </a:cxn>
                <a:cxn ang="0">
                  <a:pos x="12954" y="546354"/>
                </a:cxn>
                <a:cxn ang="0">
                  <a:pos x="546354" y="12954"/>
                </a:cxn>
                <a:cxn ang="0">
                  <a:pos x="1155954" y="533400"/>
                </a:cxn>
                <a:cxn ang="0">
                  <a:pos x="622554" y="0"/>
                </a:cxn>
                <a:cxn ang="0">
                  <a:pos x="609600" y="12954"/>
                </a:cxn>
                <a:cxn ang="0">
                  <a:pos x="1143000" y="546354"/>
                </a:cxn>
                <a:cxn ang="0">
                  <a:pos x="1155954" y="533400"/>
                </a:cxn>
              </a:cxnLst>
              <a:pathLst>
                <a:path w="1156335" h="546735">
                  <a:moveTo>
                    <a:pt x="546354" y="12954"/>
                  </a:moveTo>
                  <a:lnTo>
                    <a:pt x="533400" y="0"/>
                  </a:lnTo>
                  <a:lnTo>
                    <a:pt x="0" y="533400"/>
                  </a:lnTo>
                  <a:lnTo>
                    <a:pt x="12954" y="546354"/>
                  </a:lnTo>
                  <a:lnTo>
                    <a:pt x="546354" y="12954"/>
                  </a:lnTo>
                  <a:close/>
                </a:path>
                <a:path w="1156335" h="546735">
                  <a:moveTo>
                    <a:pt x="1155954" y="533400"/>
                  </a:moveTo>
                  <a:lnTo>
                    <a:pt x="622554" y="0"/>
                  </a:lnTo>
                  <a:lnTo>
                    <a:pt x="609600" y="12954"/>
                  </a:lnTo>
                  <a:lnTo>
                    <a:pt x="1143000" y="546354"/>
                  </a:lnTo>
                  <a:lnTo>
                    <a:pt x="1155954" y="5334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40" name="object 69"/>
            <p:cNvSpPr/>
            <p:nvPr/>
          </p:nvSpPr>
          <p:spPr>
            <a:xfrm>
              <a:off x="8000124" y="5574804"/>
              <a:ext cx="616585" cy="775335"/>
            </a:xfrm>
            <a:custGeom>
              <a:avLst/>
              <a:gdLst/>
              <a:ahLst/>
              <a:cxnLst>
                <a:cxn ang="0">
                  <a:pos x="616459" y="10668"/>
                </a:cxn>
                <a:cxn ang="0">
                  <a:pos x="589789" y="0"/>
                </a:cxn>
                <a:cxn ang="0">
                  <a:pos x="334087" y="597115"/>
                </a:cxn>
                <a:cxn ang="0">
                  <a:pos x="305752" y="577837"/>
                </a:cxn>
                <a:cxn ang="0">
                  <a:pos x="273545" y="563499"/>
                </a:cxn>
                <a:cxn ang="0">
                  <a:pos x="239547" y="554888"/>
                </a:cxn>
                <a:cxn ang="0">
                  <a:pos x="204647" y="551992"/>
                </a:cxn>
                <a:cxn ang="0">
                  <a:pos x="169748" y="554824"/>
                </a:cxn>
                <a:cxn ang="0">
                  <a:pos x="103530" y="577697"/>
                </a:cxn>
                <a:cxn ang="0">
                  <a:pos x="48069" y="623519"/>
                </a:cxn>
                <a:cxn ang="0">
                  <a:pos x="26619" y="655040"/>
                </a:cxn>
                <a:cxn ang="0">
                  <a:pos x="10541" y="692315"/>
                </a:cxn>
                <a:cxn ang="0">
                  <a:pos x="762" y="735330"/>
                </a:cxn>
                <a:cxn ang="0">
                  <a:pos x="0" y="745998"/>
                </a:cxn>
                <a:cxn ang="0">
                  <a:pos x="0" y="767334"/>
                </a:cxn>
                <a:cxn ang="0">
                  <a:pos x="533" y="774954"/>
                </a:cxn>
                <a:cxn ang="0">
                  <a:pos x="28194" y="774954"/>
                </a:cxn>
                <a:cxn ang="0">
                  <a:pos x="29083" y="774954"/>
                </a:cxn>
                <a:cxn ang="0">
                  <a:pos x="28956" y="774192"/>
                </a:cxn>
                <a:cxn ang="0">
                  <a:pos x="28194" y="765048"/>
                </a:cxn>
                <a:cxn ang="0">
                  <a:pos x="28194" y="755904"/>
                </a:cxn>
                <a:cxn ang="0">
                  <a:pos x="28956" y="746760"/>
                </a:cxn>
                <a:cxn ang="0">
                  <a:pos x="28956" y="737616"/>
                </a:cxn>
                <a:cxn ang="0">
                  <a:pos x="38671" y="697598"/>
                </a:cxn>
                <a:cxn ang="0">
                  <a:pos x="75831" y="635330"/>
                </a:cxn>
                <a:cxn ang="0">
                  <a:pos x="130048" y="596557"/>
                </a:cxn>
                <a:cxn ang="0">
                  <a:pos x="193395" y="581063"/>
                </a:cxn>
                <a:cxn ang="0">
                  <a:pos x="226034" y="581964"/>
                </a:cxn>
                <a:cxn ang="0">
                  <a:pos x="288290" y="600989"/>
                </a:cxn>
                <a:cxn ang="0">
                  <a:pos x="339929" y="642734"/>
                </a:cxn>
                <a:cxn ang="0">
                  <a:pos x="373076" y="707009"/>
                </a:cxn>
                <a:cxn ang="0">
                  <a:pos x="380239" y="747522"/>
                </a:cxn>
                <a:cxn ang="0">
                  <a:pos x="381001" y="756666"/>
                </a:cxn>
                <a:cxn ang="0">
                  <a:pos x="380239" y="765810"/>
                </a:cxn>
                <a:cxn ang="0">
                  <a:pos x="378549" y="774954"/>
                </a:cxn>
                <a:cxn ang="0">
                  <a:pos x="381001" y="774954"/>
                </a:cxn>
                <a:cxn ang="0">
                  <a:pos x="407010" y="774954"/>
                </a:cxn>
                <a:cxn ang="0">
                  <a:pos x="409195" y="755904"/>
                </a:cxn>
                <a:cxn ang="0">
                  <a:pos x="409195" y="745236"/>
                </a:cxn>
                <a:cxn ang="0">
                  <a:pos x="408433" y="735330"/>
                </a:cxn>
                <a:cxn ang="0">
                  <a:pos x="398666" y="692404"/>
                </a:cxn>
                <a:cxn ang="0">
                  <a:pos x="382613" y="655180"/>
                </a:cxn>
                <a:cxn ang="0">
                  <a:pos x="361189" y="623684"/>
                </a:cxn>
                <a:cxn ang="0">
                  <a:pos x="356337" y="618871"/>
                </a:cxn>
                <a:cxn ang="0">
                  <a:pos x="616459" y="10668"/>
                </a:cxn>
              </a:cxnLst>
              <a:pathLst>
                <a:path w="616584" h="775335">
                  <a:moveTo>
                    <a:pt x="616458" y="10668"/>
                  </a:moveTo>
                  <a:lnTo>
                    <a:pt x="589788" y="0"/>
                  </a:lnTo>
                  <a:lnTo>
                    <a:pt x="334086" y="597115"/>
                  </a:lnTo>
                  <a:lnTo>
                    <a:pt x="305752" y="577837"/>
                  </a:lnTo>
                  <a:lnTo>
                    <a:pt x="273545" y="563499"/>
                  </a:lnTo>
                  <a:lnTo>
                    <a:pt x="239547" y="554888"/>
                  </a:lnTo>
                  <a:lnTo>
                    <a:pt x="204647" y="551992"/>
                  </a:lnTo>
                  <a:lnTo>
                    <a:pt x="169748" y="554824"/>
                  </a:lnTo>
                  <a:lnTo>
                    <a:pt x="103530" y="577697"/>
                  </a:lnTo>
                  <a:lnTo>
                    <a:pt x="48069" y="623519"/>
                  </a:lnTo>
                  <a:lnTo>
                    <a:pt x="26619" y="655040"/>
                  </a:lnTo>
                  <a:lnTo>
                    <a:pt x="10541" y="692315"/>
                  </a:lnTo>
                  <a:lnTo>
                    <a:pt x="762" y="735330"/>
                  </a:lnTo>
                  <a:lnTo>
                    <a:pt x="0" y="745998"/>
                  </a:lnTo>
                  <a:lnTo>
                    <a:pt x="0" y="767334"/>
                  </a:lnTo>
                  <a:lnTo>
                    <a:pt x="533" y="774954"/>
                  </a:lnTo>
                  <a:lnTo>
                    <a:pt x="28194" y="774954"/>
                  </a:lnTo>
                  <a:lnTo>
                    <a:pt x="29083" y="774954"/>
                  </a:lnTo>
                  <a:lnTo>
                    <a:pt x="28956" y="774192"/>
                  </a:lnTo>
                  <a:lnTo>
                    <a:pt x="28194" y="765048"/>
                  </a:lnTo>
                  <a:lnTo>
                    <a:pt x="28194" y="755904"/>
                  </a:lnTo>
                  <a:lnTo>
                    <a:pt x="28956" y="746760"/>
                  </a:lnTo>
                  <a:lnTo>
                    <a:pt x="28956" y="737616"/>
                  </a:lnTo>
                  <a:lnTo>
                    <a:pt x="38671" y="697598"/>
                  </a:lnTo>
                  <a:lnTo>
                    <a:pt x="75831" y="635330"/>
                  </a:lnTo>
                  <a:lnTo>
                    <a:pt x="130048" y="596557"/>
                  </a:lnTo>
                  <a:lnTo>
                    <a:pt x="193395" y="581063"/>
                  </a:lnTo>
                  <a:lnTo>
                    <a:pt x="226034" y="581964"/>
                  </a:lnTo>
                  <a:lnTo>
                    <a:pt x="288290" y="600989"/>
                  </a:lnTo>
                  <a:lnTo>
                    <a:pt x="339928" y="642734"/>
                  </a:lnTo>
                  <a:lnTo>
                    <a:pt x="373075" y="707009"/>
                  </a:lnTo>
                  <a:lnTo>
                    <a:pt x="380238" y="747522"/>
                  </a:lnTo>
                  <a:lnTo>
                    <a:pt x="381000" y="756666"/>
                  </a:lnTo>
                  <a:lnTo>
                    <a:pt x="380238" y="765810"/>
                  </a:lnTo>
                  <a:lnTo>
                    <a:pt x="378548" y="774954"/>
                  </a:lnTo>
                  <a:lnTo>
                    <a:pt x="381000" y="774954"/>
                  </a:lnTo>
                  <a:lnTo>
                    <a:pt x="407009" y="774954"/>
                  </a:lnTo>
                  <a:lnTo>
                    <a:pt x="409194" y="755904"/>
                  </a:lnTo>
                  <a:lnTo>
                    <a:pt x="409194" y="745236"/>
                  </a:lnTo>
                  <a:lnTo>
                    <a:pt x="408432" y="735330"/>
                  </a:lnTo>
                  <a:lnTo>
                    <a:pt x="398665" y="692404"/>
                  </a:lnTo>
                  <a:lnTo>
                    <a:pt x="382612" y="655180"/>
                  </a:lnTo>
                  <a:lnTo>
                    <a:pt x="361188" y="623684"/>
                  </a:lnTo>
                  <a:lnTo>
                    <a:pt x="356336" y="618871"/>
                  </a:lnTo>
                  <a:lnTo>
                    <a:pt x="616458" y="10668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128000" y="6157913"/>
            <a:ext cx="152400" cy="330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2000" b="1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5</a:t>
            </a:r>
            <a:endParaRPr kumimoji="0" sz="2000" kern="1200" cap="none" spc="0" normalizeH="0" baseline="0" noProof="0" dirty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28742" name="object 71"/>
          <p:cNvSpPr/>
          <p:nvPr/>
        </p:nvSpPr>
        <p:spPr>
          <a:xfrm>
            <a:off x="2970213" y="5575300"/>
            <a:ext cx="6502400" cy="774700"/>
          </a:xfrm>
          <a:custGeom>
            <a:avLst/>
            <a:gdLst/>
            <a:ahLst/>
            <a:cxnLst>
              <a:cxn ang="0">
                <a:pos x="398540" y="716873"/>
              </a:cxn>
              <a:cxn ang="0">
                <a:pos x="360788" y="648146"/>
              </a:cxn>
              <a:cxn ang="0">
                <a:pos x="239099" y="579546"/>
              </a:cxn>
              <a:cxn ang="0">
                <a:pos x="169400" y="579661"/>
              </a:cxn>
              <a:cxn ang="0">
                <a:pos x="47989" y="648679"/>
              </a:cxn>
              <a:cxn ang="0">
                <a:pos x="10543" y="717571"/>
              </a:cxn>
              <a:cxn ang="0">
                <a:pos x="0" y="771274"/>
              </a:cxn>
              <a:cxn ang="0">
                <a:pos x="28695" y="774319"/>
              </a:cxn>
              <a:cxn ang="0">
                <a:pos x="28962" y="762899"/>
              </a:cxn>
              <a:cxn ang="0">
                <a:pos x="75313" y="660494"/>
              </a:cxn>
              <a:cxn ang="0">
                <a:pos x="192912" y="606055"/>
              </a:cxn>
              <a:cxn ang="0">
                <a:pos x="288092" y="625825"/>
              </a:cxn>
              <a:cxn ang="0">
                <a:pos x="373148" y="731593"/>
              </a:cxn>
              <a:cxn ang="0">
                <a:pos x="380502" y="774319"/>
              </a:cxn>
              <a:cxn ang="0">
                <a:pos x="409274" y="769751"/>
              </a:cxn>
              <a:cxn ang="0">
                <a:pos x="6491285" y="691811"/>
              </a:cxn>
              <a:cxn ang="0">
                <a:pos x="6453685" y="623160"/>
              </a:cxn>
              <a:cxn ang="0">
                <a:pos x="6331831" y="554485"/>
              </a:cxn>
              <a:cxn ang="0">
                <a:pos x="6261980" y="554485"/>
              </a:cxn>
              <a:cxn ang="0">
                <a:pos x="6195762" y="577364"/>
              </a:cxn>
              <a:cxn ang="0">
                <a:pos x="5911976" y="0"/>
              </a:cxn>
              <a:cxn ang="0">
                <a:pos x="6145384" y="618160"/>
              </a:cxn>
              <a:cxn ang="0">
                <a:pos x="6119001" y="654605"/>
              </a:cxn>
              <a:cxn ang="0">
                <a:pos x="6093367" y="734728"/>
              </a:cxn>
              <a:cxn ang="0">
                <a:pos x="6093138" y="774319"/>
              </a:cxn>
              <a:cxn ang="0">
                <a:pos x="6121694" y="774319"/>
              </a:cxn>
              <a:cxn ang="0">
                <a:pos x="6120804" y="764421"/>
              </a:cxn>
              <a:cxn ang="0">
                <a:pos x="6132186" y="694375"/>
              </a:cxn>
              <a:cxn ang="0">
                <a:pos x="6201668" y="607146"/>
              </a:cxn>
              <a:cxn ang="0">
                <a:pos x="6302082" y="580231"/>
              </a:cxn>
              <a:cxn ang="0">
                <a:pos x="6400716" y="612730"/>
              </a:cxn>
              <a:cxn ang="0">
                <a:pos x="6464852" y="703726"/>
              </a:cxn>
              <a:cxn ang="0">
                <a:pos x="6472917" y="765183"/>
              </a:cxn>
              <a:cxn ang="0">
                <a:pos x="6472917" y="774319"/>
              </a:cxn>
              <a:cxn ang="0">
                <a:pos x="6501879" y="755285"/>
              </a:cxn>
            </a:cxnLst>
            <a:pathLst>
              <a:path w="6501130" h="775335">
                <a:moveTo>
                  <a:pt x="409194" y="770382"/>
                </a:moveTo>
                <a:lnTo>
                  <a:pt x="398462" y="717461"/>
                </a:lnTo>
                <a:lnTo>
                  <a:pt x="382257" y="680199"/>
                </a:lnTo>
                <a:lnTo>
                  <a:pt x="360718" y="648677"/>
                </a:lnTo>
                <a:lnTo>
                  <a:pt x="305206" y="602869"/>
                </a:lnTo>
                <a:lnTo>
                  <a:pt x="239052" y="580021"/>
                </a:lnTo>
                <a:lnTo>
                  <a:pt x="204203" y="577202"/>
                </a:lnTo>
                <a:lnTo>
                  <a:pt x="169367" y="580136"/>
                </a:lnTo>
                <a:lnTo>
                  <a:pt x="103301" y="603199"/>
                </a:lnTo>
                <a:lnTo>
                  <a:pt x="47980" y="649211"/>
                </a:lnTo>
                <a:lnTo>
                  <a:pt x="26581" y="680808"/>
                </a:lnTo>
                <a:lnTo>
                  <a:pt x="10541" y="718159"/>
                </a:lnTo>
                <a:lnTo>
                  <a:pt x="762" y="761238"/>
                </a:lnTo>
                <a:lnTo>
                  <a:pt x="0" y="771906"/>
                </a:lnTo>
                <a:lnTo>
                  <a:pt x="0" y="774954"/>
                </a:lnTo>
                <a:lnTo>
                  <a:pt x="28689" y="774954"/>
                </a:lnTo>
                <a:lnTo>
                  <a:pt x="28956" y="771906"/>
                </a:lnTo>
                <a:lnTo>
                  <a:pt x="28956" y="763524"/>
                </a:lnTo>
                <a:lnTo>
                  <a:pt x="38430" y="723430"/>
                </a:lnTo>
                <a:lnTo>
                  <a:pt x="75298" y="661035"/>
                </a:lnTo>
                <a:lnTo>
                  <a:pt x="129438" y="622147"/>
                </a:lnTo>
                <a:lnTo>
                  <a:pt x="192874" y="606552"/>
                </a:lnTo>
                <a:lnTo>
                  <a:pt x="225590" y="607415"/>
                </a:lnTo>
                <a:lnTo>
                  <a:pt x="288036" y="626338"/>
                </a:lnTo>
                <a:lnTo>
                  <a:pt x="339852" y="668007"/>
                </a:lnTo>
                <a:lnTo>
                  <a:pt x="373075" y="732193"/>
                </a:lnTo>
                <a:lnTo>
                  <a:pt x="380238" y="772668"/>
                </a:lnTo>
                <a:lnTo>
                  <a:pt x="380428" y="774954"/>
                </a:lnTo>
                <a:lnTo>
                  <a:pt x="409194" y="774954"/>
                </a:lnTo>
                <a:lnTo>
                  <a:pt x="409194" y="770382"/>
                </a:lnTo>
                <a:close/>
              </a:path>
              <a:path w="6501130" h="775335">
                <a:moveTo>
                  <a:pt x="6500609" y="745236"/>
                </a:moveTo>
                <a:lnTo>
                  <a:pt x="6490017" y="692378"/>
                </a:lnTo>
                <a:lnTo>
                  <a:pt x="6473914" y="655167"/>
                </a:lnTo>
                <a:lnTo>
                  <a:pt x="6452425" y="623671"/>
                </a:lnTo>
                <a:lnTo>
                  <a:pt x="6396888" y="577862"/>
                </a:lnTo>
                <a:lnTo>
                  <a:pt x="6330594" y="554939"/>
                </a:lnTo>
                <a:lnTo>
                  <a:pt x="6295669" y="552081"/>
                </a:lnTo>
                <a:lnTo>
                  <a:pt x="6260757" y="554939"/>
                </a:lnTo>
                <a:lnTo>
                  <a:pt x="6226746" y="563524"/>
                </a:lnTo>
                <a:lnTo>
                  <a:pt x="6194552" y="577837"/>
                </a:lnTo>
                <a:lnTo>
                  <a:pt x="6165862" y="597331"/>
                </a:lnTo>
                <a:lnTo>
                  <a:pt x="5910821" y="0"/>
                </a:lnTo>
                <a:lnTo>
                  <a:pt x="5884151" y="10668"/>
                </a:lnTo>
                <a:lnTo>
                  <a:pt x="6144184" y="618667"/>
                </a:lnTo>
                <a:lnTo>
                  <a:pt x="6139180" y="623646"/>
                </a:lnTo>
                <a:lnTo>
                  <a:pt x="6117806" y="655142"/>
                </a:lnTo>
                <a:lnTo>
                  <a:pt x="6101842" y="692365"/>
                </a:lnTo>
                <a:lnTo>
                  <a:pt x="6092177" y="735330"/>
                </a:lnTo>
                <a:lnTo>
                  <a:pt x="6090653" y="756666"/>
                </a:lnTo>
                <a:lnTo>
                  <a:pt x="6091948" y="774954"/>
                </a:lnTo>
                <a:lnTo>
                  <a:pt x="6119609" y="774954"/>
                </a:lnTo>
                <a:lnTo>
                  <a:pt x="6120498" y="774954"/>
                </a:lnTo>
                <a:lnTo>
                  <a:pt x="6120371" y="774192"/>
                </a:lnTo>
                <a:lnTo>
                  <a:pt x="6119609" y="765048"/>
                </a:lnTo>
                <a:lnTo>
                  <a:pt x="6119609" y="746760"/>
                </a:lnTo>
                <a:lnTo>
                  <a:pt x="6130988" y="694944"/>
                </a:lnTo>
                <a:lnTo>
                  <a:pt x="6148692" y="659079"/>
                </a:lnTo>
                <a:lnTo>
                  <a:pt x="6200457" y="607644"/>
                </a:lnTo>
                <a:lnTo>
                  <a:pt x="6265964" y="583031"/>
                </a:lnTo>
                <a:lnTo>
                  <a:pt x="6300851" y="580707"/>
                </a:lnTo>
                <a:lnTo>
                  <a:pt x="6335535" y="584987"/>
                </a:lnTo>
                <a:lnTo>
                  <a:pt x="6399466" y="613232"/>
                </a:lnTo>
                <a:lnTo>
                  <a:pt x="6448069" y="667499"/>
                </a:lnTo>
                <a:lnTo>
                  <a:pt x="6463589" y="704303"/>
                </a:lnTo>
                <a:lnTo>
                  <a:pt x="6471653" y="747522"/>
                </a:lnTo>
                <a:lnTo>
                  <a:pt x="6471653" y="765810"/>
                </a:lnTo>
                <a:lnTo>
                  <a:pt x="6469939" y="774954"/>
                </a:lnTo>
                <a:lnTo>
                  <a:pt x="6471653" y="774954"/>
                </a:lnTo>
                <a:lnTo>
                  <a:pt x="6498374" y="774954"/>
                </a:lnTo>
                <a:lnTo>
                  <a:pt x="6500609" y="755904"/>
                </a:lnTo>
                <a:lnTo>
                  <a:pt x="6500609" y="745236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8743" name="object 73"/>
          <p:cNvGrpSpPr/>
          <p:nvPr/>
        </p:nvGrpSpPr>
        <p:grpSpPr>
          <a:xfrm>
            <a:off x="765175" y="6216650"/>
            <a:ext cx="9144000" cy="1055688"/>
            <a:chOff x="774839" y="6152216"/>
            <a:chExt cx="9144000" cy="1055370"/>
          </a:xfrm>
        </p:grpSpPr>
        <p:sp>
          <p:nvSpPr>
            <p:cNvPr id="28744" name="object 74"/>
            <p:cNvSpPr/>
            <p:nvPr/>
          </p:nvSpPr>
          <p:spPr>
            <a:xfrm>
              <a:off x="4261517" y="6152216"/>
              <a:ext cx="409575" cy="198120"/>
            </a:xfrm>
            <a:custGeom>
              <a:avLst/>
              <a:gdLst/>
              <a:ahLst/>
              <a:cxnLst>
                <a:cxn ang="0">
                  <a:pos x="409428" y="197529"/>
                </a:cxn>
                <a:cxn ang="0">
                  <a:pos x="409428" y="193719"/>
                </a:cxn>
                <a:cxn ang="0">
                  <a:pos x="408666" y="183051"/>
                </a:cxn>
                <a:cxn ang="0">
                  <a:pos x="398732" y="140062"/>
                </a:cxn>
                <a:cxn ang="0">
                  <a:pos x="382532" y="102823"/>
                </a:cxn>
                <a:cxn ang="0">
                  <a:pos x="360964" y="71331"/>
                </a:cxn>
                <a:cxn ang="0">
                  <a:pos x="305319" y="25581"/>
                </a:cxn>
                <a:cxn ang="0">
                  <a:pos x="238987" y="2791"/>
                </a:cxn>
                <a:cxn ang="0">
                  <a:pos x="204059" y="0"/>
                </a:cxn>
                <a:cxn ang="0">
                  <a:pos x="169156" y="2940"/>
                </a:cxn>
                <a:cxn ang="0">
                  <a:pos x="103017" y="26008"/>
                </a:cxn>
                <a:cxn ang="0">
                  <a:pos x="47757" y="71974"/>
                </a:cxn>
                <a:cxn ang="0">
                  <a:pos x="10568" y="140818"/>
                </a:cxn>
                <a:cxn ang="0">
                  <a:pos x="996" y="183813"/>
                </a:cxn>
                <a:cxn ang="0">
                  <a:pos x="0" y="197529"/>
                </a:cxn>
                <a:cxn ang="0">
                  <a:pos x="28428" y="197529"/>
                </a:cxn>
                <a:cxn ang="0">
                  <a:pos x="28428" y="194481"/>
                </a:cxn>
                <a:cxn ang="0">
                  <a:pos x="29190" y="186099"/>
                </a:cxn>
                <a:cxn ang="0">
                  <a:pos x="38742" y="145977"/>
                </a:cxn>
                <a:cxn ang="0">
                  <a:pos x="75612" y="83504"/>
                </a:cxn>
                <a:cxn ang="0">
                  <a:pos x="129602" y="44550"/>
                </a:cxn>
                <a:cxn ang="0">
                  <a:pos x="192829" y="28906"/>
                </a:cxn>
                <a:cxn ang="0">
                  <a:pos x="225443" y="29760"/>
                </a:cxn>
                <a:cxn ang="0">
                  <a:pos x="287748" y="48688"/>
                </a:cxn>
                <a:cxn ang="0">
                  <a:pos x="339585" y="90403"/>
                </a:cxn>
                <a:cxn ang="0">
                  <a:pos x="373072" y="154695"/>
                </a:cxn>
                <a:cxn ang="0">
                  <a:pos x="380472" y="195243"/>
                </a:cxn>
                <a:cxn ang="0">
                  <a:pos x="380472" y="197529"/>
                </a:cxn>
                <a:cxn ang="0">
                  <a:pos x="409428" y="197529"/>
                </a:cxn>
              </a:cxnLst>
              <a:pathLst>
                <a:path w="409575" h="198120">
                  <a:moveTo>
                    <a:pt x="409428" y="197529"/>
                  </a:moveTo>
                  <a:lnTo>
                    <a:pt x="409428" y="193719"/>
                  </a:lnTo>
                  <a:lnTo>
                    <a:pt x="408666" y="183051"/>
                  </a:lnTo>
                  <a:lnTo>
                    <a:pt x="398732" y="140062"/>
                  </a:lnTo>
                  <a:lnTo>
                    <a:pt x="382532" y="102823"/>
                  </a:lnTo>
                  <a:lnTo>
                    <a:pt x="360964" y="71331"/>
                  </a:lnTo>
                  <a:lnTo>
                    <a:pt x="305319" y="25581"/>
                  </a:lnTo>
                  <a:lnTo>
                    <a:pt x="238987" y="2791"/>
                  </a:lnTo>
                  <a:lnTo>
                    <a:pt x="204059" y="0"/>
                  </a:lnTo>
                  <a:lnTo>
                    <a:pt x="169156" y="2940"/>
                  </a:lnTo>
                  <a:lnTo>
                    <a:pt x="103017" y="26008"/>
                  </a:lnTo>
                  <a:lnTo>
                    <a:pt x="47757" y="71974"/>
                  </a:lnTo>
                  <a:lnTo>
                    <a:pt x="10568" y="140818"/>
                  </a:lnTo>
                  <a:lnTo>
                    <a:pt x="996" y="183813"/>
                  </a:lnTo>
                  <a:lnTo>
                    <a:pt x="0" y="197529"/>
                  </a:lnTo>
                  <a:lnTo>
                    <a:pt x="28428" y="197529"/>
                  </a:lnTo>
                  <a:lnTo>
                    <a:pt x="28428" y="194481"/>
                  </a:lnTo>
                  <a:lnTo>
                    <a:pt x="29190" y="186099"/>
                  </a:lnTo>
                  <a:lnTo>
                    <a:pt x="38742" y="145977"/>
                  </a:lnTo>
                  <a:lnTo>
                    <a:pt x="75612" y="83504"/>
                  </a:lnTo>
                  <a:lnTo>
                    <a:pt x="129602" y="44550"/>
                  </a:lnTo>
                  <a:lnTo>
                    <a:pt x="192829" y="28906"/>
                  </a:lnTo>
                  <a:lnTo>
                    <a:pt x="225443" y="29760"/>
                  </a:lnTo>
                  <a:lnTo>
                    <a:pt x="287748" y="48688"/>
                  </a:lnTo>
                  <a:lnTo>
                    <a:pt x="339585" y="90403"/>
                  </a:lnTo>
                  <a:lnTo>
                    <a:pt x="373072" y="154695"/>
                  </a:lnTo>
                  <a:lnTo>
                    <a:pt x="380472" y="195243"/>
                  </a:lnTo>
                  <a:lnTo>
                    <a:pt x="380472" y="197529"/>
                  </a:lnTo>
                  <a:lnTo>
                    <a:pt x="409428" y="197529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45" name="object 75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46" name="object 76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747" name="object 77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48" name="object 78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749" name="object 79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>
                <a:cxn ang="0">
                  <a:pos x="546595" y="762"/>
                </a:cxn>
                <a:cxn ang="0">
                  <a:pos x="0" y="762"/>
                </a:cxn>
                <a:cxn ang="0">
                  <a:pos x="3416" y="38671"/>
                </a:cxn>
                <a:cxn ang="0">
                  <a:pos x="16217" y="85102"/>
                </a:cxn>
                <a:cxn ang="0">
                  <a:pos x="36576" y="127838"/>
                </a:cxn>
                <a:cxn ang="0">
                  <a:pos x="63703" y="166128"/>
                </a:cxn>
                <a:cxn ang="0">
                  <a:pos x="96812" y="199174"/>
                </a:cxn>
                <a:cxn ang="0">
                  <a:pos x="135128" y="226225"/>
                </a:cxn>
                <a:cxn ang="0">
                  <a:pos x="177825" y="246494"/>
                </a:cxn>
                <a:cxn ang="0">
                  <a:pos x="224155" y="259232"/>
                </a:cxn>
                <a:cxn ang="0">
                  <a:pos x="273304" y="263652"/>
                </a:cxn>
                <a:cxn ang="0">
                  <a:pos x="322643" y="259232"/>
                </a:cxn>
                <a:cxn ang="0">
                  <a:pos x="369074" y="246494"/>
                </a:cxn>
                <a:cxn ang="0">
                  <a:pos x="411810" y="226225"/>
                </a:cxn>
                <a:cxn ang="0">
                  <a:pos x="450088" y="199174"/>
                </a:cxn>
                <a:cxn ang="0">
                  <a:pos x="483146" y="166128"/>
                </a:cxn>
                <a:cxn ang="0">
                  <a:pos x="510197" y="127838"/>
                </a:cxn>
                <a:cxn ang="0">
                  <a:pos x="530466" y="85102"/>
                </a:cxn>
                <a:cxn ang="0">
                  <a:pos x="543204" y="38671"/>
                </a:cxn>
                <a:cxn ang="0">
                  <a:pos x="546595" y="762"/>
                </a:cxn>
                <a:cxn ang="0">
                  <a:pos x="764794" y="0"/>
                </a:cxn>
                <a:cxn ang="0">
                  <a:pos x="751852" y="0"/>
                </a:cxn>
                <a:cxn ang="0">
                  <a:pos x="751852" y="858011"/>
                </a:cxn>
                <a:cxn ang="0">
                  <a:pos x="764794" y="858011"/>
                </a:cxn>
                <a:cxn ang="0">
                  <a:pos x="764794" y="0"/>
                </a:cxn>
              </a:cxnLst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8750" name="object 80"/>
          <p:cNvSpPr txBox="1"/>
          <p:nvPr/>
        </p:nvSpPr>
        <p:spPr>
          <a:xfrm>
            <a:off x="3063875" y="6164263"/>
            <a:ext cx="177800" cy="392112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751" name="object 81"/>
          <p:cNvSpPr txBox="1"/>
          <p:nvPr/>
        </p:nvSpPr>
        <p:spPr>
          <a:xfrm>
            <a:off x="4360863" y="6164263"/>
            <a:ext cx="177800" cy="392112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7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752" name="object 82"/>
          <p:cNvSpPr/>
          <p:nvPr/>
        </p:nvSpPr>
        <p:spPr>
          <a:xfrm>
            <a:off x="8001000" y="6350000"/>
            <a:ext cx="406400" cy="185738"/>
          </a:xfrm>
          <a:custGeom>
            <a:avLst/>
            <a:gdLst/>
            <a:ahLst/>
            <a:cxnLst>
              <a:cxn ang="0">
                <a:pos x="405843" y="0"/>
              </a:cxn>
              <a:cxn ang="0">
                <a:pos x="377416" y="0"/>
              </a:cxn>
              <a:cxn ang="0">
                <a:pos x="371302" y="33122"/>
              </a:cxn>
              <a:cxn ang="0">
                <a:pos x="356211" y="69269"/>
              </a:cxn>
              <a:cxn ang="0">
                <a:pos x="308807" y="123046"/>
              </a:cxn>
              <a:cxn ang="0">
                <a:pos x="246200" y="151771"/>
              </a:cxn>
              <a:cxn ang="0">
                <a:pos x="212103" y="156605"/>
              </a:cxn>
              <a:cxn ang="0">
                <a:pos x="177696" y="155016"/>
              </a:cxn>
              <a:cxn ang="0">
                <a:pos x="112604" y="132357"/>
              </a:cxn>
              <a:cxn ang="0">
                <a:pos x="60232" y="83362"/>
              </a:cxn>
              <a:cxn ang="0">
                <a:pos x="41725" y="48857"/>
              </a:cxn>
              <a:cxn ang="0">
                <a:pos x="29888" y="7607"/>
              </a:cxn>
              <a:cxn ang="0">
                <a:pos x="28506" y="0"/>
              </a:cxn>
              <a:cxn ang="0">
                <a:pos x="0" y="0"/>
              </a:cxn>
              <a:cxn ang="0">
                <a:pos x="13090" y="53791"/>
              </a:cxn>
              <a:cxn ang="0">
                <a:pos x="29962" y="89010"/>
              </a:cxn>
              <a:cxn ang="0">
                <a:pos x="77112" y="142760"/>
              </a:cxn>
              <a:cxn ang="0">
                <a:pos x="136859" y="174663"/>
              </a:cxn>
              <a:cxn ang="0">
                <a:pos x="202881" y="185196"/>
              </a:cxn>
              <a:cxn ang="0">
                <a:pos x="236268" y="182599"/>
              </a:cxn>
              <a:cxn ang="0">
                <a:pos x="299840" y="161975"/>
              </a:cxn>
              <a:cxn ang="0">
                <a:pos x="353872" y="121179"/>
              </a:cxn>
              <a:cxn ang="0">
                <a:pos x="392038" y="60689"/>
              </a:cxn>
              <a:cxn ang="0">
                <a:pos x="403195" y="23208"/>
              </a:cxn>
              <a:cxn ang="0">
                <a:pos x="405843" y="0"/>
              </a:cxn>
            </a:cxnLst>
            <a:pathLst>
              <a:path w="407034" h="186054">
                <a:moveTo>
                  <a:pt x="406476" y="0"/>
                </a:moveTo>
                <a:lnTo>
                  <a:pt x="378005" y="0"/>
                </a:lnTo>
                <a:lnTo>
                  <a:pt x="371881" y="33178"/>
                </a:lnTo>
                <a:lnTo>
                  <a:pt x="356767" y="69387"/>
                </a:lnTo>
                <a:lnTo>
                  <a:pt x="309289" y="123255"/>
                </a:lnTo>
                <a:lnTo>
                  <a:pt x="246584" y="152029"/>
                </a:lnTo>
                <a:lnTo>
                  <a:pt x="212434" y="156871"/>
                </a:lnTo>
                <a:lnTo>
                  <a:pt x="177973" y="155280"/>
                </a:lnTo>
                <a:lnTo>
                  <a:pt x="112780" y="132582"/>
                </a:lnTo>
                <a:lnTo>
                  <a:pt x="60326" y="83504"/>
                </a:lnTo>
                <a:lnTo>
                  <a:pt x="41790" y="48940"/>
                </a:lnTo>
                <a:lnTo>
                  <a:pt x="29935" y="7620"/>
                </a:lnTo>
                <a:lnTo>
                  <a:pt x="28550" y="0"/>
                </a:lnTo>
                <a:lnTo>
                  <a:pt x="0" y="0"/>
                </a:lnTo>
                <a:lnTo>
                  <a:pt x="13110" y="53883"/>
                </a:lnTo>
                <a:lnTo>
                  <a:pt x="30009" y="89161"/>
                </a:lnTo>
                <a:lnTo>
                  <a:pt x="77232" y="143003"/>
                </a:lnTo>
                <a:lnTo>
                  <a:pt x="137073" y="174960"/>
                </a:lnTo>
                <a:lnTo>
                  <a:pt x="203198" y="185511"/>
                </a:lnTo>
                <a:lnTo>
                  <a:pt x="236637" y="182910"/>
                </a:lnTo>
                <a:lnTo>
                  <a:pt x="300308" y="162251"/>
                </a:lnTo>
                <a:lnTo>
                  <a:pt x="354424" y="121385"/>
                </a:lnTo>
                <a:lnTo>
                  <a:pt x="392650" y="60792"/>
                </a:lnTo>
                <a:lnTo>
                  <a:pt x="403824" y="23247"/>
                </a:lnTo>
                <a:lnTo>
                  <a:pt x="406476" y="0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753" name="object 83"/>
          <p:cNvSpPr/>
          <p:nvPr/>
        </p:nvSpPr>
        <p:spPr>
          <a:xfrm>
            <a:off x="2970213" y="6350000"/>
            <a:ext cx="409575" cy="211138"/>
          </a:xfrm>
          <a:custGeom>
            <a:avLst/>
            <a:gdLst/>
            <a:ahLst/>
            <a:cxnLst>
              <a:cxn ang="0">
                <a:pos x="28701" y="0"/>
              </a:cxn>
              <a:cxn ang="0">
                <a:pos x="0" y="0"/>
              </a:cxn>
              <a:cxn ang="0">
                <a:pos x="0" y="17499"/>
              </a:cxn>
              <a:cxn ang="0">
                <a:pos x="762" y="28151"/>
              </a:cxn>
              <a:cxn ang="0">
                <a:pos x="2286" y="38042"/>
              </a:cxn>
              <a:cxn ang="0">
                <a:pos x="13725" y="79001"/>
              </a:cxn>
              <a:cxn ang="0">
                <a:pos x="28194" y="109137"/>
              </a:cxn>
              <a:cxn ang="0">
                <a:pos x="28194" y="6086"/>
              </a:cxn>
              <a:cxn ang="0">
                <a:pos x="28701" y="0"/>
              </a:cxn>
              <a:cxn ang="0">
                <a:pos x="381000" y="109560"/>
              </a:cxn>
              <a:cxn ang="0">
                <a:pos x="381000" y="6847"/>
              </a:cxn>
              <a:cxn ang="0">
                <a:pos x="380238" y="15977"/>
              </a:cxn>
              <a:cxn ang="0">
                <a:pos x="372443" y="58210"/>
              </a:cxn>
              <a:cxn ang="0">
                <a:pos x="357374" y="94368"/>
              </a:cxn>
              <a:cxn ang="0">
                <a:pos x="310042" y="148232"/>
              </a:cxn>
              <a:cxn ang="0">
                <a:pos x="247504" y="177108"/>
              </a:cxn>
              <a:cxn ang="0">
                <a:pos x="213426" y="182031"/>
              </a:cxn>
              <a:cxn ang="0">
                <a:pos x="179019" y="180533"/>
              </a:cxn>
              <a:cxn ang="0">
                <a:pos x="113846" y="158044"/>
              </a:cxn>
              <a:cxn ang="0">
                <a:pos x="61247" y="109181"/>
              </a:cxn>
              <a:cxn ang="0">
                <a:pos x="42555" y="74712"/>
              </a:cxn>
              <a:cxn ang="0">
                <a:pos x="30480" y="33477"/>
              </a:cxn>
              <a:cxn ang="0">
                <a:pos x="28194" y="15216"/>
              </a:cxn>
              <a:cxn ang="0">
                <a:pos x="28194" y="109137"/>
              </a:cxn>
              <a:cxn ang="0">
                <a:pos x="52336" y="143991"/>
              </a:cxn>
              <a:cxn ang="0">
                <a:pos x="106664" y="186825"/>
              </a:cxn>
              <a:cxn ang="0">
                <a:pos x="170396" y="207995"/>
              </a:cxn>
              <a:cxn ang="0">
                <a:pos x="203816" y="210609"/>
              </a:cxn>
              <a:cxn ang="0">
                <a:pos x="237221" y="207991"/>
              </a:cxn>
              <a:cxn ang="0">
                <a:pos x="300825" y="187306"/>
              </a:cxn>
              <a:cxn ang="0">
                <a:pos x="354897" y="146432"/>
              </a:cxn>
              <a:cxn ang="0">
                <a:pos x="376386" y="118578"/>
              </a:cxn>
              <a:cxn ang="0">
                <a:pos x="381000" y="109560"/>
              </a:cxn>
              <a:cxn ang="0">
                <a:pos x="409194" y="6086"/>
              </a:cxn>
              <a:cxn ang="0">
                <a:pos x="409194" y="0"/>
              </a:cxn>
              <a:cxn ang="0">
                <a:pos x="380428" y="0"/>
              </a:cxn>
              <a:cxn ang="0">
                <a:pos x="381000" y="6847"/>
              </a:cxn>
              <a:cxn ang="0">
                <a:pos x="381000" y="109560"/>
              </a:cxn>
              <a:cxn ang="0">
                <a:pos x="393124" y="85861"/>
              </a:cxn>
              <a:cxn ang="0">
                <a:pos x="404323" y="48344"/>
              </a:cxn>
              <a:cxn ang="0">
                <a:pos x="409194" y="6086"/>
              </a:cxn>
            </a:cxnLst>
            <a:pathLst>
              <a:path w="409575" h="211454">
                <a:moveTo>
                  <a:pt x="28701" y="0"/>
                </a:moveTo>
                <a:lnTo>
                  <a:pt x="0" y="0"/>
                </a:lnTo>
                <a:lnTo>
                  <a:pt x="0" y="17525"/>
                </a:lnTo>
                <a:lnTo>
                  <a:pt x="762" y="28193"/>
                </a:lnTo>
                <a:lnTo>
                  <a:pt x="2286" y="38099"/>
                </a:lnTo>
                <a:lnTo>
                  <a:pt x="13725" y="79119"/>
                </a:lnTo>
                <a:lnTo>
                  <a:pt x="28194" y="109300"/>
                </a:lnTo>
                <a:lnTo>
                  <a:pt x="28194" y="6095"/>
                </a:lnTo>
                <a:lnTo>
                  <a:pt x="28701" y="0"/>
                </a:lnTo>
                <a:close/>
              </a:path>
              <a:path w="409575" h="211454">
                <a:moveTo>
                  <a:pt x="381000" y="109724"/>
                </a:moveTo>
                <a:lnTo>
                  <a:pt x="381000" y="6857"/>
                </a:lnTo>
                <a:lnTo>
                  <a:pt x="380238" y="16001"/>
                </a:lnTo>
                <a:lnTo>
                  <a:pt x="372443" y="58297"/>
                </a:lnTo>
                <a:lnTo>
                  <a:pt x="357374" y="94509"/>
                </a:lnTo>
                <a:lnTo>
                  <a:pt x="310042" y="148454"/>
                </a:lnTo>
                <a:lnTo>
                  <a:pt x="247504" y="177373"/>
                </a:lnTo>
                <a:lnTo>
                  <a:pt x="213426" y="182303"/>
                </a:lnTo>
                <a:lnTo>
                  <a:pt x="179019" y="180803"/>
                </a:lnTo>
                <a:lnTo>
                  <a:pt x="113846" y="158281"/>
                </a:lnTo>
                <a:lnTo>
                  <a:pt x="61247" y="109344"/>
                </a:lnTo>
                <a:lnTo>
                  <a:pt x="42555" y="74824"/>
                </a:lnTo>
                <a:lnTo>
                  <a:pt x="30480" y="33527"/>
                </a:lnTo>
                <a:lnTo>
                  <a:pt x="28194" y="15239"/>
                </a:lnTo>
                <a:lnTo>
                  <a:pt x="28194" y="109300"/>
                </a:lnTo>
                <a:lnTo>
                  <a:pt x="52336" y="144207"/>
                </a:lnTo>
                <a:lnTo>
                  <a:pt x="106664" y="187105"/>
                </a:lnTo>
                <a:lnTo>
                  <a:pt x="170396" y="208306"/>
                </a:lnTo>
                <a:lnTo>
                  <a:pt x="203816" y="210924"/>
                </a:lnTo>
                <a:lnTo>
                  <a:pt x="237221" y="208302"/>
                </a:lnTo>
                <a:lnTo>
                  <a:pt x="300825" y="187586"/>
                </a:lnTo>
                <a:lnTo>
                  <a:pt x="354897" y="146651"/>
                </a:lnTo>
                <a:lnTo>
                  <a:pt x="376386" y="118755"/>
                </a:lnTo>
                <a:lnTo>
                  <a:pt x="381000" y="109724"/>
                </a:lnTo>
                <a:close/>
              </a:path>
              <a:path w="409575" h="211454">
                <a:moveTo>
                  <a:pt x="409194" y="6095"/>
                </a:moveTo>
                <a:lnTo>
                  <a:pt x="409194" y="0"/>
                </a:lnTo>
                <a:lnTo>
                  <a:pt x="380428" y="0"/>
                </a:lnTo>
                <a:lnTo>
                  <a:pt x="381000" y="6857"/>
                </a:lnTo>
                <a:lnTo>
                  <a:pt x="381000" y="109724"/>
                </a:lnTo>
                <a:lnTo>
                  <a:pt x="393124" y="85990"/>
                </a:lnTo>
                <a:lnTo>
                  <a:pt x="404323" y="48416"/>
                </a:lnTo>
                <a:lnTo>
                  <a:pt x="409194" y="6095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754" name="object 84"/>
          <p:cNvSpPr/>
          <p:nvPr/>
        </p:nvSpPr>
        <p:spPr>
          <a:xfrm>
            <a:off x="9063038" y="6350000"/>
            <a:ext cx="406400" cy="185738"/>
          </a:xfrm>
          <a:custGeom>
            <a:avLst/>
            <a:gdLst/>
            <a:ahLst/>
            <a:cxnLst>
              <a:cxn ang="0">
                <a:pos x="405785" y="0"/>
              </a:cxn>
              <a:cxn ang="0">
                <a:pos x="377392" y="0"/>
              </a:cxn>
              <a:cxn ang="0">
                <a:pos x="371194" y="33094"/>
              </a:cxn>
              <a:cxn ang="0">
                <a:pos x="356021" y="69227"/>
              </a:cxn>
              <a:cxn ang="0">
                <a:pos x="308523" y="123005"/>
              </a:cxn>
              <a:cxn ang="0">
                <a:pos x="245896" y="151757"/>
              </a:cxn>
              <a:cxn ang="0">
                <a:pos x="211814" y="156610"/>
              </a:cxn>
              <a:cxn ang="0">
                <a:pos x="177431" y="155039"/>
              </a:cxn>
              <a:cxn ang="0">
                <a:pos x="112416" y="132406"/>
              </a:cxn>
              <a:cxn ang="0">
                <a:pos x="60138" y="83410"/>
              </a:cxn>
              <a:cxn ang="0">
                <a:pos x="41680" y="48887"/>
              </a:cxn>
              <a:cxn ang="0">
                <a:pos x="29888" y="7607"/>
              </a:cxn>
              <a:cxn ang="0">
                <a:pos x="28506" y="0"/>
              </a:cxn>
              <a:cxn ang="0">
                <a:pos x="0" y="0"/>
              </a:cxn>
              <a:cxn ang="0">
                <a:pos x="13158" y="53856"/>
              </a:cxn>
              <a:cxn ang="0">
                <a:pos x="30068" y="89119"/>
              </a:cxn>
              <a:cxn ang="0">
                <a:pos x="77211" y="142909"/>
              </a:cxn>
              <a:cxn ang="0">
                <a:pos x="136879" y="174799"/>
              </a:cxn>
              <a:cxn ang="0">
                <a:pos x="202788" y="185287"/>
              </a:cxn>
              <a:cxn ang="0">
                <a:pos x="236116" y="182660"/>
              </a:cxn>
              <a:cxn ang="0">
                <a:pos x="299595" y="161978"/>
              </a:cxn>
              <a:cxn ang="0">
                <a:pos x="353594" y="121140"/>
              </a:cxn>
              <a:cxn ang="0">
                <a:pos x="391830" y="60642"/>
              </a:cxn>
              <a:cxn ang="0">
                <a:pos x="403071" y="23176"/>
              </a:cxn>
              <a:cxn ang="0">
                <a:pos x="405785" y="0"/>
              </a:cxn>
            </a:cxnLst>
            <a:pathLst>
              <a:path w="407034" h="186054">
                <a:moveTo>
                  <a:pt x="406418" y="0"/>
                </a:moveTo>
                <a:lnTo>
                  <a:pt x="377981" y="0"/>
                </a:lnTo>
                <a:lnTo>
                  <a:pt x="371773" y="33150"/>
                </a:lnTo>
                <a:lnTo>
                  <a:pt x="356576" y="69345"/>
                </a:lnTo>
                <a:lnTo>
                  <a:pt x="309004" y="123214"/>
                </a:lnTo>
                <a:lnTo>
                  <a:pt x="246280" y="152015"/>
                </a:lnTo>
                <a:lnTo>
                  <a:pt x="212144" y="156876"/>
                </a:lnTo>
                <a:lnTo>
                  <a:pt x="177708" y="155303"/>
                </a:lnTo>
                <a:lnTo>
                  <a:pt x="112591" y="132631"/>
                </a:lnTo>
                <a:lnTo>
                  <a:pt x="60232" y="83552"/>
                </a:lnTo>
                <a:lnTo>
                  <a:pt x="41745" y="48970"/>
                </a:lnTo>
                <a:lnTo>
                  <a:pt x="29935" y="7620"/>
                </a:lnTo>
                <a:lnTo>
                  <a:pt x="28550" y="0"/>
                </a:lnTo>
                <a:lnTo>
                  <a:pt x="0" y="0"/>
                </a:lnTo>
                <a:lnTo>
                  <a:pt x="13179" y="53948"/>
                </a:lnTo>
                <a:lnTo>
                  <a:pt x="30115" y="89271"/>
                </a:lnTo>
                <a:lnTo>
                  <a:pt x="77331" y="143152"/>
                </a:lnTo>
                <a:lnTo>
                  <a:pt x="137093" y="175096"/>
                </a:lnTo>
                <a:lnTo>
                  <a:pt x="203104" y="185602"/>
                </a:lnTo>
                <a:lnTo>
                  <a:pt x="236484" y="182971"/>
                </a:lnTo>
                <a:lnTo>
                  <a:pt x="300062" y="162254"/>
                </a:lnTo>
                <a:lnTo>
                  <a:pt x="354146" y="121346"/>
                </a:lnTo>
                <a:lnTo>
                  <a:pt x="392441" y="60745"/>
                </a:lnTo>
                <a:lnTo>
                  <a:pt x="403700" y="23215"/>
                </a:lnTo>
                <a:lnTo>
                  <a:pt x="406418" y="0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755" name="object 85"/>
          <p:cNvSpPr/>
          <p:nvPr/>
        </p:nvSpPr>
        <p:spPr>
          <a:xfrm>
            <a:off x="4260850" y="6350000"/>
            <a:ext cx="409575" cy="211138"/>
          </a:xfrm>
          <a:custGeom>
            <a:avLst/>
            <a:gdLst/>
            <a:ahLst/>
            <a:cxnLst>
              <a:cxn ang="0">
                <a:pos x="409321" y="6086"/>
              </a:cxn>
              <a:cxn ang="0">
                <a:pos x="409321" y="0"/>
              </a:cxn>
              <a:cxn ang="0">
                <a:pos x="380410" y="0"/>
              </a:cxn>
              <a:cxn ang="0">
                <a:pos x="380410" y="15977"/>
              </a:cxn>
              <a:cxn ang="0">
                <a:pos x="372555" y="58188"/>
              </a:cxn>
              <a:cxn ang="0">
                <a:pos x="357443" y="94332"/>
              </a:cxn>
              <a:cxn ang="0">
                <a:pos x="310071" y="148182"/>
              </a:cxn>
              <a:cxn ang="0">
                <a:pos x="247554" y="177060"/>
              </a:cxn>
              <a:cxn ang="0">
                <a:pos x="213510" y="181988"/>
              </a:cxn>
              <a:cxn ang="0">
                <a:pos x="179150" y="180497"/>
              </a:cxn>
              <a:cxn ang="0">
                <a:pos x="114116" y="158024"/>
              </a:cxn>
              <a:cxn ang="0">
                <a:pos x="61711" y="109175"/>
              </a:cxn>
              <a:cxn ang="0">
                <a:pos x="43137" y="74711"/>
              </a:cxn>
              <a:cxn ang="0">
                <a:pos x="31194" y="33477"/>
              </a:cxn>
              <a:cxn ang="0">
                <a:pos x="28911" y="15216"/>
              </a:cxn>
              <a:cxn ang="0">
                <a:pos x="28911" y="0"/>
              </a:cxn>
              <a:cxn ang="0">
                <a:pos x="526" y="0"/>
              </a:cxn>
              <a:cxn ang="0">
                <a:pos x="3043" y="38042"/>
              </a:cxn>
              <a:cxn ang="0">
                <a:pos x="14477" y="79058"/>
              </a:cxn>
              <a:cxn ang="0">
                <a:pos x="31397" y="114390"/>
              </a:cxn>
              <a:cxn ang="0">
                <a:pos x="78561" y="168257"/>
              </a:cxn>
              <a:cxn ang="0">
                <a:pos x="138247" y="200160"/>
              </a:cxn>
              <a:cxn ang="0">
                <a:pos x="204163" y="210617"/>
              </a:cxn>
              <a:cxn ang="0">
                <a:pos x="237495" y="207963"/>
              </a:cxn>
              <a:cxn ang="0">
                <a:pos x="300970" y="187215"/>
              </a:cxn>
              <a:cxn ang="0">
                <a:pos x="354960" y="146309"/>
              </a:cxn>
              <a:cxn ang="0">
                <a:pos x="393172" y="85761"/>
              </a:cxn>
              <a:cxn ang="0">
                <a:pos x="404397" y="48282"/>
              </a:cxn>
              <a:cxn ang="0">
                <a:pos x="409321" y="6086"/>
              </a:cxn>
            </a:cxnLst>
            <a:pathLst>
              <a:path w="410210" h="211454">
                <a:moveTo>
                  <a:pt x="409956" y="6095"/>
                </a:moveTo>
                <a:lnTo>
                  <a:pt x="409956" y="0"/>
                </a:lnTo>
                <a:lnTo>
                  <a:pt x="381000" y="0"/>
                </a:lnTo>
                <a:lnTo>
                  <a:pt x="381000" y="16001"/>
                </a:lnTo>
                <a:lnTo>
                  <a:pt x="373133" y="58275"/>
                </a:lnTo>
                <a:lnTo>
                  <a:pt x="357997" y="94473"/>
                </a:lnTo>
                <a:lnTo>
                  <a:pt x="310552" y="148404"/>
                </a:lnTo>
                <a:lnTo>
                  <a:pt x="247938" y="177325"/>
                </a:lnTo>
                <a:lnTo>
                  <a:pt x="213841" y="182260"/>
                </a:lnTo>
                <a:lnTo>
                  <a:pt x="179428" y="180767"/>
                </a:lnTo>
                <a:lnTo>
                  <a:pt x="114293" y="158261"/>
                </a:lnTo>
                <a:lnTo>
                  <a:pt x="61807" y="109338"/>
                </a:lnTo>
                <a:lnTo>
                  <a:pt x="43204" y="74823"/>
                </a:lnTo>
                <a:lnTo>
                  <a:pt x="31242" y="33527"/>
                </a:lnTo>
                <a:lnTo>
                  <a:pt x="28956" y="15239"/>
                </a:lnTo>
                <a:lnTo>
                  <a:pt x="28956" y="0"/>
                </a:lnTo>
                <a:lnTo>
                  <a:pt x="527" y="0"/>
                </a:lnTo>
                <a:lnTo>
                  <a:pt x="3048" y="38099"/>
                </a:lnTo>
                <a:lnTo>
                  <a:pt x="14499" y="79176"/>
                </a:lnTo>
                <a:lnTo>
                  <a:pt x="31446" y="114561"/>
                </a:lnTo>
                <a:lnTo>
                  <a:pt x="78683" y="168509"/>
                </a:lnTo>
                <a:lnTo>
                  <a:pt x="138461" y="200460"/>
                </a:lnTo>
                <a:lnTo>
                  <a:pt x="204480" y="210932"/>
                </a:lnTo>
                <a:lnTo>
                  <a:pt x="237863" y="208274"/>
                </a:lnTo>
                <a:lnTo>
                  <a:pt x="301437" y="187495"/>
                </a:lnTo>
                <a:lnTo>
                  <a:pt x="355510" y="146528"/>
                </a:lnTo>
                <a:lnTo>
                  <a:pt x="393782" y="85889"/>
                </a:lnTo>
                <a:lnTo>
                  <a:pt x="405024" y="48354"/>
                </a:lnTo>
                <a:lnTo>
                  <a:pt x="409956" y="6095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077325" y="6118225"/>
            <a:ext cx="3000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1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3072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724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25" name="object 6"/>
          <p:cNvSpPr/>
          <p:nvPr/>
        </p:nvSpPr>
        <p:spPr>
          <a:xfrm>
            <a:off x="9518650" y="349250"/>
            <a:ext cx="38100" cy="2571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30726" name="object 7"/>
          <p:cNvGrpSpPr/>
          <p:nvPr/>
        </p:nvGrpSpPr>
        <p:grpSpPr>
          <a:xfrm>
            <a:off x="774700" y="1206500"/>
            <a:ext cx="9144000" cy="5143500"/>
            <a:chOff x="774839" y="1206246"/>
            <a:chExt cx="9144000" cy="5143500"/>
          </a:xfrm>
        </p:grpSpPr>
        <p:sp>
          <p:nvSpPr>
            <p:cNvPr id="30727" name="object 8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object 9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9" name="object 10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object 11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1" name="object 12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2" name="object 13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3" name="object 14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4" name="object 15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5" name="object 16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6" name="object 1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7" name="object 18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object 19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9" name="object 20"/>
            <p:cNvSpPr/>
            <p:nvPr/>
          </p:nvSpPr>
          <p:spPr>
            <a:xfrm>
              <a:off x="9518777" y="2920746"/>
              <a:ext cx="38100" cy="342900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135563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4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850" b="0" i="0" u="none" strike="noStrike" kern="0" cap="none" spc="-4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ORTING 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WITH</a:t>
            </a:r>
            <a:r>
              <a:rPr kumimoji="0" sz="3850" b="0" i="0" u="none" strike="noStrike" kern="0" cap="none" spc="36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8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</a:t>
            </a:r>
            <a:r>
              <a:rPr kumimoji="0" sz="385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30741" name="object 22"/>
          <p:cNvSpPr txBox="1"/>
          <p:nvPr/>
        </p:nvSpPr>
        <p:spPr>
          <a:xfrm>
            <a:off x="1311275" y="1968500"/>
            <a:ext cx="6927850" cy="2562225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Inserted nodes are similar to partition  pivot used in quicksort, but in a different  order.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775"/>
              </a:spcBef>
              <a:tabLst>
                <a:tab pos="285750" algn="l"/>
              </a:tabLst>
            </a:pPr>
            <a:r>
              <a:rPr lang="zh-CN" altLang="zh-CN" sz="2500">
                <a:solidFill>
                  <a:srgbClr val="FE86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 </a:t>
            </a: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BST does not partition immediately  after picking the inserted node.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30742" name="object 23"/>
          <p:cNvGrpSpPr/>
          <p:nvPr/>
        </p:nvGrpSpPr>
        <p:grpSpPr>
          <a:xfrm>
            <a:off x="774700" y="4633913"/>
            <a:ext cx="9144000" cy="2573337"/>
            <a:chOff x="774839" y="4634484"/>
            <a:chExt cx="9144000" cy="2573020"/>
          </a:xfrm>
        </p:grpSpPr>
        <p:sp>
          <p:nvSpPr>
            <p:cNvPr id="30743" name="object 24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4" name="object 2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45" name="object 2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6" name="object 27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7" name="object 28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48" name="object 29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9" name="object 30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0" name="object 31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1" name="object 32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52" name="object 33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753" name="object 34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30754" name="object 35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55" name="object 36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24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6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3277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2772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3" name="object 6"/>
          <p:cNvSpPr/>
          <p:nvPr/>
        </p:nvSpPr>
        <p:spPr>
          <a:xfrm>
            <a:off x="9518650" y="349250"/>
            <a:ext cx="38100" cy="2571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32774" name="object 7"/>
          <p:cNvGrpSpPr/>
          <p:nvPr/>
        </p:nvGrpSpPr>
        <p:grpSpPr>
          <a:xfrm>
            <a:off x="774700" y="1206500"/>
            <a:ext cx="9144000" cy="5143500"/>
            <a:chOff x="774839" y="1206246"/>
            <a:chExt cx="9144000" cy="5143500"/>
          </a:xfrm>
        </p:grpSpPr>
        <p:sp>
          <p:nvSpPr>
            <p:cNvPr id="32775" name="object 8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object 9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77" name="object 10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object 11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79" name="object 12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0" name="object 13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1" name="object 14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2" name="object 15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object 16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4" name="object 1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5" name="object 18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86" name="object 19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7" name="object 20"/>
            <p:cNvSpPr/>
            <p:nvPr/>
          </p:nvSpPr>
          <p:spPr>
            <a:xfrm>
              <a:off x="9518777" y="2920746"/>
              <a:ext cx="38100" cy="342900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862013"/>
            <a:ext cx="5773738" cy="84772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43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ORTING </a:t>
            </a:r>
            <a:r>
              <a:rPr kumimoji="0" sz="43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WITH</a:t>
            </a:r>
            <a:r>
              <a:rPr kumimoji="0" sz="4300" b="0" i="0" u="none" strike="noStrike" kern="0" cap="none" spc="42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</a:t>
            </a:r>
            <a:r>
              <a:rPr kumimoji="0" sz="43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endParaRPr kumimoji="0" sz="43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32789" name="object 22"/>
          <p:cNvSpPr txBox="1"/>
          <p:nvPr/>
        </p:nvSpPr>
        <p:spPr>
          <a:xfrm>
            <a:off x="1311275" y="1968500"/>
            <a:ext cx="7080250" cy="2540000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Since run time is proportional to the  number of comparisons, same time as  quicksort: O(n lg n)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6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Which do you think is better, quicksort or  BSTSort?	Why?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32790" name="object 23"/>
          <p:cNvGrpSpPr/>
          <p:nvPr/>
        </p:nvGrpSpPr>
        <p:grpSpPr>
          <a:xfrm>
            <a:off x="774700" y="4633913"/>
            <a:ext cx="9144000" cy="2573337"/>
            <a:chOff x="774839" y="4634484"/>
            <a:chExt cx="9144000" cy="2573020"/>
          </a:xfrm>
        </p:grpSpPr>
        <p:sp>
          <p:nvSpPr>
            <p:cNvPr id="32791" name="object 24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92" name="object 2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93" name="object 2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94" name="object 27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95" name="object 28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96" name="object 29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97" name="object 30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98" name="object 31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99" name="object 32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00" name="object 33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2801" name="object 34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32802" name="object 35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object 36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25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817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34818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19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4820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4821" name="object 6"/>
          <p:cNvSpPr/>
          <p:nvPr/>
        </p:nvSpPr>
        <p:spPr>
          <a:xfrm>
            <a:off x="9518650" y="349250"/>
            <a:ext cx="38100" cy="2571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34822" name="object 7"/>
          <p:cNvGrpSpPr/>
          <p:nvPr/>
        </p:nvGrpSpPr>
        <p:grpSpPr>
          <a:xfrm>
            <a:off x="774700" y="1206500"/>
            <a:ext cx="9144000" cy="5143500"/>
            <a:chOff x="774839" y="1206246"/>
            <a:chExt cx="9144000" cy="5143500"/>
          </a:xfrm>
        </p:grpSpPr>
        <p:sp>
          <p:nvSpPr>
            <p:cNvPr id="34823" name="object 8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object 9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5" name="object 10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object 11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7" name="object 12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8" name="object 13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9" name="object 14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0" name="object 15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object 16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2" name="object 1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3" name="object 18"/>
            <p:cNvSpPr/>
            <p:nvPr/>
          </p:nvSpPr>
          <p:spPr>
            <a:xfrm>
              <a:off x="9518777" y="2920746"/>
              <a:ext cx="38100" cy="257175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4" name="object 19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5" name="object 2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6" name="object 21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7" name="object 22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8" name="object 23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9" name="object 24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0" name="object 25"/>
            <p:cNvSpPr/>
            <p:nvPr/>
          </p:nvSpPr>
          <p:spPr>
            <a:xfrm>
              <a:off x="9518777" y="5492496"/>
              <a:ext cx="38100" cy="85725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41" name="object 26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2" name="object 2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43" name="object 28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311275" y="862013"/>
            <a:ext cx="5773738" cy="84772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43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ORTING </a:t>
            </a:r>
            <a:r>
              <a:rPr kumimoji="0" sz="43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WITH</a:t>
            </a:r>
            <a:r>
              <a:rPr kumimoji="0" sz="4300" b="0" i="0" u="none" strike="noStrike" kern="0" cap="none" spc="42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</a:t>
            </a:r>
            <a:r>
              <a:rPr kumimoji="0" sz="43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endParaRPr kumimoji="0" sz="43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34845" name="object 30"/>
          <p:cNvSpPr txBox="1"/>
          <p:nvPr/>
        </p:nvSpPr>
        <p:spPr>
          <a:xfrm>
            <a:off x="1311275" y="1968500"/>
            <a:ext cx="7080250" cy="4295775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Since run time is proportional to the  number of comparisons, same time as  quicksort: O(n lg n)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6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Which do you think is better, quicksort or  BSTSort?	Why?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775"/>
              </a:spcBef>
              <a:buClr>
                <a:srgbClr val="FE8637"/>
              </a:buClr>
              <a:buSzPct val="80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Quicksort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765"/>
              </a:spcBef>
              <a:buClr>
                <a:srgbClr val="FE8637"/>
              </a:buClr>
              <a:buSzPct val="80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Sorts in place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775"/>
              </a:spcBef>
              <a:buClr>
                <a:srgbClr val="FE8637"/>
              </a:buClr>
              <a:buSzPct val="80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Doesn’t need to build data structure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34846" name="object 31"/>
          <p:cNvGrpSpPr/>
          <p:nvPr/>
        </p:nvGrpSpPr>
        <p:grpSpPr>
          <a:xfrm>
            <a:off x="774700" y="6348413"/>
            <a:ext cx="9144000" cy="858837"/>
            <a:chOff x="774839" y="6348984"/>
            <a:chExt cx="9144000" cy="858519"/>
          </a:xfrm>
        </p:grpSpPr>
        <p:sp>
          <p:nvSpPr>
            <p:cNvPr id="34847" name="object 32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8" name="object 33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9" name="object 34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50" name="object 35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4851" name="object 36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34852" name="object 37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53" name="object 38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26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865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36866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67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6868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6869" name="object 6"/>
          <p:cNvSpPr/>
          <p:nvPr/>
        </p:nvSpPr>
        <p:spPr>
          <a:xfrm>
            <a:off x="9518650" y="349250"/>
            <a:ext cx="38100" cy="2571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36870" name="object 7"/>
          <p:cNvGrpSpPr/>
          <p:nvPr/>
        </p:nvGrpSpPr>
        <p:grpSpPr>
          <a:xfrm>
            <a:off x="774700" y="1206500"/>
            <a:ext cx="9144000" cy="5143500"/>
            <a:chOff x="774839" y="1206246"/>
            <a:chExt cx="9144000" cy="5143500"/>
          </a:xfrm>
        </p:grpSpPr>
        <p:sp>
          <p:nvSpPr>
            <p:cNvPr id="36871" name="object 8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2" name="object 9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3" name="object 10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object 11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5" name="object 12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6" name="object 13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7" name="object 14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8" name="object 15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9" name="object 16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80" name="object 1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81" name="object 18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82" name="object 19"/>
            <p:cNvSpPr/>
            <p:nvPr/>
          </p:nvSpPr>
          <p:spPr>
            <a:xfrm>
              <a:off x="9518777" y="2920746"/>
              <a:ext cx="38100" cy="342900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83" name="object 2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84" name="object 21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85" name="object 22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86" name="object 23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311275" y="862013"/>
            <a:ext cx="6772275" cy="84772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4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M</a:t>
            </a:r>
            <a:r>
              <a:rPr kumimoji="0" sz="43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ORE </a:t>
            </a:r>
            <a:r>
              <a:rPr kumimoji="0" sz="54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</a:t>
            </a:r>
            <a:r>
              <a:rPr kumimoji="0" sz="5400" b="0" i="0" u="none" strike="noStrike" kern="0" cap="none" spc="8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5400" b="0" i="0" u="none" strike="noStrike" kern="0" cap="none" spc="-4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</a:t>
            </a:r>
            <a:r>
              <a:rPr kumimoji="0" sz="4300" b="0" i="0" u="none" strike="noStrike" kern="0" cap="none" spc="-4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PERATIONS</a:t>
            </a:r>
            <a:endParaRPr kumimoji="0" sz="43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36888" name="object 25"/>
          <p:cNvSpPr txBox="1"/>
          <p:nvPr/>
        </p:nvSpPr>
        <p:spPr>
          <a:xfrm>
            <a:off x="1311275" y="1968500"/>
            <a:ext cx="7099300" cy="3222625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  <a:tab pos="65214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BSTs are good for more than sorting.	For  example, can implement a priority queue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6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  <a:tab pos="6521450" algn="l"/>
              </a:tabLst>
            </a:pPr>
            <a:r>
              <a:rPr lang="zh-CN" altLang="zh-CN" sz="3200" i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What operations must a priority queue  have?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775"/>
              </a:spcBef>
              <a:buClr>
                <a:srgbClr val="FE8637"/>
              </a:buClr>
              <a:buSzPct val="80000"/>
              <a:buFont typeface="Arial" panose="020B0604020202020204" pitchFamily="34" charset="0"/>
              <a:buChar char=""/>
              <a:tabLst>
                <a:tab pos="285750" algn="l"/>
                <a:tab pos="6521450" algn="l"/>
              </a:tabLst>
            </a:pPr>
            <a:r>
              <a:rPr lang="zh-CN" altLang="zh-CN" sz="320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Insert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765"/>
              </a:spcBef>
              <a:buClr>
                <a:srgbClr val="FE8637"/>
              </a:buClr>
              <a:buSzPct val="80000"/>
              <a:buFont typeface="Arial" panose="020B0604020202020204" pitchFamily="34" charset="0"/>
              <a:buChar char=""/>
              <a:tabLst>
                <a:tab pos="285750" algn="l"/>
                <a:tab pos="6521450" algn="l"/>
              </a:tabLst>
            </a:pPr>
            <a:r>
              <a:rPr lang="zh-CN" altLang="zh-CN" sz="320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Minimum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36889" name="object 26"/>
          <p:cNvGrpSpPr/>
          <p:nvPr/>
        </p:nvGrpSpPr>
        <p:grpSpPr>
          <a:xfrm>
            <a:off x="774700" y="5491163"/>
            <a:ext cx="9144000" cy="1716087"/>
            <a:chOff x="774839" y="5491734"/>
            <a:chExt cx="9144000" cy="1715770"/>
          </a:xfrm>
        </p:grpSpPr>
        <p:sp>
          <p:nvSpPr>
            <p:cNvPr id="36890" name="object 27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91" name="object 28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92" name="object 29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93" name="object 30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94" name="object 31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95" name="object 32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96" name="object 33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6897" name="object 34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36898" name="object 35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99" name="object 36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27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913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38914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15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8916" name="object 5"/>
          <p:cNvSpPr/>
          <p:nvPr/>
        </p:nvSpPr>
        <p:spPr>
          <a:xfrm>
            <a:off x="9518650" y="349250"/>
            <a:ext cx="38100" cy="2571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8917" name="object 6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8918" name="object 7"/>
          <p:cNvGrpSpPr/>
          <p:nvPr/>
        </p:nvGrpSpPr>
        <p:grpSpPr>
          <a:xfrm>
            <a:off x="9613900" y="1206500"/>
            <a:ext cx="304800" cy="857250"/>
            <a:chOff x="9614027" y="1206246"/>
            <a:chExt cx="304800" cy="857250"/>
          </a:xfrm>
        </p:grpSpPr>
        <p:sp>
          <p:nvSpPr>
            <p:cNvPr id="38919" name="object 8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object 9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8921" name="object 10"/>
          <p:cNvSpPr/>
          <p:nvPr/>
        </p:nvSpPr>
        <p:spPr>
          <a:xfrm>
            <a:off x="822325" y="206375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8922" name="object 11"/>
          <p:cNvGrpSpPr/>
          <p:nvPr/>
        </p:nvGrpSpPr>
        <p:grpSpPr>
          <a:xfrm>
            <a:off x="774700" y="2062163"/>
            <a:ext cx="9144000" cy="2573337"/>
            <a:chOff x="774839" y="2062733"/>
            <a:chExt cx="9144000" cy="2573020"/>
          </a:xfrm>
        </p:grpSpPr>
        <p:sp>
          <p:nvSpPr>
            <p:cNvPr id="38923" name="object 12"/>
            <p:cNvSpPr/>
            <p:nvPr/>
          </p:nvSpPr>
          <p:spPr>
            <a:xfrm>
              <a:off x="9614027" y="2062733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4" name="object 13"/>
            <p:cNvSpPr/>
            <p:nvPr/>
          </p:nvSpPr>
          <p:spPr>
            <a:xfrm>
              <a:off x="9684143" y="206273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25" name="object 14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26" name="object 15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27" name="object 16"/>
            <p:cNvSpPr/>
            <p:nvPr/>
          </p:nvSpPr>
          <p:spPr>
            <a:xfrm>
              <a:off x="9614027" y="2919983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object 17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29" name="object 18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30" name="object 19"/>
            <p:cNvSpPr/>
            <p:nvPr/>
          </p:nvSpPr>
          <p:spPr>
            <a:xfrm>
              <a:off x="9614027" y="3777233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1" name="object 20"/>
            <p:cNvSpPr/>
            <p:nvPr/>
          </p:nvSpPr>
          <p:spPr>
            <a:xfrm>
              <a:off x="9684143" y="377723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8932" name="object 21"/>
          <p:cNvSpPr>
            <a:spLocks noGrp="1"/>
          </p:cNvSpPr>
          <p:nvPr>
            <p:ph type="title"/>
          </p:nvPr>
        </p:nvSpPr>
        <p:spPr>
          <a:xfrm>
            <a:off x="1616075" y="2355850"/>
            <a:ext cx="7177088" cy="1854200"/>
          </a:xfrm>
        </p:spPr>
        <p:txBody>
          <a:bodyPr vert="horz" wrap="square" lIns="0" tIns="12700" rIns="0" bIns="0" anchor="t" anchorCtr="0">
            <a:spAutoFit/>
          </a:bodyPr>
          <a:p>
            <a:pPr marL="1778000" indent="-1765300" defTabSz="914400" eaLnBrk="1" hangingPunct="1">
              <a:spcBef>
                <a:spcPts val="100"/>
              </a:spcBef>
              <a:tabLst>
                <a:tab pos="4465955" algn="l"/>
              </a:tabLst>
            </a:pPr>
            <a:r>
              <a:rPr lang="zh-CN" altLang="zh-CN" sz="6000">
                <a:solidFill>
                  <a:srgbClr val="000000"/>
                </a:solidFill>
                <a:latin typeface="Times New Roman" panose="02020603050405020304" pitchFamily="2" charset="0"/>
                <a:ea typeface="+mj-ea"/>
                <a:cs typeface="+mj-cs"/>
              </a:rPr>
              <a:t>Randomly Built Binary  Search</a:t>
            </a:r>
            <a:r>
              <a:rPr lang="zh-CN" altLang="en-US" sz="6000">
                <a:solidFill>
                  <a:srgbClr val="000000"/>
                </a:solidFill>
                <a:latin typeface="Times New Roman" panose="02020603050405020304" pitchFamily="2" charset="0"/>
                <a:ea typeface="+mj-ea"/>
                <a:cs typeface="+mj-cs"/>
              </a:rPr>
              <a:t>  </a:t>
            </a:r>
            <a:r>
              <a:rPr lang="en-US" altLang="zh-CN" sz="6000">
                <a:solidFill>
                  <a:srgbClr val="000000"/>
                </a:solidFill>
                <a:latin typeface="Times New Roman" panose="02020603050405020304" pitchFamily="2" charset="0"/>
                <a:ea typeface="+mj-ea"/>
                <a:cs typeface="+mj-cs"/>
              </a:rPr>
              <a:t>T</a:t>
            </a:r>
            <a:r>
              <a:rPr lang="zh-CN" altLang="zh-CN" sz="6000">
                <a:solidFill>
                  <a:srgbClr val="000000"/>
                </a:solidFill>
                <a:latin typeface="Times New Roman" panose="02020603050405020304" pitchFamily="2" charset="0"/>
                <a:ea typeface="+mj-ea"/>
                <a:cs typeface="+mj-cs"/>
              </a:rPr>
              <a:t>ree</a:t>
            </a:r>
            <a:endParaRPr lang="zh-CN" altLang="zh-CN" sz="6000">
              <a:solidFill>
                <a:srgbClr val="575F6D"/>
              </a:solidFill>
              <a:latin typeface="Times New Roman" panose="02020603050405020304" pitchFamily="2" charset="0"/>
              <a:ea typeface="Times New Roman" panose="02020603050405020304" pitchFamily="2" charset="0"/>
              <a:cs typeface="+mj-cs"/>
            </a:endParaRPr>
          </a:p>
        </p:txBody>
      </p:sp>
      <p:grpSp>
        <p:nvGrpSpPr>
          <p:cNvPr id="38933" name="object 22"/>
          <p:cNvGrpSpPr/>
          <p:nvPr/>
        </p:nvGrpSpPr>
        <p:grpSpPr>
          <a:xfrm>
            <a:off x="822325" y="2921000"/>
            <a:ext cx="9096375" cy="4286250"/>
            <a:chOff x="822845" y="2920745"/>
            <a:chExt cx="9096375" cy="4286250"/>
          </a:xfrm>
        </p:grpSpPr>
        <p:sp>
          <p:nvSpPr>
            <p:cNvPr id="38934" name="object 23"/>
            <p:cNvSpPr/>
            <p:nvPr/>
          </p:nvSpPr>
          <p:spPr>
            <a:xfrm>
              <a:off x="9518776" y="2920745"/>
              <a:ext cx="38100" cy="428625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object 24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36" name="object 25"/>
            <p:cNvSpPr/>
            <p:nvPr/>
          </p:nvSpPr>
          <p:spPr>
            <a:xfrm>
              <a:off x="9614026" y="4634483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7" name="object 26"/>
            <p:cNvSpPr/>
            <p:nvPr/>
          </p:nvSpPr>
          <p:spPr>
            <a:xfrm>
              <a:off x="9684143" y="463448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38" name="object 27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39" name="object 28"/>
            <p:cNvSpPr/>
            <p:nvPr/>
          </p:nvSpPr>
          <p:spPr>
            <a:xfrm>
              <a:off x="9614026" y="5491733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40" name="object 29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41" name="object 30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42" name="object 31"/>
            <p:cNvSpPr/>
            <p:nvPr/>
          </p:nvSpPr>
          <p:spPr>
            <a:xfrm>
              <a:off x="9614026" y="6348983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43" name="object 32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>
                <a:cxn ang="0">
                  <a:pos x="546595" y="762"/>
                </a:cxn>
                <a:cxn ang="0">
                  <a:pos x="0" y="762"/>
                </a:cxn>
                <a:cxn ang="0">
                  <a:pos x="3416" y="38671"/>
                </a:cxn>
                <a:cxn ang="0">
                  <a:pos x="16217" y="85102"/>
                </a:cxn>
                <a:cxn ang="0">
                  <a:pos x="36576" y="127838"/>
                </a:cxn>
                <a:cxn ang="0">
                  <a:pos x="63703" y="166128"/>
                </a:cxn>
                <a:cxn ang="0">
                  <a:pos x="96812" y="199174"/>
                </a:cxn>
                <a:cxn ang="0">
                  <a:pos x="135128" y="226225"/>
                </a:cxn>
                <a:cxn ang="0">
                  <a:pos x="177825" y="246494"/>
                </a:cxn>
                <a:cxn ang="0">
                  <a:pos x="224155" y="259232"/>
                </a:cxn>
                <a:cxn ang="0">
                  <a:pos x="273304" y="263652"/>
                </a:cxn>
                <a:cxn ang="0">
                  <a:pos x="322643" y="259232"/>
                </a:cxn>
                <a:cxn ang="0">
                  <a:pos x="369074" y="246494"/>
                </a:cxn>
                <a:cxn ang="0">
                  <a:pos x="411810" y="226225"/>
                </a:cxn>
                <a:cxn ang="0">
                  <a:pos x="450088" y="199174"/>
                </a:cxn>
                <a:cxn ang="0">
                  <a:pos x="483146" y="166128"/>
                </a:cxn>
                <a:cxn ang="0">
                  <a:pos x="510197" y="127838"/>
                </a:cxn>
                <a:cxn ang="0">
                  <a:pos x="530466" y="85102"/>
                </a:cxn>
                <a:cxn ang="0">
                  <a:pos x="543204" y="38671"/>
                </a:cxn>
                <a:cxn ang="0">
                  <a:pos x="546595" y="762"/>
                </a:cxn>
                <a:cxn ang="0">
                  <a:pos x="764794" y="0"/>
                </a:cxn>
                <a:cxn ang="0">
                  <a:pos x="751852" y="0"/>
                </a:cxn>
                <a:cxn ang="0">
                  <a:pos x="751852" y="858011"/>
                </a:cxn>
                <a:cxn ang="0">
                  <a:pos x="764794" y="858011"/>
                </a:cxn>
                <a:cxn ang="0">
                  <a:pos x="764794" y="0"/>
                </a:cxn>
              </a:cxnLst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28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61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4096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0964" name="object 5"/>
          <p:cNvSpPr/>
          <p:nvPr/>
        </p:nvSpPr>
        <p:spPr>
          <a:xfrm>
            <a:off x="9518650" y="349250"/>
            <a:ext cx="38100" cy="2571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0965" name="object 6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0966" name="object 7"/>
          <p:cNvGrpSpPr/>
          <p:nvPr/>
        </p:nvGrpSpPr>
        <p:grpSpPr>
          <a:xfrm>
            <a:off x="774700" y="1206500"/>
            <a:ext cx="9144000" cy="6000750"/>
            <a:chOff x="774839" y="1206246"/>
            <a:chExt cx="9144000" cy="6000750"/>
          </a:xfrm>
        </p:grpSpPr>
        <p:sp>
          <p:nvSpPr>
            <p:cNvPr id="40967" name="object 8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object 9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69" name="object 10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object 11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1" name="object 12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2" name="object 13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3" name="object 14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4" name="object 15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object 16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6" name="object 1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7" name="object 18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8" name="object 19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9" name="object 20"/>
            <p:cNvSpPr/>
            <p:nvPr/>
          </p:nvSpPr>
          <p:spPr>
            <a:xfrm>
              <a:off x="9518777" y="2920746"/>
              <a:ext cx="38100" cy="428625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0" name="object 21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81" name="object 22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2" name="object 23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311275" y="862013"/>
            <a:ext cx="3233738" cy="84772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4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D</a:t>
            </a:r>
            <a:r>
              <a:rPr kumimoji="0" sz="43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EFINITION</a:t>
            </a:r>
            <a:endParaRPr kumimoji="0" sz="43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40984" name="object 25"/>
          <p:cNvSpPr txBox="1"/>
          <p:nvPr/>
        </p:nvSpPr>
        <p:spPr>
          <a:xfrm>
            <a:off x="1497013" y="2082800"/>
            <a:ext cx="6929437" cy="295116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A randomly built binary search tree on </a:t>
            </a:r>
            <a:r>
              <a:rPr lang="zh-CN" altLang="zh-CN" sz="3200" i="1">
                <a:latin typeface="Times New Roman" panose="02020603050405020304" pitchFamily="2" charset="0"/>
                <a:ea typeface="宋体" panose="02010600030101010101" pitchFamily="2" charset="-122"/>
              </a:rPr>
              <a:t>n  </a:t>
            </a: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keys as one that arises from inserting the  keys in random order into an initially  empty tree, where each of the </a:t>
            </a:r>
            <a:r>
              <a:rPr lang="zh-CN" altLang="zh-CN" sz="3200" i="1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!  permutations of the input keys is equally  likely.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40985" name="object 26"/>
          <p:cNvGrpSpPr/>
          <p:nvPr/>
        </p:nvGrpSpPr>
        <p:grpSpPr>
          <a:xfrm>
            <a:off x="822325" y="5491163"/>
            <a:ext cx="9096375" cy="1716087"/>
            <a:chOff x="822845" y="5491734"/>
            <a:chExt cx="9096375" cy="1715770"/>
          </a:xfrm>
        </p:grpSpPr>
        <p:sp>
          <p:nvSpPr>
            <p:cNvPr id="40986" name="object 27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87" name="object 28"/>
            <p:cNvSpPr/>
            <p:nvPr/>
          </p:nvSpPr>
          <p:spPr>
            <a:xfrm>
              <a:off x="9614026" y="549173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8" name="object 29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89" name="object 30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90" name="object 31"/>
            <p:cNvSpPr/>
            <p:nvPr/>
          </p:nvSpPr>
          <p:spPr>
            <a:xfrm>
              <a:off x="9614026" y="634898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1" name="object 32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>
                <a:cxn ang="0">
                  <a:pos x="546595" y="762"/>
                </a:cxn>
                <a:cxn ang="0">
                  <a:pos x="0" y="762"/>
                </a:cxn>
                <a:cxn ang="0">
                  <a:pos x="3416" y="38671"/>
                </a:cxn>
                <a:cxn ang="0">
                  <a:pos x="16217" y="85102"/>
                </a:cxn>
                <a:cxn ang="0">
                  <a:pos x="36576" y="127838"/>
                </a:cxn>
                <a:cxn ang="0">
                  <a:pos x="63703" y="166128"/>
                </a:cxn>
                <a:cxn ang="0">
                  <a:pos x="96812" y="199174"/>
                </a:cxn>
                <a:cxn ang="0">
                  <a:pos x="135128" y="226225"/>
                </a:cxn>
                <a:cxn ang="0">
                  <a:pos x="177825" y="246494"/>
                </a:cxn>
                <a:cxn ang="0">
                  <a:pos x="224155" y="259232"/>
                </a:cxn>
                <a:cxn ang="0">
                  <a:pos x="273304" y="263652"/>
                </a:cxn>
                <a:cxn ang="0">
                  <a:pos x="322643" y="259232"/>
                </a:cxn>
                <a:cxn ang="0">
                  <a:pos x="369074" y="246494"/>
                </a:cxn>
                <a:cxn ang="0">
                  <a:pos x="411810" y="226225"/>
                </a:cxn>
                <a:cxn ang="0">
                  <a:pos x="450088" y="199174"/>
                </a:cxn>
                <a:cxn ang="0">
                  <a:pos x="483146" y="166128"/>
                </a:cxn>
                <a:cxn ang="0">
                  <a:pos x="510197" y="127838"/>
                </a:cxn>
                <a:cxn ang="0">
                  <a:pos x="530466" y="85102"/>
                </a:cxn>
                <a:cxn ang="0">
                  <a:pos x="543204" y="38671"/>
                </a:cxn>
                <a:cxn ang="0">
                  <a:pos x="546595" y="762"/>
                </a:cxn>
                <a:cxn ang="0">
                  <a:pos x="764794" y="0"/>
                </a:cxn>
                <a:cxn ang="0">
                  <a:pos x="751852" y="0"/>
                </a:cxn>
                <a:cxn ang="0">
                  <a:pos x="751852" y="858011"/>
                </a:cxn>
                <a:cxn ang="0">
                  <a:pos x="764794" y="858011"/>
                </a:cxn>
                <a:cxn ang="0">
                  <a:pos x="764794" y="0"/>
                </a:cxn>
              </a:cxnLst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29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985" name="object 2"/>
          <p:cNvGrpSpPr/>
          <p:nvPr/>
        </p:nvGrpSpPr>
        <p:grpSpPr>
          <a:xfrm>
            <a:off x="774700" y="349250"/>
            <a:ext cx="9144000" cy="6858000"/>
            <a:chOff x="774839" y="348995"/>
            <a:chExt cx="9144000" cy="6858000"/>
          </a:xfrm>
        </p:grpSpPr>
        <p:sp>
          <p:nvSpPr>
            <p:cNvPr id="41986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87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88" name="object 5"/>
            <p:cNvSpPr/>
            <p:nvPr/>
          </p:nvSpPr>
          <p:spPr>
            <a:xfrm>
              <a:off x="9614027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89" name="object 6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0" name="object 7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1" name="object 8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2" name="object 9"/>
            <p:cNvSpPr/>
            <p:nvPr/>
          </p:nvSpPr>
          <p:spPr>
            <a:xfrm>
              <a:off x="9518777" y="348995"/>
              <a:ext cx="38100" cy="257175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object 10"/>
            <p:cNvSpPr/>
            <p:nvPr/>
          </p:nvSpPr>
          <p:spPr>
            <a:xfrm>
              <a:off x="822833" y="1206258"/>
              <a:ext cx="57785" cy="171450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171450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171450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4" name="object 11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5" name="object 12"/>
            <p:cNvSpPr/>
            <p:nvPr/>
          </p:nvSpPr>
          <p:spPr>
            <a:xfrm>
              <a:off x="9518777" y="2920745"/>
              <a:ext cx="38100" cy="85725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6" name="object 13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7" name="object 14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8" name="object 15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9" name="object 16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0" name="object 17"/>
            <p:cNvSpPr/>
            <p:nvPr/>
          </p:nvSpPr>
          <p:spPr>
            <a:xfrm>
              <a:off x="9518777" y="3777995"/>
              <a:ext cx="38100" cy="85725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1" name="object 18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2" name="object 19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3" name="object 2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4" name="object 21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5" name="object 22"/>
            <p:cNvSpPr/>
            <p:nvPr/>
          </p:nvSpPr>
          <p:spPr>
            <a:xfrm>
              <a:off x="9518777" y="4635245"/>
              <a:ext cx="38100" cy="85725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6" name="object 23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7" name="object 24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8" name="object 25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9" name="object 2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0" name="object 27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1" name="object 28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2" name="object 29"/>
            <p:cNvSpPr/>
            <p:nvPr/>
          </p:nvSpPr>
          <p:spPr>
            <a:xfrm>
              <a:off x="9518777" y="5492495"/>
              <a:ext cx="38100" cy="1714500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3" name="object 30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2014" name="object 31"/>
          <p:cNvSpPr>
            <a:spLocks noGrp="1"/>
          </p:cNvSpPr>
          <p:nvPr>
            <p:ph type="title"/>
          </p:nvPr>
        </p:nvSpPr>
        <p:spPr>
          <a:xfrm>
            <a:off x="1311275" y="595313"/>
            <a:ext cx="6508750" cy="1122362"/>
          </a:xfrm>
        </p:spPr>
        <p:txBody>
          <a:bodyPr vert="horz" wrap="square" lIns="0" tIns="12700" rIns="0" bIns="0" anchor="t" anchorCtr="0">
            <a:spAutoFit/>
          </a:bodyPr>
          <a:p>
            <a:pPr marL="12700" indent="0" eaLnBrk="1" hangingPunct="1">
              <a:spcBef>
                <a:spcPts val="100"/>
              </a:spcBef>
            </a:pPr>
            <a:r>
              <a:rPr lang="zh-CN" altLang="zh-CN" sz="36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R</a:t>
            </a:r>
            <a:r>
              <a:rPr lang="zh-CN" altLang="zh-CN" sz="28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ANDOMLY </a:t>
            </a:r>
            <a:r>
              <a:rPr lang="zh-CN" altLang="zh-CN" sz="36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B</a:t>
            </a:r>
            <a:r>
              <a:rPr lang="zh-CN" altLang="zh-CN" sz="28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UILT </a:t>
            </a:r>
            <a:r>
              <a:rPr lang="zh-CN" altLang="zh-CN" sz="36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B</a:t>
            </a:r>
            <a:r>
              <a:rPr lang="zh-CN" altLang="zh-CN" sz="28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INARY </a:t>
            </a:r>
            <a:r>
              <a:rPr lang="zh-CN" altLang="zh-CN" sz="36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S</a:t>
            </a:r>
            <a:r>
              <a:rPr lang="zh-CN" altLang="zh-CN" sz="28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EARCH  </a:t>
            </a:r>
            <a:r>
              <a:rPr lang="zh-CN" altLang="zh-CN" sz="36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T</a:t>
            </a:r>
            <a:r>
              <a:rPr lang="zh-CN" altLang="zh-CN" sz="2800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REE</a:t>
            </a:r>
            <a:endParaRPr lang="zh-CN" altLang="zh-CN" sz="2800">
              <a:solidFill>
                <a:srgbClr val="575F6D"/>
              </a:solidFill>
              <a:latin typeface="Times New Roman" panose="02020603050405020304" pitchFamily="2" charset="0"/>
              <a:ea typeface="Times New Roman" panose="02020603050405020304" pitchFamily="2" charset="0"/>
              <a:cs typeface="+mj-cs"/>
            </a:endParaRPr>
          </a:p>
        </p:txBody>
      </p:sp>
      <p:sp>
        <p:nvSpPr>
          <p:cNvPr id="42015" name="object 32"/>
          <p:cNvSpPr txBox="1"/>
          <p:nvPr/>
        </p:nvSpPr>
        <p:spPr>
          <a:xfrm>
            <a:off x="1311275" y="2017713"/>
            <a:ext cx="7278688" cy="3662362"/>
          </a:xfrm>
          <a:prstGeom prst="rect">
            <a:avLst/>
          </a:prstGeom>
          <a:noFill/>
          <a:ln w="9525">
            <a:noFill/>
          </a:ln>
        </p:spPr>
        <p:txBody>
          <a:bodyPr lIns="0" tIns="67310" rIns="0" bIns="0" anchor="t" anchorCtr="0">
            <a:spAutoFit/>
          </a:bodyPr>
          <a:p>
            <a:pPr marL="285750" indent="-273050" defTabSz="914400">
              <a:lnSpc>
                <a:spcPts val="3465"/>
              </a:lnSpc>
              <a:spcBef>
                <a:spcPts val="525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Theorem</a:t>
            </a: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: The average height of a  randomly-built binary search tree of </a:t>
            </a:r>
            <a:r>
              <a:rPr lang="zh-CN" altLang="zh-CN" sz="3200" i="1">
                <a:latin typeface="Times New Roman" panose="02020603050405020304" pitchFamily="2" charset="0"/>
                <a:ea typeface="宋体" panose="02010600030101010101" pitchFamily="2" charset="-122"/>
              </a:rPr>
              <a:t>n  </a:t>
            </a: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distinct keys is </a:t>
            </a:r>
            <a:r>
              <a:rPr lang="zh-CN" altLang="zh-CN" sz="3200" i="1">
                <a:latin typeface="Times New Roman" panose="02020603050405020304" pitchFamily="2" charset="0"/>
                <a:ea typeface="宋体" panose="02010600030101010101" pitchFamily="2" charset="-122"/>
              </a:rPr>
              <a:t>O</a:t>
            </a: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(lg </a:t>
            </a:r>
            <a:r>
              <a:rPr lang="zh-CN" altLang="zh-CN" sz="3200" i="1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lnSpc>
                <a:spcPts val="3465"/>
              </a:lnSpc>
              <a:spcBef>
                <a:spcPts val="59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Corollary</a:t>
            </a: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: The dynamic operations  Successor, Predecessor, Search, Min, Max,  Insert, and Delete all have </a:t>
            </a:r>
            <a:r>
              <a:rPr lang="zh-CN" altLang="zh-CN" sz="3200" i="1">
                <a:latin typeface="Times New Roman" panose="02020603050405020304" pitchFamily="2" charset="0"/>
                <a:ea typeface="宋体" panose="02010600030101010101" pitchFamily="2" charset="-122"/>
              </a:rPr>
              <a:t>O</a:t>
            </a: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(lg </a:t>
            </a:r>
            <a:r>
              <a:rPr lang="zh-CN" altLang="zh-CN" sz="3200" i="1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) average  complexity on randomly-built binary  search trees.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42016" name="object 33"/>
          <p:cNvGrpSpPr/>
          <p:nvPr/>
        </p:nvGrpSpPr>
        <p:grpSpPr>
          <a:xfrm>
            <a:off x="822325" y="6348413"/>
            <a:ext cx="9096375" cy="858837"/>
            <a:chOff x="822845" y="6348984"/>
            <a:chExt cx="9096375" cy="858519"/>
          </a:xfrm>
        </p:grpSpPr>
        <p:sp>
          <p:nvSpPr>
            <p:cNvPr id="42017" name="object 34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8" name="object 35"/>
            <p:cNvSpPr/>
            <p:nvPr/>
          </p:nvSpPr>
          <p:spPr>
            <a:xfrm>
              <a:off x="9614026" y="6348984"/>
              <a:ext cx="304800" cy="858012"/>
            </a:xfrm>
            <a:prstGeom prst="rect">
              <a:avLst/>
            </a:prstGeom>
            <a:blipFill rotWithShape="1">
              <a:blip r:embed="rId1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9" name="object 36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>
                <a:cxn ang="0">
                  <a:pos x="546595" y="762"/>
                </a:cxn>
                <a:cxn ang="0">
                  <a:pos x="0" y="762"/>
                </a:cxn>
                <a:cxn ang="0">
                  <a:pos x="3416" y="38671"/>
                </a:cxn>
                <a:cxn ang="0">
                  <a:pos x="16217" y="85102"/>
                </a:cxn>
                <a:cxn ang="0">
                  <a:pos x="36576" y="127838"/>
                </a:cxn>
                <a:cxn ang="0">
                  <a:pos x="63703" y="166128"/>
                </a:cxn>
                <a:cxn ang="0">
                  <a:pos x="96812" y="199174"/>
                </a:cxn>
                <a:cxn ang="0">
                  <a:pos x="135128" y="226225"/>
                </a:cxn>
                <a:cxn ang="0">
                  <a:pos x="177825" y="246494"/>
                </a:cxn>
                <a:cxn ang="0">
                  <a:pos x="224155" y="259232"/>
                </a:cxn>
                <a:cxn ang="0">
                  <a:pos x="273304" y="263652"/>
                </a:cxn>
                <a:cxn ang="0">
                  <a:pos x="322643" y="259232"/>
                </a:cxn>
                <a:cxn ang="0">
                  <a:pos x="369074" y="246494"/>
                </a:cxn>
                <a:cxn ang="0">
                  <a:pos x="411810" y="226225"/>
                </a:cxn>
                <a:cxn ang="0">
                  <a:pos x="450088" y="199174"/>
                </a:cxn>
                <a:cxn ang="0">
                  <a:pos x="483146" y="166128"/>
                </a:cxn>
                <a:cxn ang="0">
                  <a:pos x="510197" y="127838"/>
                </a:cxn>
                <a:cxn ang="0">
                  <a:pos x="530466" y="85102"/>
                </a:cxn>
                <a:cxn ang="0">
                  <a:pos x="543204" y="38671"/>
                </a:cxn>
                <a:cxn ang="0">
                  <a:pos x="546595" y="762"/>
                </a:cxn>
                <a:cxn ang="0">
                  <a:pos x="764794" y="0"/>
                </a:cxn>
                <a:cxn ang="0">
                  <a:pos x="751852" y="0"/>
                </a:cxn>
                <a:cxn ang="0">
                  <a:pos x="751852" y="858011"/>
                </a:cxn>
                <a:cxn ang="0">
                  <a:pos x="764794" y="858011"/>
                </a:cxn>
                <a:cxn ang="0">
                  <a:pos x="764794" y="0"/>
                </a:cxn>
              </a:cxnLst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30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717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2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173" name="object 6"/>
          <p:cNvGrpSpPr/>
          <p:nvPr/>
        </p:nvGrpSpPr>
        <p:grpSpPr>
          <a:xfrm>
            <a:off x="822325" y="349250"/>
            <a:ext cx="9096375" cy="6000750"/>
            <a:chOff x="822845" y="348995"/>
            <a:chExt cx="9096375" cy="6000750"/>
          </a:xfrm>
        </p:grpSpPr>
        <p:sp>
          <p:nvSpPr>
            <p:cNvPr id="7174" name="object 7"/>
            <p:cNvSpPr/>
            <p:nvPr/>
          </p:nvSpPr>
          <p:spPr>
            <a:xfrm>
              <a:off x="9614026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5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6" name="object 9"/>
            <p:cNvSpPr/>
            <p:nvPr/>
          </p:nvSpPr>
          <p:spPr>
            <a:xfrm>
              <a:off x="9614026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7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8" name="object 11"/>
            <p:cNvSpPr/>
            <p:nvPr/>
          </p:nvSpPr>
          <p:spPr>
            <a:xfrm>
              <a:off x="9614026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9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0" name="object 13"/>
            <p:cNvSpPr/>
            <p:nvPr/>
          </p:nvSpPr>
          <p:spPr>
            <a:xfrm>
              <a:off x="9614026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81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2" name="object 15"/>
            <p:cNvSpPr/>
            <p:nvPr/>
          </p:nvSpPr>
          <p:spPr>
            <a:xfrm>
              <a:off x="822833" y="2063508"/>
              <a:ext cx="57785" cy="25717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0" y="2571750"/>
                </a:cxn>
                <a:cxn ang="0">
                  <a:pos x="11442" y="257175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22872" y="2571750"/>
                </a:cxn>
                <a:cxn ang="0">
                  <a:pos x="57163" y="257175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25717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25717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3" name="object 16"/>
            <p:cNvSpPr/>
            <p:nvPr/>
          </p:nvSpPr>
          <p:spPr>
            <a:xfrm>
              <a:off x="9518776" y="348995"/>
              <a:ext cx="38100" cy="600075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84" name="object 17"/>
            <p:cNvSpPr/>
            <p:nvPr/>
          </p:nvSpPr>
          <p:spPr>
            <a:xfrm>
              <a:off x="5022989" y="3760190"/>
              <a:ext cx="647700" cy="647065"/>
            </a:xfrm>
            <a:custGeom>
              <a:avLst/>
              <a:gdLst/>
              <a:ahLst/>
              <a:cxnLst>
                <a:cxn ang="0">
                  <a:pos x="637882" y="246253"/>
                </a:cxn>
                <a:cxn ang="0">
                  <a:pos x="609739" y="170891"/>
                </a:cxn>
                <a:cxn ang="0">
                  <a:pos x="609600" y="308902"/>
                </a:cxn>
                <a:cxn ang="0">
                  <a:pos x="603288" y="380772"/>
                </a:cxn>
                <a:cxn ang="0">
                  <a:pos x="577215" y="455664"/>
                </a:cxn>
                <a:cxn ang="0">
                  <a:pos x="483006" y="561112"/>
                </a:cxn>
                <a:cxn ang="0">
                  <a:pos x="355282" y="606260"/>
                </a:cxn>
                <a:cxn ang="0">
                  <a:pos x="287324" y="605791"/>
                </a:cxn>
                <a:cxn ang="0">
                  <a:pos x="160121" y="557886"/>
                </a:cxn>
                <a:cxn ang="0">
                  <a:pos x="67119" y="446228"/>
                </a:cxn>
                <a:cxn ang="0">
                  <a:pos x="41910" y="366053"/>
                </a:cxn>
                <a:cxn ang="0">
                  <a:pos x="39624" y="293662"/>
                </a:cxn>
                <a:cxn ang="0">
                  <a:pos x="60909" y="213690"/>
                </a:cxn>
                <a:cxn ang="0">
                  <a:pos x="145707" y="98844"/>
                </a:cxn>
                <a:cxn ang="0">
                  <a:pos x="266128" y="43522"/>
                </a:cxn>
                <a:cxn ang="0">
                  <a:pos x="364871" y="40703"/>
                </a:cxn>
                <a:cxn ang="0">
                  <a:pos x="487870" y="87922"/>
                </a:cxn>
                <a:cxn ang="0">
                  <a:pos x="578205" y="192811"/>
                </a:cxn>
                <a:cxn ang="0">
                  <a:pos x="609600" y="308902"/>
                </a:cxn>
                <a:cxn ang="0">
                  <a:pos x="568337" y="109258"/>
                </a:cxn>
                <a:cxn ang="0">
                  <a:pos x="456450" y="27178"/>
                </a:cxn>
                <a:cxn ang="0">
                  <a:pos x="323443" y="0"/>
                </a:cxn>
                <a:cxn ang="0">
                  <a:pos x="255676" y="6985"/>
                </a:cxn>
                <a:cxn ang="0">
                  <a:pos x="216839" y="17818"/>
                </a:cxn>
                <a:cxn ang="0">
                  <a:pos x="130873" y="62128"/>
                </a:cxn>
                <a:cxn ang="0">
                  <a:pos x="38074" y="172123"/>
                </a:cxn>
                <a:cxn ang="0">
                  <a:pos x="10325" y="247688"/>
                </a:cxn>
                <a:cxn ang="0">
                  <a:pos x="0" y="323380"/>
                </a:cxn>
                <a:cxn ang="0">
                  <a:pos x="3810" y="372911"/>
                </a:cxn>
                <a:cxn ang="0">
                  <a:pos x="19964" y="434404"/>
                </a:cxn>
                <a:cxn ang="0">
                  <a:pos x="39027" y="476632"/>
                </a:cxn>
                <a:cxn ang="0">
                  <a:pos x="92887" y="549580"/>
                </a:cxn>
                <a:cxn ang="0">
                  <a:pos x="164096" y="604432"/>
                </a:cxn>
                <a:cxn ang="0">
                  <a:pos x="248361" y="637833"/>
                </a:cxn>
                <a:cxn ang="0">
                  <a:pos x="341376" y="646469"/>
                </a:cxn>
                <a:cxn ang="0">
                  <a:pos x="423011" y="631470"/>
                </a:cxn>
                <a:cxn ang="0">
                  <a:pos x="510463" y="587998"/>
                </a:cxn>
                <a:cxn ang="0">
                  <a:pos x="580212" y="521082"/>
                </a:cxn>
                <a:cxn ang="0">
                  <a:pos x="627545" y="436334"/>
                </a:cxn>
                <a:cxn ang="0">
                  <a:pos x="647700" y="339383"/>
                </a:cxn>
              </a:cxnLst>
              <a:pathLst>
                <a:path w="647700" h="647064">
                  <a:moveTo>
                    <a:pt x="647700" y="305854"/>
                  </a:moveTo>
                  <a:lnTo>
                    <a:pt x="637882" y="246253"/>
                  </a:lnTo>
                  <a:lnTo>
                    <a:pt x="625640" y="206857"/>
                  </a:lnTo>
                  <a:lnTo>
                    <a:pt x="609739" y="170891"/>
                  </a:lnTo>
                  <a:lnTo>
                    <a:pt x="609600" y="170662"/>
                  </a:lnTo>
                  <a:lnTo>
                    <a:pt x="609600" y="308902"/>
                  </a:lnTo>
                  <a:lnTo>
                    <a:pt x="609600" y="337858"/>
                  </a:lnTo>
                  <a:lnTo>
                    <a:pt x="603288" y="380771"/>
                  </a:lnTo>
                  <a:lnTo>
                    <a:pt x="592353" y="420052"/>
                  </a:lnTo>
                  <a:lnTo>
                    <a:pt x="577215" y="455663"/>
                  </a:lnTo>
                  <a:lnTo>
                    <a:pt x="535990" y="515835"/>
                  </a:lnTo>
                  <a:lnTo>
                    <a:pt x="483006" y="561111"/>
                  </a:lnTo>
                  <a:lnTo>
                    <a:pt x="421640" y="591312"/>
                  </a:lnTo>
                  <a:lnTo>
                    <a:pt x="355282" y="606259"/>
                  </a:lnTo>
                  <a:lnTo>
                    <a:pt x="321297" y="607961"/>
                  </a:lnTo>
                  <a:lnTo>
                    <a:pt x="287324" y="605790"/>
                  </a:lnTo>
                  <a:lnTo>
                    <a:pt x="221145" y="589724"/>
                  </a:lnTo>
                  <a:lnTo>
                    <a:pt x="160121" y="557885"/>
                  </a:lnTo>
                  <a:lnTo>
                    <a:pt x="107657" y="510108"/>
                  </a:lnTo>
                  <a:lnTo>
                    <a:pt x="67119" y="446227"/>
                  </a:lnTo>
                  <a:lnTo>
                    <a:pt x="52387" y="408178"/>
                  </a:lnTo>
                  <a:lnTo>
                    <a:pt x="41910" y="366052"/>
                  </a:lnTo>
                  <a:lnTo>
                    <a:pt x="38100" y="322618"/>
                  </a:lnTo>
                  <a:lnTo>
                    <a:pt x="39624" y="293662"/>
                  </a:lnTo>
                  <a:lnTo>
                    <a:pt x="48183" y="251790"/>
                  </a:lnTo>
                  <a:lnTo>
                    <a:pt x="60909" y="213690"/>
                  </a:lnTo>
                  <a:lnTo>
                    <a:pt x="97307" y="148780"/>
                  </a:lnTo>
                  <a:lnTo>
                    <a:pt x="145707" y="98844"/>
                  </a:lnTo>
                  <a:lnTo>
                    <a:pt x="203022" y="63792"/>
                  </a:lnTo>
                  <a:lnTo>
                    <a:pt x="266128" y="43522"/>
                  </a:lnTo>
                  <a:lnTo>
                    <a:pt x="331927" y="37985"/>
                  </a:lnTo>
                  <a:lnTo>
                    <a:pt x="364871" y="40703"/>
                  </a:lnTo>
                  <a:lnTo>
                    <a:pt x="428904" y="57061"/>
                  </a:lnTo>
                  <a:lnTo>
                    <a:pt x="487870" y="87922"/>
                  </a:lnTo>
                  <a:lnTo>
                    <a:pt x="538670" y="133197"/>
                  </a:lnTo>
                  <a:lnTo>
                    <a:pt x="578205" y="192811"/>
                  </a:lnTo>
                  <a:lnTo>
                    <a:pt x="603364" y="266661"/>
                  </a:lnTo>
                  <a:lnTo>
                    <a:pt x="609600" y="308902"/>
                  </a:lnTo>
                  <a:lnTo>
                    <a:pt x="609600" y="170662"/>
                  </a:lnTo>
                  <a:lnTo>
                    <a:pt x="568337" y="109258"/>
                  </a:lnTo>
                  <a:lnTo>
                    <a:pt x="516356" y="61353"/>
                  </a:lnTo>
                  <a:lnTo>
                    <a:pt x="456450" y="27178"/>
                  </a:lnTo>
                  <a:lnTo>
                    <a:pt x="391261" y="6718"/>
                  </a:lnTo>
                  <a:lnTo>
                    <a:pt x="323443" y="0"/>
                  </a:lnTo>
                  <a:lnTo>
                    <a:pt x="289394" y="1778"/>
                  </a:lnTo>
                  <a:lnTo>
                    <a:pt x="255676" y="6985"/>
                  </a:lnTo>
                  <a:lnTo>
                    <a:pt x="222631" y="15633"/>
                  </a:lnTo>
                  <a:lnTo>
                    <a:pt x="216839" y="17818"/>
                  </a:lnTo>
                  <a:lnTo>
                    <a:pt x="190601" y="27698"/>
                  </a:lnTo>
                  <a:lnTo>
                    <a:pt x="130873" y="62128"/>
                  </a:lnTo>
                  <a:lnTo>
                    <a:pt x="79146" y="110274"/>
                  </a:lnTo>
                  <a:lnTo>
                    <a:pt x="38074" y="172123"/>
                  </a:lnTo>
                  <a:lnTo>
                    <a:pt x="22377" y="208191"/>
                  </a:lnTo>
                  <a:lnTo>
                    <a:pt x="10325" y="247688"/>
                  </a:lnTo>
                  <a:lnTo>
                    <a:pt x="2286" y="290614"/>
                  </a:lnTo>
                  <a:lnTo>
                    <a:pt x="0" y="323380"/>
                  </a:lnTo>
                  <a:lnTo>
                    <a:pt x="762" y="340144"/>
                  </a:lnTo>
                  <a:lnTo>
                    <a:pt x="3810" y="372910"/>
                  </a:lnTo>
                  <a:lnTo>
                    <a:pt x="6858" y="388912"/>
                  </a:lnTo>
                  <a:lnTo>
                    <a:pt x="19964" y="434403"/>
                  </a:lnTo>
                  <a:lnTo>
                    <a:pt x="38100" y="474560"/>
                  </a:lnTo>
                  <a:lnTo>
                    <a:pt x="39027" y="476631"/>
                  </a:lnTo>
                  <a:lnTo>
                    <a:pt x="63512" y="515162"/>
                  </a:lnTo>
                  <a:lnTo>
                    <a:pt x="92887" y="549579"/>
                  </a:lnTo>
                  <a:lnTo>
                    <a:pt x="126593" y="579475"/>
                  </a:lnTo>
                  <a:lnTo>
                    <a:pt x="164096" y="604431"/>
                  </a:lnTo>
                  <a:lnTo>
                    <a:pt x="204876" y="624014"/>
                  </a:lnTo>
                  <a:lnTo>
                    <a:pt x="248361" y="637832"/>
                  </a:lnTo>
                  <a:lnTo>
                    <a:pt x="294043" y="645452"/>
                  </a:lnTo>
                  <a:lnTo>
                    <a:pt x="341376" y="646468"/>
                  </a:lnTo>
                  <a:lnTo>
                    <a:pt x="358140" y="644944"/>
                  </a:lnTo>
                  <a:lnTo>
                    <a:pt x="423011" y="631469"/>
                  </a:lnTo>
                  <a:lnTo>
                    <a:pt x="468655" y="613016"/>
                  </a:lnTo>
                  <a:lnTo>
                    <a:pt x="510463" y="587997"/>
                  </a:lnTo>
                  <a:lnTo>
                    <a:pt x="547852" y="557123"/>
                  </a:lnTo>
                  <a:lnTo>
                    <a:pt x="580212" y="521081"/>
                  </a:lnTo>
                  <a:lnTo>
                    <a:pt x="606983" y="480580"/>
                  </a:lnTo>
                  <a:lnTo>
                    <a:pt x="627545" y="436333"/>
                  </a:lnTo>
                  <a:lnTo>
                    <a:pt x="641311" y="389026"/>
                  </a:lnTo>
                  <a:lnTo>
                    <a:pt x="647700" y="339382"/>
                  </a:lnTo>
                  <a:lnTo>
                    <a:pt x="647700" y="305854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783263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4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</a:t>
            </a:r>
            <a:r>
              <a:rPr kumimoji="0" sz="3850" b="0" i="0" u="none" strike="noStrike" kern="0" cap="none" spc="-4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INARY 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EARCH</a:t>
            </a:r>
            <a:r>
              <a:rPr kumimoji="0" sz="3850" b="0" i="0" u="none" strike="noStrike" kern="0" cap="none" spc="23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8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</a:t>
            </a:r>
            <a:r>
              <a:rPr kumimoji="0" sz="385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REES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7186" name="object 19"/>
          <p:cNvSpPr txBox="1"/>
          <p:nvPr/>
        </p:nvSpPr>
        <p:spPr>
          <a:xfrm>
            <a:off x="1311275" y="1971675"/>
            <a:ext cx="5349875" cy="2365375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BST property: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15"/>
              </a:spcBef>
              <a:tabLst>
                <a:tab pos="28575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key[left(x)] </a:t>
            </a:r>
            <a:r>
              <a:rPr lang="zh-CN" altLang="zh-CN" sz="2400">
                <a:latin typeface="Symbol" panose="05050102010706020507" pitchFamily="2" charset="2"/>
                <a:ea typeface="宋体" panose="02010600030101010101" pitchFamily="2" charset="-122"/>
              </a:rPr>
              <a:t></a:t>
            </a: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key[x] </a:t>
            </a:r>
            <a:r>
              <a:rPr lang="zh-CN" altLang="zh-CN" sz="2400">
                <a:latin typeface="Symbol" panose="05050102010706020507" pitchFamily="2" charset="2"/>
                <a:ea typeface="宋体" panose="02010600030101010101" pitchFamily="2" charset="-122"/>
              </a:rPr>
              <a:t></a:t>
            </a: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 key[right(x)]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59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Example: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tabLst>
                <a:tab pos="285750" algn="l"/>
              </a:tabLst>
            </a:pPr>
            <a:endParaRPr lang="zh-CN" altLang="zh-CN" sz="26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50"/>
              </a:spcBef>
              <a:tabLst>
                <a:tab pos="285750" algn="l"/>
              </a:tabLst>
            </a:pPr>
            <a:endParaRPr lang="zh-CN" altLang="zh-CN" sz="21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algn="r" defTabSz="914400">
              <a:tabLst>
                <a:tab pos="285750" algn="l"/>
              </a:tabLst>
            </a:pP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7187" name="object 20"/>
          <p:cNvGrpSpPr/>
          <p:nvPr/>
        </p:nvGrpSpPr>
        <p:grpSpPr>
          <a:xfrm>
            <a:off x="822325" y="4298950"/>
            <a:ext cx="9096375" cy="1193800"/>
            <a:chOff x="822845" y="4299203"/>
            <a:chExt cx="9096375" cy="1193800"/>
          </a:xfrm>
        </p:grpSpPr>
        <p:sp>
          <p:nvSpPr>
            <p:cNvPr id="7188" name="object 21"/>
            <p:cNvSpPr/>
            <p:nvPr/>
          </p:nvSpPr>
          <p:spPr>
            <a:xfrm>
              <a:off x="9614026" y="4634483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89" name="object 22"/>
            <p:cNvSpPr/>
            <p:nvPr/>
          </p:nvSpPr>
          <p:spPr>
            <a:xfrm>
              <a:off x="9684143" y="463448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0" name="object 23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1" name="object 24"/>
            <p:cNvSpPr/>
            <p:nvPr/>
          </p:nvSpPr>
          <p:spPr>
            <a:xfrm>
              <a:off x="2736989" y="4299216"/>
              <a:ext cx="4231005" cy="1022350"/>
            </a:xfrm>
            <a:custGeom>
              <a:avLst/>
              <a:gdLst/>
              <a:ahLst/>
              <a:cxnLst>
                <a:cxn ang="0">
                  <a:pos x="637895" y="621626"/>
                </a:cxn>
                <a:cxn ang="0">
                  <a:pos x="609739" y="546265"/>
                </a:cxn>
                <a:cxn ang="0">
                  <a:pos x="609600" y="684276"/>
                </a:cxn>
                <a:cxn ang="0">
                  <a:pos x="603288" y="756145"/>
                </a:cxn>
                <a:cxn ang="0">
                  <a:pos x="577215" y="831037"/>
                </a:cxn>
                <a:cxn ang="0">
                  <a:pos x="483006" y="936485"/>
                </a:cxn>
                <a:cxn ang="0">
                  <a:pos x="355282" y="981633"/>
                </a:cxn>
                <a:cxn ang="0">
                  <a:pos x="287324" y="981163"/>
                </a:cxn>
                <a:cxn ang="0">
                  <a:pos x="160121" y="933259"/>
                </a:cxn>
                <a:cxn ang="0">
                  <a:pos x="67119" y="821601"/>
                </a:cxn>
                <a:cxn ang="0">
                  <a:pos x="41910" y="741426"/>
                </a:cxn>
                <a:cxn ang="0">
                  <a:pos x="39624" y="669036"/>
                </a:cxn>
                <a:cxn ang="0">
                  <a:pos x="60909" y="589064"/>
                </a:cxn>
                <a:cxn ang="0">
                  <a:pos x="145707" y="474218"/>
                </a:cxn>
                <a:cxn ang="0">
                  <a:pos x="266128" y="418896"/>
                </a:cxn>
                <a:cxn ang="0">
                  <a:pos x="364871" y="416077"/>
                </a:cxn>
                <a:cxn ang="0">
                  <a:pos x="487870" y="463296"/>
                </a:cxn>
                <a:cxn ang="0">
                  <a:pos x="578205" y="568185"/>
                </a:cxn>
                <a:cxn ang="0">
                  <a:pos x="609600" y="684276"/>
                </a:cxn>
                <a:cxn ang="0">
                  <a:pos x="568350" y="484632"/>
                </a:cxn>
                <a:cxn ang="0">
                  <a:pos x="456450" y="402551"/>
                </a:cxn>
                <a:cxn ang="0">
                  <a:pos x="323456" y="375373"/>
                </a:cxn>
                <a:cxn ang="0">
                  <a:pos x="222643" y="391007"/>
                </a:cxn>
                <a:cxn ang="0">
                  <a:pos x="103847" y="459854"/>
                </a:cxn>
                <a:cxn ang="0">
                  <a:pos x="22377" y="583565"/>
                </a:cxn>
                <a:cxn ang="0">
                  <a:pos x="2286" y="665988"/>
                </a:cxn>
                <a:cxn ang="0">
                  <a:pos x="762" y="715518"/>
                </a:cxn>
                <a:cxn ang="0">
                  <a:pos x="6858" y="764286"/>
                </a:cxn>
                <a:cxn ang="0">
                  <a:pos x="38100" y="849922"/>
                </a:cxn>
                <a:cxn ang="0">
                  <a:pos x="63525" y="890536"/>
                </a:cxn>
                <a:cxn ang="0">
                  <a:pos x="126593" y="954849"/>
                </a:cxn>
                <a:cxn ang="0">
                  <a:pos x="204876" y="999388"/>
                </a:cxn>
                <a:cxn ang="0">
                  <a:pos x="294043" y="1020826"/>
                </a:cxn>
                <a:cxn ang="0">
                  <a:pos x="358140" y="1020318"/>
                </a:cxn>
                <a:cxn ang="0">
                  <a:pos x="468655" y="988390"/>
                </a:cxn>
                <a:cxn ang="0">
                  <a:pos x="547852" y="932497"/>
                </a:cxn>
                <a:cxn ang="0">
                  <a:pos x="606983" y="855954"/>
                </a:cxn>
                <a:cxn ang="0">
                  <a:pos x="641311" y="764400"/>
                </a:cxn>
                <a:cxn ang="0">
                  <a:pos x="647700" y="681228"/>
                </a:cxn>
                <a:cxn ang="0">
                  <a:pos x="2389632" y="0"/>
                </a:cxn>
                <a:cxn ang="0">
                  <a:pos x="1152207" y="336042"/>
                </a:cxn>
                <a:cxn ang="0">
                  <a:pos x="4230802" y="336042"/>
                </a:cxn>
                <a:cxn ang="0">
                  <a:pos x="2821686" y="37338"/>
                </a:cxn>
                <a:cxn ang="0">
                  <a:pos x="4230802" y="336042"/>
                </a:cxn>
              </a:cxnLst>
              <a:pathLst>
                <a:path w="4231005" h="1022350">
                  <a:moveTo>
                    <a:pt x="647700" y="681228"/>
                  </a:moveTo>
                  <a:lnTo>
                    <a:pt x="637895" y="621626"/>
                  </a:lnTo>
                  <a:lnTo>
                    <a:pt x="625640" y="582231"/>
                  </a:lnTo>
                  <a:lnTo>
                    <a:pt x="609739" y="546265"/>
                  </a:lnTo>
                  <a:lnTo>
                    <a:pt x="609600" y="546036"/>
                  </a:lnTo>
                  <a:lnTo>
                    <a:pt x="609600" y="684276"/>
                  </a:lnTo>
                  <a:lnTo>
                    <a:pt x="609600" y="713232"/>
                  </a:lnTo>
                  <a:lnTo>
                    <a:pt x="603288" y="756145"/>
                  </a:lnTo>
                  <a:lnTo>
                    <a:pt x="592353" y="795426"/>
                  </a:lnTo>
                  <a:lnTo>
                    <a:pt x="577215" y="831037"/>
                  </a:lnTo>
                  <a:lnTo>
                    <a:pt x="535990" y="891209"/>
                  </a:lnTo>
                  <a:lnTo>
                    <a:pt x="483006" y="936485"/>
                  </a:lnTo>
                  <a:lnTo>
                    <a:pt x="421640" y="966685"/>
                  </a:lnTo>
                  <a:lnTo>
                    <a:pt x="355282" y="981633"/>
                  </a:lnTo>
                  <a:lnTo>
                    <a:pt x="321297" y="983335"/>
                  </a:lnTo>
                  <a:lnTo>
                    <a:pt x="287324" y="981163"/>
                  </a:lnTo>
                  <a:lnTo>
                    <a:pt x="221145" y="965098"/>
                  </a:lnTo>
                  <a:lnTo>
                    <a:pt x="160121" y="933259"/>
                  </a:lnTo>
                  <a:lnTo>
                    <a:pt x="107657" y="885482"/>
                  </a:lnTo>
                  <a:lnTo>
                    <a:pt x="67119" y="821601"/>
                  </a:lnTo>
                  <a:lnTo>
                    <a:pt x="52387" y="783551"/>
                  </a:lnTo>
                  <a:lnTo>
                    <a:pt x="41910" y="741426"/>
                  </a:lnTo>
                  <a:lnTo>
                    <a:pt x="38100" y="697992"/>
                  </a:lnTo>
                  <a:lnTo>
                    <a:pt x="39624" y="669036"/>
                  </a:lnTo>
                  <a:lnTo>
                    <a:pt x="48183" y="627164"/>
                  </a:lnTo>
                  <a:lnTo>
                    <a:pt x="60909" y="589064"/>
                  </a:lnTo>
                  <a:lnTo>
                    <a:pt x="97307" y="524154"/>
                  </a:lnTo>
                  <a:lnTo>
                    <a:pt x="145707" y="474218"/>
                  </a:lnTo>
                  <a:lnTo>
                    <a:pt x="203022" y="439166"/>
                  </a:lnTo>
                  <a:lnTo>
                    <a:pt x="266128" y="418896"/>
                  </a:lnTo>
                  <a:lnTo>
                    <a:pt x="331927" y="413359"/>
                  </a:lnTo>
                  <a:lnTo>
                    <a:pt x="364871" y="416077"/>
                  </a:lnTo>
                  <a:lnTo>
                    <a:pt x="428904" y="432435"/>
                  </a:lnTo>
                  <a:lnTo>
                    <a:pt x="487870" y="463296"/>
                  </a:lnTo>
                  <a:lnTo>
                    <a:pt x="538670" y="508571"/>
                  </a:lnTo>
                  <a:lnTo>
                    <a:pt x="578205" y="568185"/>
                  </a:lnTo>
                  <a:lnTo>
                    <a:pt x="603364" y="642035"/>
                  </a:lnTo>
                  <a:lnTo>
                    <a:pt x="609600" y="684276"/>
                  </a:lnTo>
                  <a:lnTo>
                    <a:pt x="609600" y="546036"/>
                  </a:lnTo>
                  <a:lnTo>
                    <a:pt x="568350" y="484632"/>
                  </a:lnTo>
                  <a:lnTo>
                    <a:pt x="516369" y="436727"/>
                  </a:lnTo>
                  <a:lnTo>
                    <a:pt x="456450" y="402551"/>
                  </a:lnTo>
                  <a:lnTo>
                    <a:pt x="391261" y="382092"/>
                  </a:lnTo>
                  <a:lnTo>
                    <a:pt x="323456" y="375373"/>
                  </a:lnTo>
                  <a:lnTo>
                    <a:pt x="289394" y="377151"/>
                  </a:lnTo>
                  <a:lnTo>
                    <a:pt x="222643" y="391007"/>
                  </a:lnTo>
                  <a:lnTo>
                    <a:pt x="159905" y="418566"/>
                  </a:lnTo>
                  <a:lnTo>
                    <a:pt x="103847" y="459854"/>
                  </a:lnTo>
                  <a:lnTo>
                    <a:pt x="57111" y="514858"/>
                  </a:lnTo>
                  <a:lnTo>
                    <a:pt x="22377" y="583565"/>
                  </a:lnTo>
                  <a:lnTo>
                    <a:pt x="10325" y="623062"/>
                  </a:lnTo>
                  <a:lnTo>
                    <a:pt x="2286" y="665988"/>
                  </a:lnTo>
                  <a:lnTo>
                    <a:pt x="0" y="698754"/>
                  </a:lnTo>
                  <a:lnTo>
                    <a:pt x="762" y="715518"/>
                  </a:lnTo>
                  <a:lnTo>
                    <a:pt x="3810" y="748284"/>
                  </a:lnTo>
                  <a:lnTo>
                    <a:pt x="6858" y="764286"/>
                  </a:lnTo>
                  <a:lnTo>
                    <a:pt x="19964" y="809777"/>
                  </a:lnTo>
                  <a:lnTo>
                    <a:pt x="38100" y="849922"/>
                  </a:lnTo>
                  <a:lnTo>
                    <a:pt x="39039" y="852004"/>
                  </a:lnTo>
                  <a:lnTo>
                    <a:pt x="63525" y="890536"/>
                  </a:lnTo>
                  <a:lnTo>
                    <a:pt x="92887" y="924953"/>
                  </a:lnTo>
                  <a:lnTo>
                    <a:pt x="126593" y="954849"/>
                  </a:lnTo>
                  <a:lnTo>
                    <a:pt x="164096" y="979805"/>
                  </a:lnTo>
                  <a:lnTo>
                    <a:pt x="204876" y="999388"/>
                  </a:lnTo>
                  <a:lnTo>
                    <a:pt x="248361" y="1013206"/>
                  </a:lnTo>
                  <a:lnTo>
                    <a:pt x="294043" y="1020826"/>
                  </a:lnTo>
                  <a:lnTo>
                    <a:pt x="341376" y="1021842"/>
                  </a:lnTo>
                  <a:lnTo>
                    <a:pt x="358140" y="1020318"/>
                  </a:lnTo>
                  <a:lnTo>
                    <a:pt x="423011" y="1006843"/>
                  </a:lnTo>
                  <a:lnTo>
                    <a:pt x="468655" y="988390"/>
                  </a:lnTo>
                  <a:lnTo>
                    <a:pt x="510463" y="963371"/>
                  </a:lnTo>
                  <a:lnTo>
                    <a:pt x="547852" y="932497"/>
                  </a:lnTo>
                  <a:lnTo>
                    <a:pt x="580212" y="896454"/>
                  </a:lnTo>
                  <a:lnTo>
                    <a:pt x="606983" y="855954"/>
                  </a:lnTo>
                  <a:lnTo>
                    <a:pt x="627545" y="811707"/>
                  </a:lnTo>
                  <a:lnTo>
                    <a:pt x="641311" y="764400"/>
                  </a:lnTo>
                  <a:lnTo>
                    <a:pt x="647700" y="714756"/>
                  </a:lnTo>
                  <a:lnTo>
                    <a:pt x="647700" y="681228"/>
                  </a:lnTo>
                  <a:close/>
                </a:path>
                <a:path w="4231005" h="1022350">
                  <a:moveTo>
                    <a:pt x="2398776" y="37338"/>
                  </a:moveTo>
                  <a:lnTo>
                    <a:pt x="2389632" y="0"/>
                  </a:lnTo>
                  <a:lnTo>
                    <a:pt x="989647" y="336042"/>
                  </a:lnTo>
                  <a:lnTo>
                    <a:pt x="1152207" y="336042"/>
                  </a:lnTo>
                  <a:lnTo>
                    <a:pt x="2398776" y="37338"/>
                  </a:lnTo>
                  <a:close/>
                </a:path>
                <a:path w="4231005" h="1022350">
                  <a:moveTo>
                    <a:pt x="4230802" y="336042"/>
                  </a:moveTo>
                  <a:lnTo>
                    <a:pt x="2830830" y="0"/>
                  </a:lnTo>
                  <a:lnTo>
                    <a:pt x="2821686" y="37338"/>
                  </a:lnTo>
                  <a:lnTo>
                    <a:pt x="4068241" y="336042"/>
                  </a:lnTo>
                  <a:lnTo>
                    <a:pt x="4230802" y="33604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92" name="object 25"/>
          <p:cNvSpPr txBox="1"/>
          <p:nvPr/>
        </p:nvSpPr>
        <p:spPr>
          <a:xfrm>
            <a:off x="2930525" y="47593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93" name="object 26"/>
          <p:cNvSpPr/>
          <p:nvPr/>
        </p:nvSpPr>
        <p:spPr>
          <a:xfrm>
            <a:off x="7308850" y="4675188"/>
            <a:ext cx="647700" cy="646112"/>
          </a:xfrm>
          <a:custGeom>
            <a:avLst/>
            <a:gdLst/>
            <a:ahLst/>
            <a:cxnLst>
              <a:cxn ang="0">
                <a:pos x="647700" y="305402"/>
              </a:cxn>
              <a:cxn ang="0">
                <a:pos x="637895" y="245894"/>
              </a:cxn>
              <a:cxn ang="0">
                <a:pos x="609742" y="170640"/>
              </a:cxn>
              <a:cxn ang="0">
                <a:pos x="516364" y="61265"/>
              </a:cxn>
              <a:cxn ang="0">
                <a:pos x="391262" y="6718"/>
              </a:cxn>
              <a:cxn ang="0">
                <a:pos x="289398" y="1778"/>
              </a:cxn>
              <a:cxn ang="0">
                <a:pos x="159906" y="43139"/>
              </a:cxn>
              <a:cxn ang="0">
                <a:pos x="57119" y="139281"/>
              </a:cxn>
              <a:cxn ang="0">
                <a:pos x="10336" y="247326"/>
              </a:cxn>
              <a:cxn ang="0">
                <a:pos x="0" y="322902"/>
              </a:cxn>
              <a:cxn ang="0">
                <a:pos x="3810" y="372359"/>
              </a:cxn>
              <a:cxn ang="0">
                <a:pos x="19968" y="433772"/>
              </a:cxn>
              <a:cxn ang="0">
                <a:pos x="38100" y="322141"/>
              </a:cxn>
              <a:cxn ang="0">
                <a:pos x="48185" y="251421"/>
              </a:cxn>
              <a:cxn ang="0">
                <a:pos x="97311" y="148568"/>
              </a:cxn>
              <a:cxn ang="0">
                <a:pos x="203022" y="63696"/>
              </a:cxn>
              <a:cxn ang="0">
                <a:pos x="331931" y="37929"/>
              </a:cxn>
              <a:cxn ang="0">
                <a:pos x="428904" y="56982"/>
              </a:cxn>
              <a:cxn ang="0">
                <a:pos x="538675" y="133010"/>
              </a:cxn>
              <a:cxn ang="0">
                <a:pos x="603376" y="266269"/>
              </a:cxn>
              <a:cxn ang="0">
                <a:pos x="609600" y="474261"/>
              </a:cxn>
              <a:cxn ang="0">
                <a:pos x="641316" y="388457"/>
              </a:cxn>
              <a:cxn ang="0">
                <a:pos x="609600" y="474261"/>
              </a:cxn>
              <a:cxn ang="0">
                <a:pos x="603299" y="380213"/>
              </a:cxn>
              <a:cxn ang="0">
                <a:pos x="577222" y="455002"/>
              </a:cxn>
              <a:cxn ang="0">
                <a:pos x="483012" y="560287"/>
              </a:cxn>
              <a:cxn ang="0">
                <a:pos x="355295" y="605368"/>
              </a:cxn>
              <a:cxn ang="0">
                <a:pos x="287334" y="604898"/>
              </a:cxn>
              <a:cxn ang="0">
                <a:pos x="160133" y="557069"/>
              </a:cxn>
              <a:cxn ang="0">
                <a:pos x="67127" y="445570"/>
              </a:cxn>
              <a:cxn ang="0">
                <a:pos x="41910" y="365511"/>
              </a:cxn>
              <a:cxn ang="0">
                <a:pos x="38100" y="473864"/>
              </a:cxn>
              <a:cxn ang="0">
                <a:pos x="92889" y="548778"/>
              </a:cxn>
              <a:cxn ang="0">
                <a:pos x="164105" y="603543"/>
              </a:cxn>
              <a:cxn ang="0">
                <a:pos x="248371" y="636899"/>
              </a:cxn>
              <a:cxn ang="0">
                <a:pos x="341376" y="645515"/>
              </a:cxn>
              <a:cxn ang="0">
                <a:pos x="423020" y="630546"/>
              </a:cxn>
              <a:cxn ang="0">
                <a:pos x="510469" y="587142"/>
              </a:cxn>
              <a:cxn ang="0">
                <a:pos x="580224" y="520316"/>
              </a:cxn>
              <a:cxn ang="0">
                <a:pos x="609600" y="474261"/>
              </a:cxn>
            </a:cxnLst>
            <a:pathLst>
              <a:path w="647700" h="647064">
                <a:moveTo>
                  <a:pt x="647700" y="339380"/>
                </a:moveTo>
                <a:lnTo>
                  <a:pt x="647700" y="305852"/>
                </a:lnTo>
                <a:lnTo>
                  <a:pt x="646176" y="289088"/>
                </a:lnTo>
                <a:lnTo>
                  <a:pt x="637895" y="246256"/>
                </a:lnTo>
                <a:lnTo>
                  <a:pt x="625640" y="206857"/>
                </a:lnTo>
                <a:lnTo>
                  <a:pt x="609742" y="170891"/>
                </a:lnTo>
                <a:lnTo>
                  <a:pt x="568346" y="109258"/>
                </a:lnTo>
                <a:lnTo>
                  <a:pt x="516364" y="61355"/>
                </a:lnTo>
                <a:lnTo>
                  <a:pt x="456450" y="27179"/>
                </a:lnTo>
                <a:lnTo>
                  <a:pt x="391262" y="6728"/>
                </a:lnTo>
                <a:lnTo>
                  <a:pt x="323454" y="0"/>
                </a:lnTo>
                <a:lnTo>
                  <a:pt x="289398" y="1781"/>
                </a:lnTo>
                <a:lnTo>
                  <a:pt x="222642" y="15633"/>
                </a:lnTo>
                <a:lnTo>
                  <a:pt x="159906" y="43203"/>
                </a:lnTo>
                <a:lnTo>
                  <a:pt x="103846" y="84488"/>
                </a:lnTo>
                <a:lnTo>
                  <a:pt x="57119" y="139486"/>
                </a:lnTo>
                <a:lnTo>
                  <a:pt x="22380" y="208194"/>
                </a:lnTo>
                <a:lnTo>
                  <a:pt x="10336" y="247690"/>
                </a:lnTo>
                <a:lnTo>
                  <a:pt x="2285" y="290612"/>
                </a:lnTo>
                <a:lnTo>
                  <a:pt x="0" y="323378"/>
                </a:lnTo>
                <a:lnTo>
                  <a:pt x="762" y="340142"/>
                </a:lnTo>
                <a:lnTo>
                  <a:pt x="3810" y="372908"/>
                </a:lnTo>
                <a:lnTo>
                  <a:pt x="6858" y="388910"/>
                </a:lnTo>
                <a:lnTo>
                  <a:pt x="19968" y="434411"/>
                </a:lnTo>
                <a:lnTo>
                  <a:pt x="38100" y="474562"/>
                </a:lnTo>
                <a:lnTo>
                  <a:pt x="38100" y="322616"/>
                </a:lnTo>
                <a:lnTo>
                  <a:pt x="39624" y="293660"/>
                </a:lnTo>
                <a:lnTo>
                  <a:pt x="48185" y="251791"/>
                </a:lnTo>
                <a:lnTo>
                  <a:pt x="60912" y="213697"/>
                </a:lnTo>
                <a:lnTo>
                  <a:pt x="97311" y="148787"/>
                </a:lnTo>
                <a:lnTo>
                  <a:pt x="145715" y="98847"/>
                </a:lnTo>
                <a:lnTo>
                  <a:pt x="203022" y="63790"/>
                </a:lnTo>
                <a:lnTo>
                  <a:pt x="266128" y="43531"/>
                </a:lnTo>
                <a:lnTo>
                  <a:pt x="331931" y="37985"/>
                </a:lnTo>
                <a:lnTo>
                  <a:pt x="364874" y="40703"/>
                </a:lnTo>
                <a:lnTo>
                  <a:pt x="428904" y="57066"/>
                </a:lnTo>
                <a:lnTo>
                  <a:pt x="487872" y="87929"/>
                </a:lnTo>
                <a:lnTo>
                  <a:pt x="538675" y="133206"/>
                </a:lnTo>
                <a:lnTo>
                  <a:pt x="578211" y="192811"/>
                </a:lnTo>
                <a:lnTo>
                  <a:pt x="603376" y="266661"/>
                </a:lnTo>
                <a:lnTo>
                  <a:pt x="609600" y="308900"/>
                </a:lnTo>
                <a:lnTo>
                  <a:pt x="609600" y="474960"/>
                </a:lnTo>
                <a:lnTo>
                  <a:pt x="627547" y="436332"/>
                </a:lnTo>
                <a:lnTo>
                  <a:pt x="641316" y="389029"/>
                </a:lnTo>
                <a:lnTo>
                  <a:pt x="647700" y="339380"/>
                </a:lnTo>
                <a:close/>
              </a:path>
              <a:path w="647700" h="647064">
                <a:moveTo>
                  <a:pt x="609600" y="474960"/>
                </a:moveTo>
                <a:lnTo>
                  <a:pt x="609600" y="337856"/>
                </a:lnTo>
                <a:lnTo>
                  <a:pt x="603299" y="380773"/>
                </a:lnTo>
                <a:lnTo>
                  <a:pt x="592365" y="420053"/>
                </a:lnTo>
                <a:lnTo>
                  <a:pt x="577222" y="455672"/>
                </a:lnTo>
                <a:lnTo>
                  <a:pt x="535997" y="515843"/>
                </a:lnTo>
                <a:lnTo>
                  <a:pt x="483012" y="561113"/>
                </a:lnTo>
                <a:lnTo>
                  <a:pt x="421649" y="591310"/>
                </a:lnTo>
                <a:lnTo>
                  <a:pt x="355295" y="606260"/>
                </a:lnTo>
                <a:lnTo>
                  <a:pt x="321303" y="607963"/>
                </a:lnTo>
                <a:lnTo>
                  <a:pt x="287334" y="605789"/>
                </a:lnTo>
                <a:lnTo>
                  <a:pt x="221151" y="589723"/>
                </a:lnTo>
                <a:lnTo>
                  <a:pt x="160133" y="557890"/>
                </a:lnTo>
                <a:lnTo>
                  <a:pt x="107663" y="510116"/>
                </a:lnTo>
                <a:lnTo>
                  <a:pt x="67127" y="446227"/>
                </a:lnTo>
                <a:lnTo>
                  <a:pt x="52392" y="408185"/>
                </a:lnTo>
                <a:lnTo>
                  <a:pt x="41910" y="366050"/>
                </a:lnTo>
                <a:lnTo>
                  <a:pt x="38100" y="322616"/>
                </a:lnTo>
                <a:lnTo>
                  <a:pt x="38100" y="474562"/>
                </a:lnTo>
                <a:lnTo>
                  <a:pt x="63523" y="515166"/>
                </a:lnTo>
                <a:lnTo>
                  <a:pt x="92889" y="549587"/>
                </a:lnTo>
                <a:lnTo>
                  <a:pt x="126596" y="579481"/>
                </a:lnTo>
                <a:lnTo>
                  <a:pt x="164105" y="604432"/>
                </a:lnTo>
                <a:lnTo>
                  <a:pt x="204876" y="624023"/>
                </a:lnTo>
                <a:lnTo>
                  <a:pt x="248371" y="637837"/>
                </a:lnTo>
                <a:lnTo>
                  <a:pt x="294051" y="645456"/>
                </a:lnTo>
                <a:lnTo>
                  <a:pt x="341376" y="646466"/>
                </a:lnTo>
                <a:lnTo>
                  <a:pt x="358140" y="644942"/>
                </a:lnTo>
                <a:lnTo>
                  <a:pt x="423020" y="631475"/>
                </a:lnTo>
                <a:lnTo>
                  <a:pt x="468660" y="613024"/>
                </a:lnTo>
                <a:lnTo>
                  <a:pt x="510469" y="588007"/>
                </a:lnTo>
                <a:lnTo>
                  <a:pt x="547855" y="557125"/>
                </a:lnTo>
                <a:lnTo>
                  <a:pt x="580224" y="521083"/>
                </a:lnTo>
                <a:lnTo>
                  <a:pt x="606986" y="480584"/>
                </a:lnTo>
                <a:lnTo>
                  <a:pt x="609600" y="474960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94" name="object 27"/>
          <p:cNvSpPr txBox="1"/>
          <p:nvPr/>
        </p:nvSpPr>
        <p:spPr>
          <a:xfrm>
            <a:off x="7481888" y="4759325"/>
            <a:ext cx="303212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H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7195" name="object 28"/>
          <p:cNvGrpSpPr/>
          <p:nvPr/>
        </p:nvGrpSpPr>
        <p:grpSpPr>
          <a:xfrm>
            <a:off x="822325" y="4635500"/>
            <a:ext cx="9096375" cy="1714500"/>
            <a:chOff x="822845" y="4635246"/>
            <a:chExt cx="9096375" cy="1714500"/>
          </a:xfrm>
        </p:grpSpPr>
        <p:sp>
          <p:nvSpPr>
            <p:cNvPr id="7196" name="object 29"/>
            <p:cNvSpPr/>
            <p:nvPr/>
          </p:nvSpPr>
          <p:spPr>
            <a:xfrm>
              <a:off x="9614026" y="549173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97" name="object 30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8" name="object 31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9" name="object 32"/>
            <p:cNvSpPr/>
            <p:nvPr/>
          </p:nvSpPr>
          <p:spPr>
            <a:xfrm>
              <a:off x="8931275" y="6063996"/>
              <a:ext cx="548640" cy="28575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4" y="225175"/>
                </a:cxn>
                <a:cxn ang="0">
                  <a:pos x="531493" y="178853"/>
                </a:cxn>
                <a:cxn ang="0">
                  <a:pos x="511217" y="136144"/>
                </a:cxn>
                <a:cxn ang="0">
                  <a:pos x="484167" y="97837"/>
                </a:cxn>
                <a:cxn ang="0">
                  <a:pos x="451116" y="64722"/>
                </a:cxn>
                <a:cxn ang="0">
                  <a:pos x="412834" y="37592"/>
                </a:cxn>
                <a:cxn ang="0">
                  <a:pos x="370093" y="17234"/>
                </a:cxn>
                <a:cxn ang="0">
                  <a:pos x="323664" y="4440"/>
                </a:cxn>
                <a:cxn ang="0">
                  <a:pos x="274320" y="0"/>
                </a:cxn>
                <a:cxn ang="0">
                  <a:pos x="225175" y="4440"/>
                </a:cxn>
                <a:cxn ang="0">
                  <a:pos x="178853" y="17234"/>
                </a:cxn>
                <a:cxn ang="0">
                  <a:pos x="136144" y="37592"/>
                </a:cxn>
                <a:cxn ang="0">
                  <a:pos x="97837" y="64722"/>
                </a:cxn>
                <a:cxn ang="0">
                  <a:pos x="64722" y="97837"/>
                </a:cxn>
                <a:cxn ang="0">
                  <a:pos x="37591" y="136144"/>
                </a:cxn>
                <a:cxn ang="0">
                  <a:pos x="17234" y="178853"/>
                </a:cxn>
                <a:cxn ang="0">
                  <a:pos x="4440" y="225175"/>
                </a:cxn>
                <a:cxn ang="0">
                  <a:pos x="0" y="274320"/>
                </a:cxn>
                <a:cxn ang="0">
                  <a:pos x="1028" y="285749"/>
                </a:cxn>
                <a:cxn ang="0">
                  <a:pos x="547617" y="285749"/>
                </a:cxn>
                <a:cxn ang="0">
                  <a:pos x="548640" y="274320"/>
                </a:cxn>
              </a:cxnLst>
              <a:pathLst>
                <a:path w="548640" h="285750">
                  <a:moveTo>
                    <a:pt x="548640" y="274320"/>
                  </a:moveTo>
                  <a:lnTo>
                    <a:pt x="544224" y="225175"/>
                  </a:lnTo>
                  <a:lnTo>
                    <a:pt x="531493" y="178853"/>
                  </a:lnTo>
                  <a:lnTo>
                    <a:pt x="511217" y="136144"/>
                  </a:lnTo>
                  <a:lnTo>
                    <a:pt x="484167" y="97837"/>
                  </a:lnTo>
                  <a:lnTo>
                    <a:pt x="451116" y="64722"/>
                  </a:lnTo>
                  <a:lnTo>
                    <a:pt x="412834" y="37592"/>
                  </a:lnTo>
                  <a:lnTo>
                    <a:pt x="370093" y="17234"/>
                  </a:lnTo>
                  <a:lnTo>
                    <a:pt x="323664" y="4440"/>
                  </a:lnTo>
                  <a:lnTo>
                    <a:pt x="274320" y="0"/>
                  </a:lnTo>
                  <a:lnTo>
                    <a:pt x="225175" y="4440"/>
                  </a:lnTo>
                  <a:lnTo>
                    <a:pt x="178853" y="17234"/>
                  </a:lnTo>
                  <a:lnTo>
                    <a:pt x="136144" y="37592"/>
                  </a:lnTo>
                  <a:lnTo>
                    <a:pt x="97837" y="64722"/>
                  </a:lnTo>
                  <a:lnTo>
                    <a:pt x="64722" y="97837"/>
                  </a:lnTo>
                  <a:lnTo>
                    <a:pt x="37591" y="136144"/>
                  </a:lnTo>
                  <a:lnTo>
                    <a:pt x="17234" y="178853"/>
                  </a:lnTo>
                  <a:lnTo>
                    <a:pt x="4440" y="225175"/>
                  </a:lnTo>
                  <a:lnTo>
                    <a:pt x="0" y="274320"/>
                  </a:lnTo>
                  <a:lnTo>
                    <a:pt x="1028" y="285749"/>
                  </a:lnTo>
                  <a:lnTo>
                    <a:pt x="547617" y="285749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0" name="object 33"/>
            <p:cNvSpPr/>
            <p:nvPr/>
          </p:nvSpPr>
          <p:spPr>
            <a:xfrm>
              <a:off x="8471026" y="5682996"/>
              <a:ext cx="609600" cy="609600"/>
            </a:xfrm>
            <a:custGeom>
              <a:avLst/>
              <a:gdLst/>
              <a:ahLst/>
              <a:cxnLst>
                <a:cxn ang="0">
                  <a:pos x="609600" y="304799"/>
                </a:cxn>
                <a:cxn ang="0">
                  <a:pos x="605612" y="255529"/>
                </a:cxn>
                <a:cxn ang="0">
                  <a:pos x="594067" y="208727"/>
                </a:cxn>
                <a:cxn ang="0">
                  <a:pos x="575591" y="165033"/>
                </a:cxn>
                <a:cxn ang="0">
                  <a:pos x="550810" y="125089"/>
                </a:cxn>
                <a:cxn ang="0">
                  <a:pos x="520350" y="89534"/>
                </a:cxn>
                <a:cxn ang="0">
                  <a:pos x="484839" y="59009"/>
                </a:cxn>
                <a:cxn ang="0">
                  <a:pos x="444902" y="34152"/>
                </a:cxn>
                <a:cxn ang="0">
                  <a:pos x="401165" y="15605"/>
                </a:cxn>
                <a:cxn ang="0">
                  <a:pos x="354256" y="4008"/>
                </a:cxn>
                <a:cxn ang="0">
                  <a:pos x="304800" y="0"/>
                </a:cxn>
                <a:cxn ang="0">
                  <a:pos x="255529" y="4008"/>
                </a:cxn>
                <a:cxn ang="0">
                  <a:pos x="208727" y="15605"/>
                </a:cxn>
                <a:cxn ang="0">
                  <a:pos x="165033" y="34152"/>
                </a:cxn>
                <a:cxn ang="0">
                  <a:pos x="125089" y="59009"/>
                </a:cxn>
                <a:cxn ang="0">
                  <a:pos x="89535" y="89534"/>
                </a:cxn>
                <a:cxn ang="0">
                  <a:pos x="59009" y="125089"/>
                </a:cxn>
                <a:cxn ang="0">
                  <a:pos x="34152" y="165033"/>
                </a:cxn>
                <a:cxn ang="0">
                  <a:pos x="15605" y="208727"/>
                </a:cxn>
                <a:cxn ang="0">
                  <a:pos x="4008" y="255529"/>
                </a:cxn>
                <a:cxn ang="0">
                  <a:pos x="0" y="304800"/>
                </a:cxn>
                <a:cxn ang="0">
                  <a:pos x="4008" y="354256"/>
                </a:cxn>
                <a:cxn ang="0">
                  <a:pos x="15605" y="401165"/>
                </a:cxn>
                <a:cxn ang="0">
                  <a:pos x="34152" y="444902"/>
                </a:cxn>
                <a:cxn ang="0">
                  <a:pos x="59009" y="484839"/>
                </a:cxn>
                <a:cxn ang="0">
                  <a:pos x="89534" y="520350"/>
                </a:cxn>
                <a:cxn ang="0">
                  <a:pos x="125089" y="550810"/>
                </a:cxn>
                <a:cxn ang="0">
                  <a:pos x="165033" y="575591"/>
                </a:cxn>
                <a:cxn ang="0">
                  <a:pos x="208727" y="594067"/>
                </a:cxn>
                <a:cxn ang="0">
                  <a:pos x="255529" y="605612"/>
                </a:cxn>
                <a:cxn ang="0">
                  <a:pos x="304800" y="609600"/>
                </a:cxn>
                <a:cxn ang="0">
                  <a:pos x="354256" y="605612"/>
                </a:cxn>
                <a:cxn ang="0">
                  <a:pos x="401165" y="594067"/>
                </a:cxn>
                <a:cxn ang="0">
                  <a:pos x="444902" y="575591"/>
                </a:cxn>
                <a:cxn ang="0">
                  <a:pos x="484839" y="550810"/>
                </a:cxn>
                <a:cxn ang="0">
                  <a:pos x="520350" y="520350"/>
                </a:cxn>
                <a:cxn ang="0">
                  <a:pos x="550810" y="484839"/>
                </a:cxn>
                <a:cxn ang="0">
                  <a:pos x="575591" y="444902"/>
                </a:cxn>
                <a:cxn ang="0">
                  <a:pos x="594067" y="401165"/>
                </a:cxn>
                <a:cxn ang="0">
                  <a:pos x="605612" y="354256"/>
                </a:cxn>
                <a:cxn ang="0">
                  <a:pos x="609600" y="304799"/>
                </a:cxn>
              </a:cxnLst>
              <a:pathLst>
                <a:path w="609600" h="609600">
                  <a:moveTo>
                    <a:pt x="609600" y="304799"/>
                  </a:moveTo>
                  <a:lnTo>
                    <a:pt x="605612" y="255529"/>
                  </a:lnTo>
                  <a:lnTo>
                    <a:pt x="594067" y="208727"/>
                  </a:lnTo>
                  <a:lnTo>
                    <a:pt x="575591" y="165033"/>
                  </a:lnTo>
                  <a:lnTo>
                    <a:pt x="550810" y="125089"/>
                  </a:lnTo>
                  <a:lnTo>
                    <a:pt x="520350" y="89534"/>
                  </a:lnTo>
                  <a:lnTo>
                    <a:pt x="484839" y="59009"/>
                  </a:lnTo>
                  <a:lnTo>
                    <a:pt x="444902" y="34152"/>
                  </a:lnTo>
                  <a:lnTo>
                    <a:pt x="401165" y="15605"/>
                  </a:lnTo>
                  <a:lnTo>
                    <a:pt x="354256" y="4008"/>
                  </a:lnTo>
                  <a:lnTo>
                    <a:pt x="304800" y="0"/>
                  </a:lnTo>
                  <a:lnTo>
                    <a:pt x="255529" y="4008"/>
                  </a:lnTo>
                  <a:lnTo>
                    <a:pt x="208727" y="15605"/>
                  </a:lnTo>
                  <a:lnTo>
                    <a:pt x="165033" y="34152"/>
                  </a:lnTo>
                  <a:lnTo>
                    <a:pt x="125089" y="59009"/>
                  </a:lnTo>
                  <a:lnTo>
                    <a:pt x="89535" y="89534"/>
                  </a:lnTo>
                  <a:lnTo>
                    <a:pt x="59009" y="125089"/>
                  </a:lnTo>
                  <a:lnTo>
                    <a:pt x="34152" y="165033"/>
                  </a:lnTo>
                  <a:lnTo>
                    <a:pt x="15605" y="208727"/>
                  </a:lnTo>
                  <a:lnTo>
                    <a:pt x="4008" y="255529"/>
                  </a:lnTo>
                  <a:lnTo>
                    <a:pt x="0" y="304800"/>
                  </a:lnTo>
                  <a:lnTo>
                    <a:pt x="4008" y="354256"/>
                  </a:lnTo>
                  <a:lnTo>
                    <a:pt x="15605" y="401165"/>
                  </a:lnTo>
                  <a:lnTo>
                    <a:pt x="34152" y="444902"/>
                  </a:lnTo>
                  <a:lnTo>
                    <a:pt x="59009" y="484839"/>
                  </a:lnTo>
                  <a:lnTo>
                    <a:pt x="89534" y="520350"/>
                  </a:lnTo>
                  <a:lnTo>
                    <a:pt x="125089" y="550810"/>
                  </a:lnTo>
                  <a:lnTo>
                    <a:pt x="165033" y="575591"/>
                  </a:lnTo>
                  <a:lnTo>
                    <a:pt x="208727" y="594067"/>
                  </a:lnTo>
                  <a:lnTo>
                    <a:pt x="255529" y="605612"/>
                  </a:lnTo>
                  <a:lnTo>
                    <a:pt x="304800" y="609600"/>
                  </a:lnTo>
                  <a:lnTo>
                    <a:pt x="354256" y="605612"/>
                  </a:lnTo>
                  <a:lnTo>
                    <a:pt x="401165" y="594067"/>
                  </a:lnTo>
                  <a:lnTo>
                    <a:pt x="444902" y="575591"/>
                  </a:lnTo>
                  <a:lnTo>
                    <a:pt x="484839" y="550810"/>
                  </a:lnTo>
                  <a:lnTo>
                    <a:pt x="520350" y="520350"/>
                  </a:lnTo>
                  <a:lnTo>
                    <a:pt x="550810" y="484839"/>
                  </a:lnTo>
                  <a:lnTo>
                    <a:pt x="575591" y="444902"/>
                  </a:lnTo>
                  <a:lnTo>
                    <a:pt x="594067" y="401165"/>
                  </a:lnTo>
                  <a:lnTo>
                    <a:pt x="605612" y="354256"/>
                  </a:lnTo>
                  <a:lnTo>
                    <a:pt x="609600" y="3047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1" name="object 34"/>
            <p:cNvSpPr/>
            <p:nvPr/>
          </p:nvSpPr>
          <p:spPr>
            <a:xfrm>
              <a:off x="2457983" y="4635258"/>
              <a:ext cx="6642100" cy="1676400"/>
            </a:xfrm>
            <a:custGeom>
              <a:avLst/>
              <a:gdLst/>
              <a:ahLst/>
              <a:cxnLst>
                <a:cxn ang="0">
                  <a:pos x="375780" y="582168"/>
                </a:cxn>
                <a:cxn ang="0">
                  <a:pos x="64503" y="857250"/>
                </a:cxn>
                <a:cxn ang="0">
                  <a:pos x="1206461" y="857250"/>
                </a:cxn>
                <a:cxn ang="0">
                  <a:pos x="807834" y="612648"/>
                </a:cxn>
                <a:cxn ang="0">
                  <a:pos x="1206461" y="857250"/>
                </a:cxn>
                <a:cxn ang="0">
                  <a:pos x="1268653" y="0"/>
                </a:cxn>
                <a:cxn ang="0">
                  <a:pos x="823823" y="145542"/>
                </a:cxn>
                <a:cxn ang="0">
                  <a:pos x="4963782" y="108966"/>
                </a:cxn>
                <a:cxn ang="0">
                  <a:pos x="4347248" y="0"/>
                </a:cxn>
                <a:cxn ang="0">
                  <a:pos x="4963782" y="108966"/>
                </a:cxn>
                <a:cxn ang="0">
                  <a:pos x="5402694" y="582168"/>
                </a:cxn>
                <a:cxn ang="0">
                  <a:pos x="5713958" y="857250"/>
                </a:cxn>
                <a:cxn ang="0">
                  <a:pos x="6641693" y="1335786"/>
                </a:cxn>
                <a:cxn ang="0">
                  <a:pos x="6619634" y="1236789"/>
                </a:cxn>
                <a:cxn ang="0">
                  <a:pos x="6603593" y="1200594"/>
                </a:cxn>
                <a:cxn ang="0">
                  <a:pos x="6603593" y="1367790"/>
                </a:cxn>
                <a:cxn ang="0">
                  <a:pos x="6586347" y="1449984"/>
                </a:cxn>
                <a:cxn ang="0">
                  <a:pos x="6529984" y="1545767"/>
                </a:cxn>
                <a:cxn ang="0">
                  <a:pos x="6415633" y="1621243"/>
                </a:cxn>
                <a:cxn ang="0">
                  <a:pos x="6315291" y="1637893"/>
                </a:cxn>
                <a:cxn ang="0">
                  <a:pos x="6215138" y="1619656"/>
                </a:cxn>
                <a:cxn ang="0">
                  <a:pos x="6101651" y="1540040"/>
                </a:cxn>
                <a:cxn ang="0">
                  <a:pos x="6046381" y="1438109"/>
                </a:cxn>
                <a:cxn ang="0">
                  <a:pos x="6032093" y="1352550"/>
                </a:cxn>
                <a:cxn ang="0">
                  <a:pos x="6042177" y="1281722"/>
                </a:cxn>
                <a:cxn ang="0">
                  <a:pos x="6091301" y="1178712"/>
                </a:cxn>
                <a:cxn ang="0">
                  <a:pos x="6197016" y="1093724"/>
                </a:cxn>
                <a:cxn ang="0">
                  <a:pos x="6325921" y="1067917"/>
                </a:cxn>
                <a:cxn ang="0">
                  <a:pos x="6422898" y="1086993"/>
                </a:cxn>
                <a:cxn ang="0">
                  <a:pos x="6532664" y="1163129"/>
                </a:cxn>
                <a:cxn ang="0">
                  <a:pos x="6597358" y="1296593"/>
                </a:cxn>
                <a:cxn ang="0">
                  <a:pos x="6603593" y="1200594"/>
                </a:cxn>
                <a:cxn ang="0">
                  <a:pos x="6510350" y="1091285"/>
                </a:cxn>
                <a:cxn ang="0">
                  <a:pos x="6385255" y="1036650"/>
                </a:cxn>
                <a:cxn ang="0">
                  <a:pos x="6283388" y="1031709"/>
                </a:cxn>
                <a:cxn ang="0">
                  <a:pos x="6153899" y="1073124"/>
                </a:cxn>
                <a:cxn ang="0">
                  <a:pos x="6051105" y="1169416"/>
                </a:cxn>
                <a:cxn ang="0">
                  <a:pos x="6004318" y="1277620"/>
                </a:cxn>
                <a:cxn ang="0">
                  <a:pos x="5993993" y="1353312"/>
                </a:cxn>
                <a:cxn ang="0">
                  <a:pos x="5997803" y="1402842"/>
                </a:cxn>
                <a:cxn ang="0">
                  <a:pos x="6013958" y="1464335"/>
                </a:cxn>
                <a:cxn ang="0">
                  <a:pos x="6033020" y="1506562"/>
                </a:cxn>
                <a:cxn ang="0">
                  <a:pos x="6086881" y="1579511"/>
                </a:cxn>
                <a:cxn ang="0">
                  <a:pos x="6158090" y="1634363"/>
                </a:cxn>
                <a:cxn ang="0">
                  <a:pos x="6242355" y="1667764"/>
                </a:cxn>
                <a:cxn ang="0">
                  <a:pos x="6335369" y="1676400"/>
                </a:cxn>
                <a:cxn ang="0">
                  <a:pos x="6417005" y="1661401"/>
                </a:cxn>
                <a:cxn ang="0">
                  <a:pos x="6504457" y="1617929"/>
                </a:cxn>
                <a:cxn ang="0">
                  <a:pos x="6574206" y="1551012"/>
                </a:cxn>
                <a:cxn ang="0">
                  <a:pos x="6621539" y="1466265"/>
                </a:cxn>
                <a:cxn ang="0">
                  <a:pos x="6641693" y="1369314"/>
                </a:cxn>
              </a:cxnLst>
              <a:pathLst>
                <a:path w="6642100" h="1676400">
                  <a:moveTo>
                    <a:pt x="398640" y="612648"/>
                  </a:moveTo>
                  <a:lnTo>
                    <a:pt x="375780" y="582168"/>
                  </a:lnTo>
                  <a:lnTo>
                    <a:pt x="0" y="857250"/>
                  </a:lnTo>
                  <a:lnTo>
                    <a:pt x="64503" y="857250"/>
                  </a:lnTo>
                  <a:lnTo>
                    <a:pt x="398640" y="612648"/>
                  </a:lnTo>
                  <a:close/>
                </a:path>
                <a:path w="6642100" h="1676400">
                  <a:moveTo>
                    <a:pt x="1206461" y="857250"/>
                  </a:moveTo>
                  <a:lnTo>
                    <a:pt x="830694" y="582168"/>
                  </a:lnTo>
                  <a:lnTo>
                    <a:pt x="807834" y="612648"/>
                  </a:lnTo>
                  <a:lnTo>
                    <a:pt x="1141958" y="857250"/>
                  </a:lnTo>
                  <a:lnTo>
                    <a:pt x="1206461" y="857250"/>
                  </a:lnTo>
                  <a:close/>
                </a:path>
                <a:path w="6642100" h="1676400">
                  <a:moveTo>
                    <a:pt x="1431213" y="0"/>
                  </a:moveTo>
                  <a:lnTo>
                    <a:pt x="1268653" y="0"/>
                  </a:lnTo>
                  <a:lnTo>
                    <a:pt x="814679" y="108966"/>
                  </a:lnTo>
                  <a:lnTo>
                    <a:pt x="823823" y="145542"/>
                  </a:lnTo>
                  <a:lnTo>
                    <a:pt x="1431213" y="0"/>
                  </a:lnTo>
                  <a:close/>
                </a:path>
                <a:path w="6642100" h="1676400">
                  <a:moveTo>
                    <a:pt x="4963782" y="108966"/>
                  </a:moveTo>
                  <a:lnTo>
                    <a:pt x="4509808" y="0"/>
                  </a:lnTo>
                  <a:lnTo>
                    <a:pt x="4347248" y="0"/>
                  </a:lnTo>
                  <a:lnTo>
                    <a:pt x="4954638" y="145542"/>
                  </a:lnTo>
                  <a:lnTo>
                    <a:pt x="4963782" y="108966"/>
                  </a:lnTo>
                  <a:close/>
                </a:path>
                <a:path w="6642100" h="1676400">
                  <a:moveTo>
                    <a:pt x="5778462" y="857250"/>
                  </a:moveTo>
                  <a:lnTo>
                    <a:pt x="5402694" y="582168"/>
                  </a:lnTo>
                  <a:lnTo>
                    <a:pt x="5379834" y="612648"/>
                  </a:lnTo>
                  <a:lnTo>
                    <a:pt x="5713958" y="857250"/>
                  </a:lnTo>
                  <a:lnTo>
                    <a:pt x="5778462" y="857250"/>
                  </a:lnTo>
                  <a:close/>
                </a:path>
                <a:path w="6642100" h="1676400">
                  <a:moveTo>
                    <a:pt x="6641693" y="1335786"/>
                  </a:moveTo>
                  <a:lnTo>
                    <a:pt x="6631876" y="1276184"/>
                  </a:lnTo>
                  <a:lnTo>
                    <a:pt x="6619634" y="1236789"/>
                  </a:lnTo>
                  <a:lnTo>
                    <a:pt x="6603733" y="1200823"/>
                  </a:lnTo>
                  <a:lnTo>
                    <a:pt x="6603593" y="1200594"/>
                  </a:lnTo>
                  <a:lnTo>
                    <a:pt x="6603593" y="1338834"/>
                  </a:lnTo>
                  <a:lnTo>
                    <a:pt x="6603593" y="1367790"/>
                  </a:lnTo>
                  <a:lnTo>
                    <a:pt x="6597282" y="1410703"/>
                  </a:lnTo>
                  <a:lnTo>
                    <a:pt x="6586347" y="1449984"/>
                  </a:lnTo>
                  <a:lnTo>
                    <a:pt x="6571208" y="1485595"/>
                  </a:lnTo>
                  <a:lnTo>
                    <a:pt x="6529984" y="1545767"/>
                  </a:lnTo>
                  <a:lnTo>
                    <a:pt x="6477000" y="1591043"/>
                  </a:lnTo>
                  <a:lnTo>
                    <a:pt x="6415633" y="1621243"/>
                  </a:lnTo>
                  <a:lnTo>
                    <a:pt x="6349276" y="1636191"/>
                  </a:lnTo>
                  <a:lnTo>
                    <a:pt x="6315291" y="1637893"/>
                  </a:lnTo>
                  <a:lnTo>
                    <a:pt x="6281318" y="1635721"/>
                  </a:lnTo>
                  <a:lnTo>
                    <a:pt x="6215138" y="1619656"/>
                  </a:lnTo>
                  <a:lnTo>
                    <a:pt x="6154115" y="1587817"/>
                  </a:lnTo>
                  <a:lnTo>
                    <a:pt x="6101651" y="1540040"/>
                  </a:lnTo>
                  <a:lnTo>
                    <a:pt x="6061113" y="1476159"/>
                  </a:lnTo>
                  <a:lnTo>
                    <a:pt x="6046381" y="1438109"/>
                  </a:lnTo>
                  <a:lnTo>
                    <a:pt x="6035903" y="1395984"/>
                  </a:lnTo>
                  <a:lnTo>
                    <a:pt x="6032093" y="1352550"/>
                  </a:lnTo>
                  <a:lnTo>
                    <a:pt x="6033617" y="1323594"/>
                  </a:lnTo>
                  <a:lnTo>
                    <a:pt x="6042177" y="1281722"/>
                  </a:lnTo>
                  <a:lnTo>
                    <a:pt x="6054903" y="1243622"/>
                  </a:lnTo>
                  <a:lnTo>
                    <a:pt x="6091301" y="1178712"/>
                  </a:lnTo>
                  <a:lnTo>
                    <a:pt x="6139700" y="1128776"/>
                  </a:lnTo>
                  <a:lnTo>
                    <a:pt x="6197016" y="1093724"/>
                  </a:lnTo>
                  <a:lnTo>
                    <a:pt x="6260122" y="1073454"/>
                  </a:lnTo>
                  <a:lnTo>
                    <a:pt x="6325921" y="1067917"/>
                  </a:lnTo>
                  <a:lnTo>
                    <a:pt x="6358864" y="1070635"/>
                  </a:lnTo>
                  <a:lnTo>
                    <a:pt x="6422898" y="1086993"/>
                  </a:lnTo>
                  <a:lnTo>
                    <a:pt x="6481864" y="1117854"/>
                  </a:lnTo>
                  <a:lnTo>
                    <a:pt x="6532664" y="1163129"/>
                  </a:lnTo>
                  <a:lnTo>
                    <a:pt x="6572199" y="1222743"/>
                  </a:lnTo>
                  <a:lnTo>
                    <a:pt x="6597358" y="1296593"/>
                  </a:lnTo>
                  <a:lnTo>
                    <a:pt x="6603593" y="1338834"/>
                  </a:lnTo>
                  <a:lnTo>
                    <a:pt x="6603593" y="1200594"/>
                  </a:lnTo>
                  <a:lnTo>
                    <a:pt x="6562331" y="1139190"/>
                  </a:lnTo>
                  <a:lnTo>
                    <a:pt x="6510350" y="1091285"/>
                  </a:lnTo>
                  <a:lnTo>
                    <a:pt x="6450444" y="1057109"/>
                  </a:lnTo>
                  <a:lnTo>
                    <a:pt x="6385255" y="1036650"/>
                  </a:lnTo>
                  <a:lnTo>
                    <a:pt x="6317437" y="1029931"/>
                  </a:lnTo>
                  <a:lnTo>
                    <a:pt x="6283388" y="1031709"/>
                  </a:lnTo>
                  <a:lnTo>
                    <a:pt x="6216624" y="1045565"/>
                  </a:lnTo>
                  <a:lnTo>
                    <a:pt x="6153899" y="1073124"/>
                  </a:lnTo>
                  <a:lnTo>
                    <a:pt x="6097829" y="1114412"/>
                  </a:lnTo>
                  <a:lnTo>
                    <a:pt x="6051105" y="1169416"/>
                  </a:lnTo>
                  <a:lnTo>
                    <a:pt x="6016371" y="1238123"/>
                  </a:lnTo>
                  <a:lnTo>
                    <a:pt x="6004318" y="1277620"/>
                  </a:lnTo>
                  <a:lnTo>
                    <a:pt x="5996279" y="1320546"/>
                  </a:lnTo>
                  <a:lnTo>
                    <a:pt x="5993993" y="1353312"/>
                  </a:lnTo>
                  <a:lnTo>
                    <a:pt x="5994755" y="1370076"/>
                  </a:lnTo>
                  <a:lnTo>
                    <a:pt x="5997803" y="1402842"/>
                  </a:lnTo>
                  <a:lnTo>
                    <a:pt x="6000851" y="1418844"/>
                  </a:lnTo>
                  <a:lnTo>
                    <a:pt x="6013958" y="1464335"/>
                  </a:lnTo>
                  <a:lnTo>
                    <a:pt x="6032093" y="1504492"/>
                  </a:lnTo>
                  <a:lnTo>
                    <a:pt x="6033020" y="1506562"/>
                  </a:lnTo>
                  <a:lnTo>
                    <a:pt x="6057506" y="1545094"/>
                  </a:lnTo>
                  <a:lnTo>
                    <a:pt x="6086881" y="1579511"/>
                  </a:lnTo>
                  <a:lnTo>
                    <a:pt x="6120587" y="1609407"/>
                  </a:lnTo>
                  <a:lnTo>
                    <a:pt x="6158090" y="1634363"/>
                  </a:lnTo>
                  <a:lnTo>
                    <a:pt x="6198870" y="1653946"/>
                  </a:lnTo>
                  <a:lnTo>
                    <a:pt x="6242355" y="1667764"/>
                  </a:lnTo>
                  <a:lnTo>
                    <a:pt x="6288036" y="1675384"/>
                  </a:lnTo>
                  <a:lnTo>
                    <a:pt x="6335369" y="1676400"/>
                  </a:lnTo>
                  <a:lnTo>
                    <a:pt x="6352133" y="1674876"/>
                  </a:lnTo>
                  <a:lnTo>
                    <a:pt x="6417005" y="1661401"/>
                  </a:lnTo>
                  <a:lnTo>
                    <a:pt x="6462649" y="1642948"/>
                  </a:lnTo>
                  <a:lnTo>
                    <a:pt x="6504457" y="1617929"/>
                  </a:lnTo>
                  <a:lnTo>
                    <a:pt x="6541846" y="1587055"/>
                  </a:lnTo>
                  <a:lnTo>
                    <a:pt x="6574206" y="1551012"/>
                  </a:lnTo>
                  <a:lnTo>
                    <a:pt x="6600977" y="1510512"/>
                  </a:lnTo>
                  <a:lnTo>
                    <a:pt x="6621539" y="1466265"/>
                  </a:lnTo>
                  <a:lnTo>
                    <a:pt x="6635305" y="1418958"/>
                  </a:lnTo>
                  <a:lnTo>
                    <a:pt x="6641693" y="1369314"/>
                  </a:lnTo>
                  <a:lnTo>
                    <a:pt x="6641693" y="1335786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202" name="object 35"/>
          <p:cNvSpPr txBox="1"/>
          <p:nvPr/>
        </p:nvSpPr>
        <p:spPr>
          <a:xfrm>
            <a:off x="8645525" y="57499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03" name="object 36"/>
          <p:cNvSpPr/>
          <p:nvPr/>
        </p:nvSpPr>
        <p:spPr>
          <a:xfrm>
            <a:off x="3879850" y="5665788"/>
            <a:ext cx="647700" cy="646112"/>
          </a:xfrm>
          <a:custGeom>
            <a:avLst/>
            <a:gdLst/>
            <a:ahLst/>
            <a:cxnLst>
              <a:cxn ang="0">
                <a:pos x="647700" y="305402"/>
              </a:cxn>
              <a:cxn ang="0">
                <a:pos x="637895" y="245894"/>
              </a:cxn>
              <a:cxn ang="0">
                <a:pos x="609742" y="170640"/>
              </a:cxn>
              <a:cxn ang="0">
                <a:pos x="516364" y="61265"/>
              </a:cxn>
              <a:cxn ang="0">
                <a:pos x="391262" y="6718"/>
              </a:cxn>
              <a:cxn ang="0">
                <a:pos x="289398" y="1778"/>
              </a:cxn>
              <a:cxn ang="0">
                <a:pos x="159906" y="43139"/>
              </a:cxn>
              <a:cxn ang="0">
                <a:pos x="57119" y="139281"/>
              </a:cxn>
              <a:cxn ang="0">
                <a:pos x="10336" y="247326"/>
              </a:cxn>
              <a:cxn ang="0">
                <a:pos x="0" y="322902"/>
              </a:cxn>
              <a:cxn ang="0">
                <a:pos x="3810" y="372359"/>
              </a:cxn>
              <a:cxn ang="0">
                <a:pos x="19968" y="433772"/>
              </a:cxn>
              <a:cxn ang="0">
                <a:pos x="38100" y="322141"/>
              </a:cxn>
              <a:cxn ang="0">
                <a:pos x="48185" y="251421"/>
              </a:cxn>
              <a:cxn ang="0">
                <a:pos x="97311" y="148568"/>
              </a:cxn>
              <a:cxn ang="0">
                <a:pos x="203022" y="63696"/>
              </a:cxn>
              <a:cxn ang="0">
                <a:pos x="331931" y="37929"/>
              </a:cxn>
              <a:cxn ang="0">
                <a:pos x="428904" y="56982"/>
              </a:cxn>
              <a:cxn ang="0">
                <a:pos x="538675" y="133010"/>
              </a:cxn>
              <a:cxn ang="0">
                <a:pos x="603376" y="266269"/>
              </a:cxn>
              <a:cxn ang="0">
                <a:pos x="609600" y="474261"/>
              </a:cxn>
              <a:cxn ang="0">
                <a:pos x="641316" y="388457"/>
              </a:cxn>
              <a:cxn ang="0">
                <a:pos x="609600" y="474261"/>
              </a:cxn>
              <a:cxn ang="0">
                <a:pos x="603299" y="380213"/>
              </a:cxn>
              <a:cxn ang="0">
                <a:pos x="577222" y="455001"/>
              </a:cxn>
              <a:cxn ang="0">
                <a:pos x="483012" y="560285"/>
              </a:cxn>
              <a:cxn ang="0">
                <a:pos x="355295" y="605363"/>
              </a:cxn>
              <a:cxn ang="0">
                <a:pos x="287334" y="604892"/>
              </a:cxn>
              <a:cxn ang="0">
                <a:pos x="160133" y="557064"/>
              </a:cxn>
              <a:cxn ang="0">
                <a:pos x="67127" y="445567"/>
              </a:cxn>
              <a:cxn ang="0">
                <a:pos x="41910" y="365511"/>
              </a:cxn>
              <a:cxn ang="0">
                <a:pos x="38100" y="473864"/>
              </a:cxn>
              <a:cxn ang="0">
                <a:pos x="92889" y="548778"/>
              </a:cxn>
              <a:cxn ang="0">
                <a:pos x="164105" y="603543"/>
              </a:cxn>
              <a:cxn ang="0">
                <a:pos x="248371" y="636899"/>
              </a:cxn>
              <a:cxn ang="0">
                <a:pos x="341376" y="645515"/>
              </a:cxn>
              <a:cxn ang="0">
                <a:pos x="423020" y="630546"/>
              </a:cxn>
              <a:cxn ang="0">
                <a:pos x="510469" y="587142"/>
              </a:cxn>
              <a:cxn ang="0">
                <a:pos x="580224" y="520316"/>
              </a:cxn>
              <a:cxn ang="0">
                <a:pos x="609600" y="474261"/>
              </a:cxn>
            </a:cxnLst>
            <a:pathLst>
              <a:path w="647700" h="647064">
                <a:moveTo>
                  <a:pt x="647700" y="339380"/>
                </a:moveTo>
                <a:lnTo>
                  <a:pt x="647700" y="305852"/>
                </a:lnTo>
                <a:lnTo>
                  <a:pt x="646176" y="289088"/>
                </a:lnTo>
                <a:lnTo>
                  <a:pt x="637895" y="246256"/>
                </a:lnTo>
                <a:lnTo>
                  <a:pt x="625640" y="206857"/>
                </a:lnTo>
                <a:lnTo>
                  <a:pt x="609742" y="170891"/>
                </a:lnTo>
                <a:lnTo>
                  <a:pt x="568346" y="109258"/>
                </a:lnTo>
                <a:lnTo>
                  <a:pt x="516364" y="61355"/>
                </a:lnTo>
                <a:lnTo>
                  <a:pt x="456450" y="27179"/>
                </a:lnTo>
                <a:lnTo>
                  <a:pt x="391262" y="6728"/>
                </a:lnTo>
                <a:lnTo>
                  <a:pt x="323454" y="0"/>
                </a:lnTo>
                <a:lnTo>
                  <a:pt x="289398" y="1781"/>
                </a:lnTo>
                <a:lnTo>
                  <a:pt x="222642" y="15633"/>
                </a:lnTo>
                <a:lnTo>
                  <a:pt x="159906" y="43203"/>
                </a:lnTo>
                <a:lnTo>
                  <a:pt x="103846" y="84488"/>
                </a:lnTo>
                <a:lnTo>
                  <a:pt x="57119" y="139486"/>
                </a:lnTo>
                <a:lnTo>
                  <a:pt x="22380" y="208194"/>
                </a:lnTo>
                <a:lnTo>
                  <a:pt x="10336" y="247690"/>
                </a:lnTo>
                <a:lnTo>
                  <a:pt x="2285" y="290612"/>
                </a:lnTo>
                <a:lnTo>
                  <a:pt x="0" y="323378"/>
                </a:lnTo>
                <a:lnTo>
                  <a:pt x="762" y="340142"/>
                </a:lnTo>
                <a:lnTo>
                  <a:pt x="3810" y="372908"/>
                </a:lnTo>
                <a:lnTo>
                  <a:pt x="6858" y="388910"/>
                </a:lnTo>
                <a:lnTo>
                  <a:pt x="19968" y="434411"/>
                </a:lnTo>
                <a:lnTo>
                  <a:pt x="38100" y="474562"/>
                </a:lnTo>
                <a:lnTo>
                  <a:pt x="38100" y="322616"/>
                </a:lnTo>
                <a:lnTo>
                  <a:pt x="39624" y="293660"/>
                </a:lnTo>
                <a:lnTo>
                  <a:pt x="48185" y="251791"/>
                </a:lnTo>
                <a:lnTo>
                  <a:pt x="60912" y="213697"/>
                </a:lnTo>
                <a:lnTo>
                  <a:pt x="97311" y="148787"/>
                </a:lnTo>
                <a:lnTo>
                  <a:pt x="145715" y="98847"/>
                </a:lnTo>
                <a:lnTo>
                  <a:pt x="203022" y="63790"/>
                </a:lnTo>
                <a:lnTo>
                  <a:pt x="266128" y="43531"/>
                </a:lnTo>
                <a:lnTo>
                  <a:pt x="331931" y="37985"/>
                </a:lnTo>
                <a:lnTo>
                  <a:pt x="364874" y="40703"/>
                </a:lnTo>
                <a:lnTo>
                  <a:pt x="428904" y="57066"/>
                </a:lnTo>
                <a:lnTo>
                  <a:pt x="487872" y="87929"/>
                </a:lnTo>
                <a:lnTo>
                  <a:pt x="538675" y="133206"/>
                </a:lnTo>
                <a:lnTo>
                  <a:pt x="578211" y="192811"/>
                </a:lnTo>
                <a:lnTo>
                  <a:pt x="603376" y="266661"/>
                </a:lnTo>
                <a:lnTo>
                  <a:pt x="609600" y="308900"/>
                </a:lnTo>
                <a:lnTo>
                  <a:pt x="609600" y="474960"/>
                </a:lnTo>
                <a:lnTo>
                  <a:pt x="627547" y="436332"/>
                </a:lnTo>
                <a:lnTo>
                  <a:pt x="641316" y="389029"/>
                </a:lnTo>
                <a:lnTo>
                  <a:pt x="647700" y="339380"/>
                </a:lnTo>
                <a:close/>
              </a:path>
              <a:path w="647700" h="647064">
                <a:moveTo>
                  <a:pt x="609600" y="474960"/>
                </a:moveTo>
                <a:lnTo>
                  <a:pt x="609600" y="337856"/>
                </a:lnTo>
                <a:lnTo>
                  <a:pt x="603299" y="380773"/>
                </a:lnTo>
                <a:lnTo>
                  <a:pt x="592365" y="420052"/>
                </a:lnTo>
                <a:lnTo>
                  <a:pt x="577222" y="455671"/>
                </a:lnTo>
                <a:lnTo>
                  <a:pt x="535997" y="515841"/>
                </a:lnTo>
                <a:lnTo>
                  <a:pt x="483012" y="561111"/>
                </a:lnTo>
                <a:lnTo>
                  <a:pt x="421649" y="591307"/>
                </a:lnTo>
                <a:lnTo>
                  <a:pt x="355295" y="606255"/>
                </a:lnTo>
                <a:lnTo>
                  <a:pt x="321303" y="607958"/>
                </a:lnTo>
                <a:lnTo>
                  <a:pt x="287334" y="605783"/>
                </a:lnTo>
                <a:lnTo>
                  <a:pt x="221151" y="589718"/>
                </a:lnTo>
                <a:lnTo>
                  <a:pt x="160133" y="557885"/>
                </a:lnTo>
                <a:lnTo>
                  <a:pt x="107663" y="510111"/>
                </a:lnTo>
                <a:lnTo>
                  <a:pt x="67127" y="446224"/>
                </a:lnTo>
                <a:lnTo>
                  <a:pt x="52392" y="408184"/>
                </a:lnTo>
                <a:lnTo>
                  <a:pt x="41910" y="366050"/>
                </a:lnTo>
                <a:lnTo>
                  <a:pt x="38100" y="322616"/>
                </a:lnTo>
                <a:lnTo>
                  <a:pt x="38100" y="474562"/>
                </a:lnTo>
                <a:lnTo>
                  <a:pt x="63523" y="515166"/>
                </a:lnTo>
                <a:lnTo>
                  <a:pt x="92889" y="549587"/>
                </a:lnTo>
                <a:lnTo>
                  <a:pt x="126596" y="579481"/>
                </a:lnTo>
                <a:lnTo>
                  <a:pt x="164105" y="604432"/>
                </a:lnTo>
                <a:lnTo>
                  <a:pt x="204876" y="624023"/>
                </a:lnTo>
                <a:lnTo>
                  <a:pt x="248371" y="637837"/>
                </a:lnTo>
                <a:lnTo>
                  <a:pt x="294051" y="645456"/>
                </a:lnTo>
                <a:lnTo>
                  <a:pt x="341376" y="646466"/>
                </a:lnTo>
                <a:lnTo>
                  <a:pt x="358140" y="644942"/>
                </a:lnTo>
                <a:lnTo>
                  <a:pt x="423020" y="631475"/>
                </a:lnTo>
                <a:lnTo>
                  <a:pt x="468660" y="613024"/>
                </a:lnTo>
                <a:lnTo>
                  <a:pt x="510469" y="588007"/>
                </a:lnTo>
                <a:lnTo>
                  <a:pt x="547855" y="557125"/>
                </a:lnTo>
                <a:lnTo>
                  <a:pt x="580224" y="521083"/>
                </a:lnTo>
                <a:lnTo>
                  <a:pt x="606986" y="480584"/>
                </a:lnTo>
                <a:lnTo>
                  <a:pt x="609600" y="474960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204" name="object 37"/>
          <p:cNvSpPr txBox="1"/>
          <p:nvPr/>
        </p:nvSpPr>
        <p:spPr>
          <a:xfrm>
            <a:off x="4062413" y="5749925"/>
            <a:ext cx="282575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05" name="object 38"/>
          <p:cNvSpPr/>
          <p:nvPr/>
        </p:nvSpPr>
        <p:spPr>
          <a:xfrm>
            <a:off x="1593850" y="5665788"/>
            <a:ext cx="647700" cy="646112"/>
          </a:xfrm>
          <a:custGeom>
            <a:avLst/>
            <a:gdLst/>
            <a:ahLst/>
            <a:cxnLst>
              <a:cxn ang="0">
                <a:pos x="647700" y="305402"/>
              </a:cxn>
              <a:cxn ang="0">
                <a:pos x="637895" y="245894"/>
              </a:cxn>
              <a:cxn ang="0">
                <a:pos x="609742" y="170640"/>
              </a:cxn>
              <a:cxn ang="0">
                <a:pos x="516364" y="61265"/>
              </a:cxn>
              <a:cxn ang="0">
                <a:pos x="391262" y="6718"/>
              </a:cxn>
              <a:cxn ang="0">
                <a:pos x="289398" y="1778"/>
              </a:cxn>
              <a:cxn ang="0">
                <a:pos x="159906" y="43139"/>
              </a:cxn>
              <a:cxn ang="0">
                <a:pos x="57119" y="139281"/>
              </a:cxn>
              <a:cxn ang="0">
                <a:pos x="10336" y="247326"/>
              </a:cxn>
              <a:cxn ang="0">
                <a:pos x="0" y="322902"/>
              </a:cxn>
              <a:cxn ang="0">
                <a:pos x="3810" y="372359"/>
              </a:cxn>
              <a:cxn ang="0">
                <a:pos x="19971" y="433772"/>
              </a:cxn>
              <a:cxn ang="0">
                <a:pos x="38100" y="322141"/>
              </a:cxn>
              <a:cxn ang="0">
                <a:pos x="48185" y="251421"/>
              </a:cxn>
              <a:cxn ang="0">
                <a:pos x="97311" y="148568"/>
              </a:cxn>
              <a:cxn ang="0">
                <a:pos x="203022" y="63696"/>
              </a:cxn>
              <a:cxn ang="0">
                <a:pos x="331931" y="37929"/>
              </a:cxn>
              <a:cxn ang="0">
                <a:pos x="428904" y="56982"/>
              </a:cxn>
              <a:cxn ang="0">
                <a:pos x="538675" y="133010"/>
              </a:cxn>
              <a:cxn ang="0">
                <a:pos x="603376" y="266269"/>
              </a:cxn>
              <a:cxn ang="0">
                <a:pos x="609600" y="474261"/>
              </a:cxn>
              <a:cxn ang="0">
                <a:pos x="641316" y="388457"/>
              </a:cxn>
              <a:cxn ang="0">
                <a:pos x="609600" y="474261"/>
              </a:cxn>
              <a:cxn ang="0">
                <a:pos x="603299" y="380213"/>
              </a:cxn>
              <a:cxn ang="0">
                <a:pos x="577222" y="455001"/>
              </a:cxn>
              <a:cxn ang="0">
                <a:pos x="483012" y="560285"/>
              </a:cxn>
              <a:cxn ang="0">
                <a:pos x="355295" y="605363"/>
              </a:cxn>
              <a:cxn ang="0">
                <a:pos x="287334" y="604892"/>
              </a:cxn>
              <a:cxn ang="0">
                <a:pos x="160133" y="557064"/>
              </a:cxn>
              <a:cxn ang="0">
                <a:pos x="67127" y="445567"/>
              </a:cxn>
              <a:cxn ang="0">
                <a:pos x="41910" y="365511"/>
              </a:cxn>
              <a:cxn ang="0">
                <a:pos x="38100" y="473853"/>
              </a:cxn>
              <a:cxn ang="0">
                <a:pos x="92895" y="548778"/>
              </a:cxn>
              <a:cxn ang="0">
                <a:pos x="164109" y="603543"/>
              </a:cxn>
              <a:cxn ang="0">
                <a:pos x="248372" y="636899"/>
              </a:cxn>
              <a:cxn ang="0">
                <a:pos x="341376" y="645515"/>
              </a:cxn>
              <a:cxn ang="0">
                <a:pos x="423020" y="630546"/>
              </a:cxn>
              <a:cxn ang="0">
                <a:pos x="510469" y="587142"/>
              </a:cxn>
              <a:cxn ang="0">
                <a:pos x="580224" y="520316"/>
              </a:cxn>
              <a:cxn ang="0">
                <a:pos x="609600" y="474261"/>
              </a:cxn>
            </a:cxnLst>
            <a:pathLst>
              <a:path w="647700" h="647064">
                <a:moveTo>
                  <a:pt x="647700" y="339380"/>
                </a:moveTo>
                <a:lnTo>
                  <a:pt x="647700" y="305852"/>
                </a:lnTo>
                <a:lnTo>
                  <a:pt x="646176" y="289088"/>
                </a:lnTo>
                <a:lnTo>
                  <a:pt x="637895" y="246256"/>
                </a:lnTo>
                <a:lnTo>
                  <a:pt x="625640" y="206857"/>
                </a:lnTo>
                <a:lnTo>
                  <a:pt x="609742" y="170891"/>
                </a:lnTo>
                <a:lnTo>
                  <a:pt x="568346" y="109258"/>
                </a:lnTo>
                <a:lnTo>
                  <a:pt x="516364" y="61355"/>
                </a:lnTo>
                <a:lnTo>
                  <a:pt x="456450" y="27179"/>
                </a:lnTo>
                <a:lnTo>
                  <a:pt x="391262" y="6728"/>
                </a:lnTo>
                <a:lnTo>
                  <a:pt x="323454" y="0"/>
                </a:lnTo>
                <a:lnTo>
                  <a:pt x="289398" y="1781"/>
                </a:lnTo>
                <a:lnTo>
                  <a:pt x="222642" y="15633"/>
                </a:lnTo>
                <a:lnTo>
                  <a:pt x="159906" y="43203"/>
                </a:lnTo>
                <a:lnTo>
                  <a:pt x="103846" y="84488"/>
                </a:lnTo>
                <a:lnTo>
                  <a:pt x="57119" y="139486"/>
                </a:lnTo>
                <a:lnTo>
                  <a:pt x="22380" y="208194"/>
                </a:lnTo>
                <a:lnTo>
                  <a:pt x="10336" y="247690"/>
                </a:lnTo>
                <a:lnTo>
                  <a:pt x="2285" y="290612"/>
                </a:lnTo>
                <a:lnTo>
                  <a:pt x="0" y="323378"/>
                </a:lnTo>
                <a:lnTo>
                  <a:pt x="762" y="340142"/>
                </a:lnTo>
                <a:lnTo>
                  <a:pt x="3810" y="372908"/>
                </a:lnTo>
                <a:lnTo>
                  <a:pt x="6858" y="388910"/>
                </a:lnTo>
                <a:lnTo>
                  <a:pt x="19971" y="434411"/>
                </a:lnTo>
                <a:lnTo>
                  <a:pt x="38100" y="474551"/>
                </a:lnTo>
                <a:lnTo>
                  <a:pt x="38100" y="322616"/>
                </a:lnTo>
                <a:lnTo>
                  <a:pt x="39624" y="293660"/>
                </a:lnTo>
                <a:lnTo>
                  <a:pt x="48185" y="251791"/>
                </a:lnTo>
                <a:lnTo>
                  <a:pt x="60912" y="213697"/>
                </a:lnTo>
                <a:lnTo>
                  <a:pt x="97311" y="148787"/>
                </a:lnTo>
                <a:lnTo>
                  <a:pt x="145715" y="98847"/>
                </a:lnTo>
                <a:lnTo>
                  <a:pt x="203022" y="63790"/>
                </a:lnTo>
                <a:lnTo>
                  <a:pt x="266128" y="43531"/>
                </a:lnTo>
                <a:lnTo>
                  <a:pt x="331931" y="37985"/>
                </a:lnTo>
                <a:lnTo>
                  <a:pt x="364874" y="40703"/>
                </a:lnTo>
                <a:lnTo>
                  <a:pt x="428904" y="57066"/>
                </a:lnTo>
                <a:lnTo>
                  <a:pt x="487872" y="87929"/>
                </a:lnTo>
                <a:lnTo>
                  <a:pt x="538675" y="133206"/>
                </a:lnTo>
                <a:lnTo>
                  <a:pt x="578211" y="192811"/>
                </a:lnTo>
                <a:lnTo>
                  <a:pt x="603376" y="266661"/>
                </a:lnTo>
                <a:lnTo>
                  <a:pt x="609600" y="308900"/>
                </a:lnTo>
                <a:lnTo>
                  <a:pt x="609600" y="474960"/>
                </a:lnTo>
                <a:lnTo>
                  <a:pt x="627547" y="436332"/>
                </a:lnTo>
                <a:lnTo>
                  <a:pt x="641316" y="389029"/>
                </a:lnTo>
                <a:lnTo>
                  <a:pt x="647700" y="339380"/>
                </a:lnTo>
                <a:close/>
              </a:path>
              <a:path w="647700" h="647064">
                <a:moveTo>
                  <a:pt x="609600" y="474960"/>
                </a:moveTo>
                <a:lnTo>
                  <a:pt x="609600" y="337856"/>
                </a:lnTo>
                <a:lnTo>
                  <a:pt x="603299" y="380773"/>
                </a:lnTo>
                <a:lnTo>
                  <a:pt x="592365" y="420052"/>
                </a:lnTo>
                <a:lnTo>
                  <a:pt x="577222" y="455671"/>
                </a:lnTo>
                <a:lnTo>
                  <a:pt x="535997" y="515841"/>
                </a:lnTo>
                <a:lnTo>
                  <a:pt x="483012" y="561111"/>
                </a:lnTo>
                <a:lnTo>
                  <a:pt x="421649" y="591307"/>
                </a:lnTo>
                <a:lnTo>
                  <a:pt x="355295" y="606255"/>
                </a:lnTo>
                <a:lnTo>
                  <a:pt x="321303" y="607958"/>
                </a:lnTo>
                <a:lnTo>
                  <a:pt x="287334" y="605783"/>
                </a:lnTo>
                <a:lnTo>
                  <a:pt x="221151" y="589718"/>
                </a:lnTo>
                <a:lnTo>
                  <a:pt x="160133" y="557885"/>
                </a:lnTo>
                <a:lnTo>
                  <a:pt x="107663" y="510111"/>
                </a:lnTo>
                <a:lnTo>
                  <a:pt x="67127" y="446224"/>
                </a:lnTo>
                <a:lnTo>
                  <a:pt x="52392" y="408184"/>
                </a:lnTo>
                <a:lnTo>
                  <a:pt x="41910" y="366050"/>
                </a:lnTo>
                <a:lnTo>
                  <a:pt x="38100" y="322616"/>
                </a:lnTo>
                <a:lnTo>
                  <a:pt x="38100" y="474551"/>
                </a:lnTo>
                <a:lnTo>
                  <a:pt x="63528" y="515166"/>
                </a:lnTo>
                <a:lnTo>
                  <a:pt x="92895" y="549587"/>
                </a:lnTo>
                <a:lnTo>
                  <a:pt x="126601" y="579481"/>
                </a:lnTo>
                <a:lnTo>
                  <a:pt x="164109" y="604432"/>
                </a:lnTo>
                <a:lnTo>
                  <a:pt x="204879" y="624023"/>
                </a:lnTo>
                <a:lnTo>
                  <a:pt x="248372" y="637837"/>
                </a:lnTo>
                <a:lnTo>
                  <a:pt x="294051" y="645456"/>
                </a:lnTo>
                <a:lnTo>
                  <a:pt x="341376" y="646466"/>
                </a:lnTo>
                <a:lnTo>
                  <a:pt x="358140" y="644942"/>
                </a:lnTo>
                <a:lnTo>
                  <a:pt x="423020" y="631475"/>
                </a:lnTo>
                <a:lnTo>
                  <a:pt x="468660" y="613024"/>
                </a:lnTo>
                <a:lnTo>
                  <a:pt x="510469" y="588007"/>
                </a:lnTo>
                <a:lnTo>
                  <a:pt x="547855" y="557125"/>
                </a:lnTo>
                <a:lnTo>
                  <a:pt x="580224" y="521083"/>
                </a:lnTo>
                <a:lnTo>
                  <a:pt x="606986" y="480584"/>
                </a:lnTo>
                <a:lnTo>
                  <a:pt x="609600" y="474960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206" name="object 39"/>
          <p:cNvSpPr txBox="1"/>
          <p:nvPr/>
        </p:nvSpPr>
        <p:spPr>
          <a:xfrm>
            <a:off x="1787525" y="57499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7207" name="object 40"/>
          <p:cNvGrpSpPr/>
          <p:nvPr/>
        </p:nvGrpSpPr>
        <p:grpSpPr>
          <a:xfrm>
            <a:off x="774700" y="5492750"/>
            <a:ext cx="9144000" cy="1714500"/>
            <a:chOff x="774839" y="5492495"/>
            <a:chExt cx="9144000" cy="1714500"/>
          </a:xfrm>
        </p:grpSpPr>
        <p:sp>
          <p:nvSpPr>
            <p:cNvPr id="7208" name="object 41"/>
            <p:cNvSpPr/>
            <p:nvPr/>
          </p:nvSpPr>
          <p:spPr>
            <a:xfrm>
              <a:off x="2122817" y="5492508"/>
              <a:ext cx="6449060" cy="276225"/>
            </a:xfrm>
            <a:custGeom>
              <a:avLst/>
              <a:gdLst/>
              <a:ahLst/>
              <a:cxnLst>
                <a:cxn ang="0">
                  <a:pos x="399669" y="0"/>
                </a:cxn>
                <a:cxn ang="0">
                  <a:pos x="335165" y="0"/>
                </a:cxn>
                <a:cxn ang="0">
                  <a:pos x="0" y="245364"/>
                </a:cxn>
                <a:cxn ang="0">
                  <a:pos x="22860" y="275844"/>
                </a:cxn>
                <a:cxn ang="0">
                  <a:pos x="399669" y="0"/>
                </a:cxn>
                <a:cxn ang="0">
                  <a:pos x="1876806" y="245364"/>
                </a:cxn>
                <a:cxn ang="0">
                  <a:pos x="1541627" y="0"/>
                </a:cxn>
                <a:cxn ang="0">
                  <a:pos x="1477124" y="0"/>
                </a:cxn>
                <a:cxn ang="0">
                  <a:pos x="1853946" y="275844"/>
                </a:cxn>
                <a:cxn ang="0">
                  <a:pos x="1876806" y="245364"/>
                </a:cxn>
                <a:cxn ang="0">
                  <a:pos x="6448807" y="245364"/>
                </a:cxn>
                <a:cxn ang="0">
                  <a:pos x="6113628" y="0"/>
                </a:cxn>
                <a:cxn ang="0">
                  <a:pos x="6049125" y="0"/>
                </a:cxn>
                <a:cxn ang="0">
                  <a:pos x="6425947" y="275844"/>
                </a:cxn>
                <a:cxn ang="0">
                  <a:pos x="6448807" y="245364"/>
                </a:cxn>
              </a:cxnLst>
              <a:pathLst>
                <a:path w="6449059" h="276225">
                  <a:moveTo>
                    <a:pt x="399669" y="0"/>
                  </a:moveTo>
                  <a:lnTo>
                    <a:pt x="335165" y="0"/>
                  </a:lnTo>
                  <a:lnTo>
                    <a:pt x="0" y="245364"/>
                  </a:lnTo>
                  <a:lnTo>
                    <a:pt x="22860" y="275844"/>
                  </a:lnTo>
                  <a:lnTo>
                    <a:pt x="399669" y="0"/>
                  </a:lnTo>
                  <a:close/>
                </a:path>
                <a:path w="6449059" h="276225">
                  <a:moveTo>
                    <a:pt x="1876806" y="245364"/>
                  </a:moveTo>
                  <a:lnTo>
                    <a:pt x="1541627" y="0"/>
                  </a:lnTo>
                  <a:lnTo>
                    <a:pt x="1477124" y="0"/>
                  </a:lnTo>
                  <a:lnTo>
                    <a:pt x="1853946" y="275844"/>
                  </a:lnTo>
                  <a:lnTo>
                    <a:pt x="1876806" y="245364"/>
                  </a:lnTo>
                  <a:close/>
                </a:path>
                <a:path w="6449059" h="276225">
                  <a:moveTo>
                    <a:pt x="6448806" y="245364"/>
                  </a:moveTo>
                  <a:lnTo>
                    <a:pt x="6113627" y="0"/>
                  </a:lnTo>
                  <a:lnTo>
                    <a:pt x="6049124" y="0"/>
                  </a:lnTo>
                  <a:lnTo>
                    <a:pt x="6425946" y="275844"/>
                  </a:lnTo>
                  <a:lnTo>
                    <a:pt x="6448806" y="245364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9" name="object 42"/>
            <p:cNvSpPr/>
            <p:nvPr/>
          </p:nvSpPr>
          <p:spPr>
            <a:xfrm>
              <a:off x="774839" y="6348983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0" name="object 43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1" name="object 44"/>
            <p:cNvSpPr/>
            <p:nvPr/>
          </p:nvSpPr>
          <p:spPr>
            <a:xfrm>
              <a:off x="9614027" y="6348983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12" name="object 45"/>
            <p:cNvSpPr/>
            <p:nvPr/>
          </p:nvSpPr>
          <p:spPr>
            <a:xfrm>
              <a:off x="9684143" y="634898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13" name="object 46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7214" name="object 47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15" name="object 48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124950" y="6237288"/>
            <a:ext cx="1651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4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7217" name="object 27"/>
          <p:cNvSpPr txBox="1"/>
          <p:nvPr/>
        </p:nvSpPr>
        <p:spPr>
          <a:xfrm>
            <a:off x="5238750" y="3886200"/>
            <a:ext cx="303213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033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44034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035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4036" name="object 5"/>
          <p:cNvSpPr/>
          <p:nvPr/>
        </p:nvSpPr>
        <p:spPr>
          <a:xfrm>
            <a:off x="846138" y="1206500"/>
            <a:ext cx="33337" cy="857250"/>
          </a:xfrm>
          <a:custGeom>
            <a:avLst/>
            <a:gdLst/>
            <a:ahLst/>
            <a:cxnLst>
              <a:cxn ang="0">
                <a:pos x="33337" y="857250"/>
              </a:cxn>
              <a:cxn ang="0">
                <a:pos x="33337" y="0"/>
              </a:cxn>
              <a:cxn ang="0">
                <a:pos x="0" y="0"/>
              </a:cxn>
              <a:cxn ang="0">
                <a:pos x="0" y="857250"/>
              </a:cxn>
              <a:cxn ang="0">
                <a:pos x="33337" y="857250"/>
              </a:cxn>
            </a:cxnLst>
            <a:pathLst>
              <a:path w="34290" h="857250">
                <a:moveTo>
                  <a:pt x="34290" y="857250"/>
                </a:moveTo>
                <a:lnTo>
                  <a:pt x="34290" y="0"/>
                </a:lnTo>
                <a:lnTo>
                  <a:pt x="0" y="0"/>
                </a:lnTo>
                <a:lnTo>
                  <a:pt x="0" y="857250"/>
                </a:lnTo>
                <a:lnTo>
                  <a:pt x="34290" y="85725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4037" name="object 6"/>
          <p:cNvSpPr/>
          <p:nvPr/>
        </p:nvSpPr>
        <p:spPr>
          <a:xfrm>
            <a:off x="822325" y="1206500"/>
            <a:ext cx="12700" cy="857250"/>
          </a:xfrm>
          <a:custGeom>
            <a:avLst/>
            <a:gdLst/>
            <a:ahLst/>
            <a:cxnLst>
              <a:cxn ang="0">
                <a:pos x="12700" y="857250"/>
              </a:cxn>
              <a:cxn ang="0">
                <a:pos x="12700" y="0"/>
              </a:cxn>
              <a:cxn ang="0">
                <a:pos x="0" y="0"/>
              </a:cxn>
              <a:cxn ang="0">
                <a:pos x="0" y="857250"/>
              </a:cxn>
              <a:cxn ang="0">
                <a:pos x="12700" y="857250"/>
              </a:cxn>
            </a:cxnLst>
            <a:pathLst>
              <a:path w="11430" h="857250">
                <a:moveTo>
                  <a:pt x="11430" y="857250"/>
                </a:moveTo>
                <a:lnTo>
                  <a:pt x="11430" y="0"/>
                </a:lnTo>
                <a:lnTo>
                  <a:pt x="0" y="0"/>
                </a:lnTo>
                <a:lnTo>
                  <a:pt x="0" y="857250"/>
                </a:lnTo>
                <a:lnTo>
                  <a:pt x="11430" y="85725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4038" name="object 7"/>
          <p:cNvSpPr/>
          <p:nvPr/>
        </p:nvSpPr>
        <p:spPr>
          <a:xfrm>
            <a:off x="9518650" y="349250"/>
            <a:ext cx="38100" cy="2571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44039" name="object 8"/>
          <p:cNvGrpSpPr/>
          <p:nvPr/>
        </p:nvGrpSpPr>
        <p:grpSpPr>
          <a:xfrm>
            <a:off x="774700" y="1206500"/>
            <a:ext cx="9144000" cy="2571750"/>
            <a:chOff x="774839" y="1206246"/>
            <a:chExt cx="9144000" cy="2571750"/>
          </a:xfrm>
        </p:grpSpPr>
        <p:sp>
          <p:nvSpPr>
            <p:cNvPr id="44040" name="object 9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041" name="object 10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2" name="object 11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043" name="object 12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4" name="object 13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5" name="object 14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6" name="object 15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7" name="object 16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048" name="object 17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5429250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XPECTED TREE</a:t>
            </a:r>
            <a:r>
              <a:rPr kumimoji="0" sz="3500" b="0" i="0" u="none" strike="noStrike" kern="0" cap="none" spc="27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HEIGHT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44050" name="object 19"/>
          <p:cNvSpPr txBox="1"/>
          <p:nvPr/>
        </p:nvSpPr>
        <p:spPr>
          <a:xfrm>
            <a:off x="1311275" y="1971675"/>
            <a:ext cx="7221538" cy="1122363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Average node depth of a randomly built BST = O(lg n)  does not necessarily mean that its expected height is also  O(lg n) (although it is).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44051" name="object 20"/>
          <p:cNvGrpSpPr/>
          <p:nvPr/>
        </p:nvGrpSpPr>
        <p:grpSpPr>
          <a:xfrm>
            <a:off x="822325" y="2921000"/>
            <a:ext cx="9096375" cy="4286250"/>
            <a:chOff x="822845" y="2920745"/>
            <a:chExt cx="9096375" cy="4286250"/>
          </a:xfrm>
        </p:grpSpPr>
        <p:sp>
          <p:nvSpPr>
            <p:cNvPr id="44052" name="object 21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53" name="object 22"/>
            <p:cNvSpPr/>
            <p:nvPr/>
          </p:nvSpPr>
          <p:spPr>
            <a:xfrm>
              <a:off x="9614026" y="3777233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054" name="object 23"/>
            <p:cNvSpPr/>
            <p:nvPr/>
          </p:nvSpPr>
          <p:spPr>
            <a:xfrm>
              <a:off x="9684143" y="377723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55" name="object 24"/>
            <p:cNvSpPr/>
            <p:nvPr/>
          </p:nvSpPr>
          <p:spPr>
            <a:xfrm>
              <a:off x="9518776" y="2920745"/>
              <a:ext cx="38100" cy="428625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056" name="object 25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57" name="object 26"/>
            <p:cNvSpPr/>
            <p:nvPr/>
          </p:nvSpPr>
          <p:spPr>
            <a:xfrm>
              <a:off x="9614026" y="4634483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058" name="object 27"/>
            <p:cNvSpPr/>
            <p:nvPr/>
          </p:nvSpPr>
          <p:spPr>
            <a:xfrm>
              <a:off x="9684143" y="463448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59" name="object 28"/>
            <p:cNvSpPr/>
            <p:nvPr/>
          </p:nvSpPr>
          <p:spPr>
            <a:xfrm>
              <a:off x="845705" y="5492495"/>
              <a:ext cx="34290" cy="857250"/>
            </a:xfrm>
            <a:custGeom>
              <a:avLst/>
              <a:gdLst/>
              <a:ahLst/>
              <a:cxnLst>
                <a:cxn ang="0">
                  <a:pos x="34290" y="857250"/>
                </a:cxn>
                <a:cxn ang="0">
                  <a:pos x="34290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34290" y="857250"/>
                </a:cxn>
              </a:cxnLst>
              <a:pathLst>
                <a:path w="34290" h="857250">
                  <a:moveTo>
                    <a:pt x="34290" y="85725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60" name="object 29"/>
            <p:cNvSpPr/>
            <p:nvPr/>
          </p:nvSpPr>
          <p:spPr>
            <a:xfrm>
              <a:off x="1275473" y="3635501"/>
              <a:ext cx="7562850" cy="3324605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061" name="object 30"/>
            <p:cNvSpPr/>
            <p:nvPr/>
          </p:nvSpPr>
          <p:spPr>
            <a:xfrm>
              <a:off x="822845" y="5492495"/>
              <a:ext cx="11430" cy="857250"/>
            </a:xfrm>
            <a:custGeom>
              <a:avLst/>
              <a:gdLst/>
              <a:ahLst/>
              <a:cxnLst>
                <a:cxn ang="0">
                  <a:pos x="11430" y="857250"/>
                </a:cxn>
                <a:cxn ang="0">
                  <a:pos x="11430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30" y="857250"/>
                </a:cxn>
              </a:cxnLst>
              <a:pathLst>
                <a:path w="11430" h="857250">
                  <a:moveTo>
                    <a:pt x="11430" y="857250"/>
                  </a:moveTo>
                  <a:lnTo>
                    <a:pt x="1143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1430" y="85725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62" name="object 31"/>
            <p:cNvSpPr/>
            <p:nvPr/>
          </p:nvSpPr>
          <p:spPr>
            <a:xfrm>
              <a:off x="9614026" y="5491733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063" name="object 32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64" name="object 33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65" name="object 34"/>
            <p:cNvSpPr/>
            <p:nvPr/>
          </p:nvSpPr>
          <p:spPr>
            <a:xfrm>
              <a:off x="9614026" y="6348983"/>
              <a:ext cx="304800" cy="85801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066" name="object 35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>
                <a:cxn ang="0">
                  <a:pos x="546595" y="762"/>
                </a:cxn>
                <a:cxn ang="0">
                  <a:pos x="0" y="762"/>
                </a:cxn>
                <a:cxn ang="0">
                  <a:pos x="3416" y="38671"/>
                </a:cxn>
                <a:cxn ang="0">
                  <a:pos x="16217" y="85102"/>
                </a:cxn>
                <a:cxn ang="0">
                  <a:pos x="36576" y="127838"/>
                </a:cxn>
                <a:cxn ang="0">
                  <a:pos x="63703" y="166128"/>
                </a:cxn>
                <a:cxn ang="0">
                  <a:pos x="96812" y="199174"/>
                </a:cxn>
                <a:cxn ang="0">
                  <a:pos x="135128" y="226225"/>
                </a:cxn>
                <a:cxn ang="0">
                  <a:pos x="177825" y="246494"/>
                </a:cxn>
                <a:cxn ang="0">
                  <a:pos x="224155" y="259232"/>
                </a:cxn>
                <a:cxn ang="0">
                  <a:pos x="273304" y="263652"/>
                </a:cxn>
                <a:cxn ang="0">
                  <a:pos x="322643" y="259232"/>
                </a:cxn>
                <a:cxn ang="0">
                  <a:pos x="369074" y="246494"/>
                </a:cxn>
                <a:cxn ang="0">
                  <a:pos x="411810" y="226225"/>
                </a:cxn>
                <a:cxn ang="0">
                  <a:pos x="450088" y="199174"/>
                </a:cxn>
                <a:cxn ang="0">
                  <a:pos x="483146" y="166128"/>
                </a:cxn>
                <a:cxn ang="0">
                  <a:pos x="510197" y="127838"/>
                </a:cxn>
                <a:cxn ang="0">
                  <a:pos x="530466" y="85102"/>
                </a:cxn>
                <a:cxn ang="0">
                  <a:pos x="543204" y="38671"/>
                </a:cxn>
                <a:cxn ang="0">
                  <a:pos x="546595" y="762"/>
                </a:cxn>
                <a:cxn ang="0">
                  <a:pos x="764794" y="0"/>
                </a:cxn>
                <a:cxn ang="0">
                  <a:pos x="751852" y="0"/>
                </a:cxn>
                <a:cxn ang="0">
                  <a:pos x="751852" y="858011"/>
                </a:cxn>
                <a:cxn ang="0">
                  <a:pos x="764794" y="858011"/>
                </a:cxn>
                <a:cxn ang="0">
                  <a:pos x="764794" y="0"/>
                </a:cxn>
              </a:cxnLst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31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081" name="object 2"/>
          <p:cNvGrpSpPr/>
          <p:nvPr/>
        </p:nvGrpSpPr>
        <p:grpSpPr>
          <a:xfrm>
            <a:off x="9602788" y="349250"/>
            <a:ext cx="315912" cy="6858000"/>
            <a:chOff x="9603371" y="348995"/>
            <a:chExt cx="315595" cy="6858000"/>
          </a:xfrm>
        </p:grpSpPr>
        <p:sp>
          <p:nvSpPr>
            <p:cNvPr id="4608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608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084" name="object 5"/>
            <p:cNvSpPr/>
            <p:nvPr/>
          </p:nvSpPr>
          <p:spPr>
            <a:xfrm>
              <a:off x="9614027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6085" name="object 6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086" name="object 7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6087" name="object 8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088" name="object 9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6089" name="object 10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090" name="object 11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6091" name="object 12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092" name="object 13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6093" name="object 14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094" name="object 15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object 16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096" name="object 17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object 18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6098" name="object 19"/>
          <p:cNvSpPr>
            <a:spLocks noGrp="1"/>
          </p:cNvSpPr>
          <p:nvPr>
            <p:ph type="title"/>
          </p:nvPr>
        </p:nvSpPr>
        <p:spPr>
          <a:xfrm>
            <a:off x="1311275" y="481013"/>
            <a:ext cx="5991225" cy="1219200"/>
          </a:xfrm>
        </p:spPr>
        <p:txBody>
          <a:bodyPr vert="horz" wrap="square" lIns="0" tIns="31115" rIns="0" bIns="0" anchor="t" anchorCtr="0">
            <a:spAutoFit/>
          </a:bodyPr>
          <a:p>
            <a:pPr marL="12700" indent="0" eaLnBrk="1" hangingPunct="1">
              <a:lnSpc>
                <a:spcPct val="117000"/>
              </a:lnSpc>
              <a:spcBef>
                <a:spcPts val="250"/>
              </a:spcBef>
            </a:pPr>
            <a:r>
              <a:rPr lang="zh-CN" altLang="zh-CN" sz="3600" b="1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H</a:t>
            </a:r>
            <a:r>
              <a:rPr lang="zh-CN" altLang="zh-CN" sz="2800" b="1">
                <a:solidFill>
                  <a:srgbClr val="575F6D"/>
                </a:solidFill>
                <a:latin typeface="Times New Roman" panose="02020603050405020304" pitchFamily="2" charset="0"/>
                <a:ea typeface="+mj-ea"/>
                <a:cs typeface="+mj-cs"/>
              </a:rPr>
              <a:t>EIGHT OF A RANDOMLY BUILT  BINARY SEARCH TREE</a:t>
            </a:r>
            <a:endParaRPr lang="zh-CN" altLang="zh-CN" sz="2800">
              <a:solidFill>
                <a:srgbClr val="575F6D"/>
              </a:solidFill>
              <a:latin typeface="Times New Roman" panose="02020603050405020304" pitchFamily="2" charset="0"/>
              <a:ea typeface="Times New Roman" panose="02020603050405020304" pitchFamily="2" charset="0"/>
              <a:cs typeface="+mj-cs"/>
            </a:endParaRPr>
          </a:p>
        </p:txBody>
      </p:sp>
      <p:sp>
        <p:nvSpPr>
          <p:cNvPr id="46099" name="object 20"/>
          <p:cNvSpPr/>
          <p:nvPr/>
        </p:nvSpPr>
        <p:spPr>
          <a:xfrm>
            <a:off x="822325" y="1206500"/>
            <a:ext cx="58738" cy="60007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6000750"/>
              </a:cxn>
              <a:cxn ang="0">
                <a:pos x="11631" y="60007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6000750"/>
              </a:cxn>
              <a:cxn ang="0">
                <a:pos x="58106" y="60007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60007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6000750"/>
                </a:lnTo>
                <a:lnTo>
                  <a:pt x="11442" y="60007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60007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6000750"/>
                </a:lnTo>
                <a:lnTo>
                  <a:pt x="57162" y="60007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6100" name="object 21"/>
          <p:cNvGrpSpPr/>
          <p:nvPr/>
        </p:nvGrpSpPr>
        <p:grpSpPr>
          <a:xfrm>
            <a:off x="1131888" y="349250"/>
            <a:ext cx="8424862" cy="6858000"/>
            <a:chOff x="1132217" y="348995"/>
            <a:chExt cx="8425180" cy="6858000"/>
          </a:xfrm>
        </p:grpSpPr>
        <p:sp>
          <p:nvSpPr>
            <p:cNvPr id="46101" name="object 22"/>
            <p:cNvSpPr/>
            <p:nvPr/>
          </p:nvSpPr>
          <p:spPr>
            <a:xfrm>
              <a:off x="9518777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6102" name="object 23"/>
            <p:cNvSpPr/>
            <p:nvPr/>
          </p:nvSpPr>
          <p:spPr>
            <a:xfrm>
              <a:off x="1132217" y="1921001"/>
              <a:ext cx="7799831" cy="469087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6103" name="object 24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32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12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4813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3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8132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8133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48134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35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36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37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38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39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0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41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2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43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4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45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6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47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026025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C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ONVEX</a:t>
            </a:r>
            <a:r>
              <a:rPr kumimoji="0" sz="3850" b="0" i="0" u="none" strike="noStrike" kern="0" cap="none" spc="18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FUNCTIONS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48149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8150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48151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52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8153" name="object 26"/>
          <p:cNvSpPr/>
          <p:nvPr/>
        </p:nvSpPr>
        <p:spPr>
          <a:xfrm>
            <a:off x="1703388" y="2063750"/>
            <a:ext cx="6429375" cy="487997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33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177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50178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79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0180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0181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50182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3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84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86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88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0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2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4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4900613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C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ONVEXITY</a:t>
            </a:r>
            <a:r>
              <a:rPr kumimoji="0" sz="3850" b="0" i="0" u="none" strike="noStrike" kern="0" cap="none" spc="2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LEMMA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50197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0198" name="object 23"/>
          <p:cNvGrpSpPr/>
          <p:nvPr/>
        </p:nvGrpSpPr>
        <p:grpSpPr>
          <a:xfrm>
            <a:off x="1203325" y="349250"/>
            <a:ext cx="8353425" cy="6858000"/>
            <a:chOff x="1203845" y="348995"/>
            <a:chExt cx="8353425" cy="6858000"/>
          </a:xfrm>
        </p:grpSpPr>
        <p:sp>
          <p:nvSpPr>
            <p:cNvPr id="50199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200" name="object 25"/>
            <p:cNvSpPr/>
            <p:nvPr/>
          </p:nvSpPr>
          <p:spPr>
            <a:xfrm>
              <a:off x="1203845" y="2092451"/>
              <a:ext cx="7715250" cy="4629150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201" name="object 26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34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225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52226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27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2228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2229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52230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1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32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3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34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5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36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7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38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9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40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1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42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3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068888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ROOF</a:t>
            </a:r>
            <a:r>
              <a:rPr kumimoji="0" sz="3850" b="0" i="0" u="none" strike="noStrike" kern="0" cap="none" spc="16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(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CONTINUED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)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52245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2246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52247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8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2249" name="object 26"/>
          <p:cNvSpPr/>
          <p:nvPr/>
        </p:nvSpPr>
        <p:spPr>
          <a:xfrm>
            <a:off x="1417638" y="2278063"/>
            <a:ext cx="7629525" cy="28956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35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273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54274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75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4276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4277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54278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79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0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1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2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3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4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6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7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8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9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0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1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068888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ROOF</a:t>
            </a:r>
            <a:r>
              <a:rPr kumimoji="0" sz="3850" b="0" i="0" u="none" strike="noStrike" kern="0" cap="none" spc="16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(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CONTINUED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)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54293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4294" name="object 23"/>
          <p:cNvGrpSpPr/>
          <p:nvPr/>
        </p:nvGrpSpPr>
        <p:grpSpPr>
          <a:xfrm>
            <a:off x="1131888" y="349250"/>
            <a:ext cx="8424862" cy="6858000"/>
            <a:chOff x="1132217" y="348995"/>
            <a:chExt cx="8425180" cy="6858000"/>
          </a:xfrm>
        </p:grpSpPr>
        <p:sp>
          <p:nvSpPr>
            <p:cNvPr id="54295" name="object 24"/>
            <p:cNvSpPr/>
            <p:nvPr/>
          </p:nvSpPr>
          <p:spPr>
            <a:xfrm>
              <a:off x="9518777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6" name="object 25"/>
            <p:cNvSpPr/>
            <p:nvPr/>
          </p:nvSpPr>
          <p:spPr>
            <a:xfrm>
              <a:off x="1132217" y="2206751"/>
              <a:ext cx="7858506" cy="3957066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7" name="object 26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36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321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5632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6324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6325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56326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7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28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9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30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32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3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34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5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36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7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38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068888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ROOF</a:t>
            </a:r>
            <a:r>
              <a:rPr kumimoji="0" sz="3850" b="0" i="0" u="none" strike="noStrike" kern="0" cap="none" spc="16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(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CONTINUED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)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56341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6342" name="object 23"/>
          <p:cNvGrpSpPr/>
          <p:nvPr/>
        </p:nvGrpSpPr>
        <p:grpSpPr>
          <a:xfrm>
            <a:off x="1346200" y="349250"/>
            <a:ext cx="8210550" cy="6858000"/>
            <a:chOff x="1346339" y="348995"/>
            <a:chExt cx="8210550" cy="6858000"/>
          </a:xfrm>
        </p:grpSpPr>
        <p:sp>
          <p:nvSpPr>
            <p:cNvPr id="56343" name="object 24"/>
            <p:cNvSpPr/>
            <p:nvPr/>
          </p:nvSpPr>
          <p:spPr>
            <a:xfrm>
              <a:off x="9518777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4" name="object 25"/>
            <p:cNvSpPr/>
            <p:nvPr/>
          </p:nvSpPr>
          <p:spPr>
            <a:xfrm>
              <a:off x="1346339" y="2063495"/>
              <a:ext cx="7572756" cy="4451604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5" name="object 26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37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836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5837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7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8372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8373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58374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75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76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77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78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79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80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81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82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83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84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85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86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87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068888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ROOF</a:t>
            </a:r>
            <a:r>
              <a:rPr kumimoji="0" sz="3850" b="0" i="0" u="none" strike="noStrike" kern="0" cap="none" spc="16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(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CONTINUED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)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58389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8390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58391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92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8393" name="object 26"/>
          <p:cNvSpPr/>
          <p:nvPr/>
        </p:nvSpPr>
        <p:spPr>
          <a:xfrm>
            <a:off x="1274763" y="2063750"/>
            <a:ext cx="7286625" cy="454818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38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0417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60418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0419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0420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0421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60422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0423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24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0425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26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0427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28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0429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30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0431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32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0433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34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438775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J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ENSEN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’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850" b="0" i="0" u="none" strike="noStrike" kern="0" cap="none" spc="2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INEQUALITY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60437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0438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60439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0440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0441" name="object 26"/>
          <p:cNvSpPr/>
          <p:nvPr/>
        </p:nvSpPr>
        <p:spPr>
          <a:xfrm>
            <a:off x="1131888" y="2278063"/>
            <a:ext cx="7775575" cy="3471862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39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465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62466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467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2468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2469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62470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471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72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473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74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475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76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477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78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479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80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481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82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483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438775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J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ENSEN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’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850" b="0" i="0" u="none" strike="noStrike" kern="0" cap="none" spc="2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INEQUALITY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62485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2486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62487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488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2489" name="object 26"/>
          <p:cNvSpPr/>
          <p:nvPr/>
        </p:nvSpPr>
        <p:spPr>
          <a:xfrm>
            <a:off x="1131888" y="1849438"/>
            <a:ext cx="7721600" cy="4500562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40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8194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5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196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197" name="object 6"/>
          <p:cNvGrpSpPr/>
          <p:nvPr/>
        </p:nvGrpSpPr>
        <p:grpSpPr>
          <a:xfrm>
            <a:off x="774700" y="349250"/>
            <a:ext cx="9144000" cy="5143500"/>
            <a:chOff x="774839" y="348995"/>
            <a:chExt cx="9144000" cy="5143500"/>
          </a:xfrm>
        </p:grpSpPr>
        <p:sp>
          <p:nvSpPr>
            <p:cNvPr id="8198" name="object 7"/>
            <p:cNvSpPr/>
            <p:nvPr/>
          </p:nvSpPr>
          <p:spPr>
            <a:xfrm>
              <a:off x="9614027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9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0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1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2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3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4" name="object 13"/>
            <p:cNvSpPr/>
            <p:nvPr/>
          </p:nvSpPr>
          <p:spPr>
            <a:xfrm>
              <a:off x="9518777" y="348995"/>
              <a:ext cx="38100" cy="342900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5" name="object 14"/>
            <p:cNvSpPr/>
            <p:nvPr/>
          </p:nvSpPr>
          <p:spPr>
            <a:xfrm>
              <a:off x="822833" y="2063508"/>
              <a:ext cx="57785" cy="171450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171450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171450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6" name="object 15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7" name="object 16"/>
            <p:cNvSpPr/>
            <p:nvPr/>
          </p:nvSpPr>
          <p:spPr>
            <a:xfrm>
              <a:off x="9518777" y="3777995"/>
              <a:ext cx="38100" cy="85725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8" name="object 1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9" name="object 18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10" name="object 19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1" name="object 20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2" name="object 21"/>
            <p:cNvSpPr/>
            <p:nvPr/>
          </p:nvSpPr>
          <p:spPr>
            <a:xfrm>
              <a:off x="9518777" y="4635245"/>
              <a:ext cx="38100" cy="85725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13" name="object 22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4" name="object 23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15" name="object 24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311275" y="1081088"/>
            <a:ext cx="7304088" cy="635000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0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NORDER </a:t>
            </a:r>
            <a:r>
              <a:rPr kumimoji="0" sz="40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</a:t>
            </a:r>
            <a:r>
              <a:rPr kumimoji="0" sz="32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REE </a:t>
            </a:r>
            <a:r>
              <a:rPr kumimoji="0" sz="4000" b="0" i="0" u="none" strike="noStrike" kern="0" cap="none" spc="-114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W</a:t>
            </a:r>
            <a:r>
              <a:rPr kumimoji="0" sz="3200" b="0" i="0" u="none" strike="noStrike" kern="0" cap="none" spc="-114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ALK</a:t>
            </a:r>
            <a:r>
              <a:rPr kumimoji="0" sz="3200" b="0" i="0" u="none" strike="noStrike" kern="0" cap="none" spc="40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000" b="0" i="0" u="none" strike="noStrike" kern="0" cap="none" spc="-4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(T</a:t>
            </a:r>
            <a:r>
              <a:rPr kumimoji="0" sz="3200" b="0" i="0" u="none" strike="noStrike" kern="0" cap="none" spc="-4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RAVERSAL</a:t>
            </a:r>
            <a:r>
              <a:rPr kumimoji="0" sz="4000" b="0" i="0" u="none" strike="noStrike" kern="0" cap="none" spc="-4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)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8217" name="object 26"/>
          <p:cNvSpPr txBox="1"/>
          <p:nvPr/>
        </p:nvSpPr>
        <p:spPr>
          <a:xfrm>
            <a:off x="1311275" y="1897063"/>
            <a:ext cx="6092825" cy="3656012"/>
          </a:xfrm>
          <a:prstGeom prst="rect">
            <a:avLst/>
          </a:prstGeom>
          <a:noFill/>
          <a:ln w="9525">
            <a:noFill/>
          </a:ln>
        </p:spPr>
        <p:txBody>
          <a:bodyPr lIns="0" tIns="87630" rIns="0" bIns="0" anchor="t" anchorCtr="0">
            <a:spAutoFit/>
          </a:bodyPr>
          <a:p>
            <a:pPr marL="285750" indent="-273050" defTabSz="914400">
              <a:spcBef>
                <a:spcPts val="690"/>
              </a:spcBef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400" i="1">
                <a:solidFill>
                  <a:srgbClr val="FE8637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What does the following code do?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lnSpc>
                <a:spcPct val="120000"/>
              </a:lnSpc>
              <a:spcBef>
                <a:spcPts val="15"/>
              </a:spcBef>
              <a:tabLst>
                <a:tab pos="285750" algn="l"/>
              </a:tabLst>
            </a:pPr>
            <a:r>
              <a:rPr lang="zh-CN" altLang="zh-CN" sz="2100" b="1">
                <a:latin typeface="Times New Roman" panose="02020603050405020304" pitchFamily="2" charset="0"/>
                <a:ea typeface="宋体" panose="02010600030101010101" pitchFamily="2" charset="-122"/>
              </a:rPr>
              <a:t>TreeWalk(x)  TreeWalk(left[x]);  print(x);  TreeWalk(right[x]);</a:t>
            </a:r>
            <a:endParaRPr lang="zh-CN" altLang="zh-CN" sz="21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59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A: prints elements in sorted (increasing) order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6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This is called an </a:t>
            </a:r>
            <a:r>
              <a:rPr lang="zh-CN" altLang="zh-CN" sz="2400" i="1">
                <a:latin typeface="Times New Roman" panose="02020603050405020304" pitchFamily="2" charset="0"/>
                <a:ea typeface="宋体" panose="02010600030101010101" pitchFamily="2" charset="-122"/>
              </a:rPr>
              <a:t>inorder tree walk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515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100" i="1">
                <a:latin typeface="Times New Roman" panose="02020603050405020304" pitchFamily="2" charset="0"/>
                <a:ea typeface="宋体" panose="02010600030101010101" pitchFamily="2" charset="-122"/>
              </a:rPr>
              <a:t>Preorder tree walk</a:t>
            </a:r>
            <a:r>
              <a:rPr lang="zh-CN" altLang="zh-CN" sz="2100">
                <a:latin typeface="Times New Roman" panose="02020603050405020304" pitchFamily="2" charset="0"/>
                <a:ea typeface="宋体" panose="02010600030101010101" pitchFamily="2" charset="-122"/>
              </a:rPr>
              <a:t>: print root, then left, then right</a:t>
            </a:r>
            <a:endParaRPr lang="zh-CN" altLang="zh-CN" sz="21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defTabSz="914400" eaLnBrk="1" hangingPunct="1">
              <a:spcBef>
                <a:spcPts val="500"/>
              </a:spcBef>
              <a:buClr>
                <a:srgbClr val="FE8637"/>
              </a:buClr>
              <a:buSzPct val="79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2100" i="1">
                <a:latin typeface="Times New Roman" panose="02020603050405020304" pitchFamily="2" charset="0"/>
                <a:ea typeface="宋体" panose="02010600030101010101" pitchFamily="2" charset="-122"/>
              </a:rPr>
              <a:t>Postorder tree walk</a:t>
            </a:r>
            <a:r>
              <a:rPr lang="zh-CN" altLang="zh-CN" sz="2100">
                <a:latin typeface="Times New Roman" panose="02020603050405020304" pitchFamily="2" charset="0"/>
                <a:ea typeface="宋体" panose="02010600030101010101" pitchFamily="2" charset="-122"/>
              </a:rPr>
              <a:t>: print left, then right, then root</a:t>
            </a:r>
            <a:endParaRPr lang="zh-CN" altLang="zh-CN" sz="21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8218" name="object 27"/>
          <p:cNvGrpSpPr/>
          <p:nvPr/>
        </p:nvGrpSpPr>
        <p:grpSpPr>
          <a:xfrm>
            <a:off x="774700" y="5491163"/>
            <a:ext cx="9144000" cy="1716087"/>
            <a:chOff x="774839" y="5491734"/>
            <a:chExt cx="9144000" cy="1715770"/>
          </a:xfrm>
        </p:grpSpPr>
        <p:sp>
          <p:nvSpPr>
            <p:cNvPr id="8219" name="object 28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0" name="object 29"/>
            <p:cNvSpPr/>
            <p:nvPr/>
          </p:nvSpPr>
          <p:spPr>
            <a:xfrm>
              <a:off x="9518777" y="5492496"/>
              <a:ext cx="38100" cy="857250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21" name="object 30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2" name="object 31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23" name="object 32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4" name="object 33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5" name="object 34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6" name="object 35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27" name="object 36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228" name="object 37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8229" name="object 38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30" name="object 39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124950" y="6237288"/>
            <a:ext cx="1651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5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4513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64514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4515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4516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4517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64518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4519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4520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4521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4522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4523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4524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4525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4526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4527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4528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4529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4530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4531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438775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J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ENSEN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’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850" b="0" i="0" u="none" strike="noStrike" kern="0" cap="none" spc="2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INEQUALITY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64533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4534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64535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4536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4537" name="object 26"/>
          <p:cNvSpPr/>
          <p:nvPr/>
        </p:nvSpPr>
        <p:spPr>
          <a:xfrm>
            <a:off x="1346200" y="1849438"/>
            <a:ext cx="7500938" cy="4732337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41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6561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6656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656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6564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6565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66566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6567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68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6569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70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6571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72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6573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74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6575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76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6577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78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6579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5940425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4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A</a:t>
            </a:r>
            <a:r>
              <a:rPr kumimoji="0" sz="3500" b="0" i="0" u="none" strike="noStrike" kern="0" cap="none" spc="-4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NALYSIS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OF </a:t>
            </a:r>
            <a:r>
              <a:rPr kumimoji="0" sz="44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</a:t>
            </a:r>
            <a:r>
              <a:rPr kumimoji="0" sz="4400" b="0" i="0" u="none" strike="noStrike" kern="0" cap="none" spc="35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5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HEIGHT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66581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6582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66583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6584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6585" name="object 26"/>
          <p:cNvSpPr/>
          <p:nvPr/>
        </p:nvSpPr>
        <p:spPr>
          <a:xfrm>
            <a:off x="1274763" y="1849438"/>
            <a:ext cx="6696075" cy="50673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42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860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6861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8612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8613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68614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5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16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7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18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9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0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21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2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23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4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25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6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27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878513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6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A</a:t>
            </a:r>
            <a:r>
              <a:rPr kumimoji="0" sz="3850" b="0" i="0" u="none" strike="noStrike" kern="0" cap="none" spc="-6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NALYSIS</a:t>
            </a:r>
            <a:r>
              <a:rPr kumimoji="0" sz="3850" b="0" i="0" u="none" strike="noStrike" kern="0" cap="none" spc="18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(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CONTINUED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)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68629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8630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68631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32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8633" name="object 26"/>
          <p:cNvSpPr/>
          <p:nvPr/>
        </p:nvSpPr>
        <p:spPr>
          <a:xfrm>
            <a:off x="1274763" y="2349500"/>
            <a:ext cx="7400925" cy="38862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43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0657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70658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59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0660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0661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70662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63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4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65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6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67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8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69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0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1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2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3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4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5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1143000"/>
            <a:ext cx="6604000" cy="57467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</a:t>
            </a:r>
            <a:r>
              <a:rPr kumimoji="0" sz="285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XPONENTIAL HEIGHT</a:t>
            </a:r>
            <a:r>
              <a:rPr kumimoji="0" sz="2850" b="0" i="0" u="none" strike="noStrike" kern="0" cap="none" spc="17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285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RECURRENCE</a:t>
            </a:r>
            <a:endParaRPr kumimoji="0" sz="2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70677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0678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70679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80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0681" name="object 26"/>
          <p:cNvSpPr/>
          <p:nvPr/>
        </p:nvSpPr>
        <p:spPr>
          <a:xfrm>
            <a:off x="1774825" y="2063750"/>
            <a:ext cx="5543550" cy="17145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44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705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72706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707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2708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2709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72710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711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12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713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14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715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16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717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18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719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20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721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22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723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1143000"/>
            <a:ext cx="6604000" cy="57467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</a:t>
            </a:r>
            <a:r>
              <a:rPr kumimoji="0" sz="285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XPONENTIAL HEIGHT</a:t>
            </a:r>
            <a:r>
              <a:rPr kumimoji="0" sz="2850" b="0" i="0" u="none" strike="noStrike" kern="0" cap="none" spc="17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285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RECURRENCE</a:t>
            </a:r>
            <a:endParaRPr kumimoji="0" sz="2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72725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2726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72727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728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2729" name="object 26"/>
          <p:cNvSpPr/>
          <p:nvPr/>
        </p:nvSpPr>
        <p:spPr>
          <a:xfrm>
            <a:off x="2060575" y="2135188"/>
            <a:ext cx="5543550" cy="28956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45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4753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74754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55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4756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4757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74758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59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760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1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762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3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764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5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766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7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768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9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770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71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1143000"/>
            <a:ext cx="6604000" cy="57467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</a:t>
            </a:r>
            <a:r>
              <a:rPr kumimoji="0" sz="285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XPONENTIAL HEIGHT</a:t>
            </a:r>
            <a:r>
              <a:rPr kumimoji="0" sz="2850" b="0" i="0" u="none" strike="noStrike" kern="0" cap="none" spc="17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285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RECURRENCE</a:t>
            </a:r>
            <a:endParaRPr kumimoji="0" sz="2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74773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4774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74775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76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4777" name="object 26"/>
          <p:cNvSpPr/>
          <p:nvPr/>
        </p:nvSpPr>
        <p:spPr>
          <a:xfrm>
            <a:off x="1846263" y="2063750"/>
            <a:ext cx="6086475" cy="418147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46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6801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7680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680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6804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6805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76806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6807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08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6809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0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6811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2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6813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4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6815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6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6817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8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6819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1143000"/>
            <a:ext cx="6604000" cy="57467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</a:t>
            </a:r>
            <a:r>
              <a:rPr kumimoji="0" sz="285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XPONENTIAL HEIGHT</a:t>
            </a:r>
            <a:r>
              <a:rPr kumimoji="0" sz="2850" b="0" i="0" u="none" strike="noStrike" kern="0" cap="none" spc="17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285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RECURRENCE</a:t>
            </a:r>
            <a:endParaRPr kumimoji="0" sz="2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76821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6822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76823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6824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6825" name="object 26"/>
          <p:cNvSpPr/>
          <p:nvPr/>
        </p:nvSpPr>
        <p:spPr>
          <a:xfrm>
            <a:off x="1417638" y="1778000"/>
            <a:ext cx="6372225" cy="527685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47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84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7885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885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8852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8853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78854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8855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56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8857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58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8859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0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8861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2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8863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4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8865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6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8867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1143000"/>
            <a:ext cx="6604000" cy="574675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</a:t>
            </a:r>
            <a:r>
              <a:rPr kumimoji="0" sz="285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XPONENTIAL HEIGHT</a:t>
            </a:r>
            <a:r>
              <a:rPr kumimoji="0" sz="2850" b="0" i="0" u="none" strike="noStrike" kern="0" cap="none" spc="17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285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RECURRENCE</a:t>
            </a:r>
            <a:endParaRPr kumimoji="0" sz="2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78869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8870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78871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8872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8873" name="object 26"/>
          <p:cNvSpPr/>
          <p:nvPr/>
        </p:nvSpPr>
        <p:spPr>
          <a:xfrm>
            <a:off x="1560513" y="1778000"/>
            <a:ext cx="6524625" cy="515302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48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0897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80898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0899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0900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0901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80902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0903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04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0905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06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0907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08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0909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0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0911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2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0913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4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0915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6657975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6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850" b="0" i="0" u="none" strike="noStrike" kern="0" cap="none" spc="-6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OLVING 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THE</a:t>
            </a:r>
            <a:r>
              <a:rPr kumimoji="0" sz="3850" b="0" i="0" u="none" strike="noStrike" kern="0" cap="none" spc="42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RECURRENCE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80917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0918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80919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0920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0921" name="object 26"/>
          <p:cNvSpPr/>
          <p:nvPr/>
        </p:nvSpPr>
        <p:spPr>
          <a:xfrm>
            <a:off x="1274763" y="2063750"/>
            <a:ext cx="7591425" cy="34290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49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21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8192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2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1924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1925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81926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27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28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29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30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31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32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33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34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35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36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37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38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39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6102350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3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500" b="0" i="0" u="none" strike="noStrike" kern="0" cap="none" spc="-3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OLVING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THE</a:t>
            </a:r>
            <a:r>
              <a:rPr kumimoji="0" sz="3500" b="0" i="0" u="none" strike="noStrike" kern="0" cap="none" spc="3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RECURRENCE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81941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1942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81943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44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1945" name="object 26"/>
          <p:cNvSpPr/>
          <p:nvPr/>
        </p:nvSpPr>
        <p:spPr>
          <a:xfrm>
            <a:off x="1203325" y="2063750"/>
            <a:ext cx="7620000" cy="336708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50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9218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19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20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9221" name="object 6"/>
          <p:cNvGrpSpPr/>
          <p:nvPr/>
        </p:nvGrpSpPr>
        <p:grpSpPr>
          <a:xfrm>
            <a:off x="9613900" y="1206500"/>
            <a:ext cx="304800" cy="857250"/>
            <a:chOff x="9614027" y="1206246"/>
            <a:chExt cx="304800" cy="857250"/>
          </a:xfrm>
        </p:grpSpPr>
        <p:sp>
          <p:nvSpPr>
            <p:cNvPr id="9222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3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321300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NORDER </a:t>
            </a:r>
            <a:r>
              <a:rPr kumimoji="0" sz="480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</a:t>
            </a:r>
            <a:r>
              <a:rPr kumimoji="0" sz="3850" b="0" i="0" u="none" strike="noStrike" kern="0" cap="none" spc="-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REE</a:t>
            </a:r>
            <a:r>
              <a:rPr kumimoji="0" sz="3850" b="0" i="0" u="none" strike="noStrike" kern="0" cap="none" spc="29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800" b="0" i="0" u="none" strike="noStrike" kern="0" cap="none" spc="-14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W</a:t>
            </a:r>
            <a:r>
              <a:rPr kumimoji="0" sz="3850" b="0" i="0" u="none" strike="noStrike" kern="0" cap="none" spc="-14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ALK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grpSp>
        <p:nvGrpSpPr>
          <p:cNvPr id="9225" name="object 10"/>
          <p:cNvGrpSpPr/>
          <p:nvPr/>
        </p:nvGrpSpPr>
        <p:grpSpPr>
          <a:xfrm>
            <a:off x="822325" y="2062163"/>
            <a:ext cx="9096375" cy="858837"/>
            <a:chOff x="822845" y="2062733"/>
            <a:chExt cx="9096375" cy="858519"/>
          </a:xfrm>
        </p:grpSpPr>
        <p:sp>
          <p:nvSpPr>
            <p:cNvPr id="9226" name="object 11"/>
            <p:cNvSpPr/>
            <p:nvPr/>
          </p:nvSpPr>
          <p:spPr>
            <a:xfrm>
              <a:off x="9614026" y="2062733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7" name="object 12"/>
            <p:cNvSpPr/>
            <p:nvPr/>
          </p:nvSpPr>
          <p:spPr>
            <a:xfrm>
              <a:off x="9684143" y="206273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8" name="object 13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29" name="object 14"/>
          <p:cNvSpPr/>
          <p:nvPr/>
        </p:nvSpPr>
        <p:spPr>
          <a:xfrm>
            <a:off x="5022850" y="1931988"/>
            <a:ext cx="647700" cy="646112"/>
          </a:xfrm>
          <a:custGeom>
            <a:avLst/>
            <a:gdLst/>
            <a:ahLst/>
            <a:cxnLst>
              <a:cxn ang="0">
                <a:pos x="637895" y="245891"/>
              </a:cxn>
              <a:cxn ang="0">
                <a:pos x="609739" y="170640"/>
              </a:cxn>
              <a:cxn ang="0">
                <a:pos x="609600" y="308448"/>
              </a:cxn>
              <a:cxn ang="0">
                <a:pos x="603288" y="380211"/>
              </a:cxn>
              <a:cxn ang="0">
                <a:pos x="577215" y="454993"/>
              </a:cxn>
              <a:cxn ang="0">
                <a:pos x="483006" y="560285"/>
              </a:cxn>
              <a:cxn ang="0">
                <a:pos x="355282" y="605367"/>
              </a:cxn>
              <a:cxn ang="0">
                <a:pos x="287324" y="604899"/>
              </a:cxn>
              <a:cxn ang="0">
                <a:pos x="160121" y="557064"/>
              </a:cxn>
              <a:cxn ang="0">
                <a:pos x="67119" y="445570"/>
              </a:cxn>
              <a:cxn ang="0">
                <a:pos x="41910" y="365513"/>
              </a:cxn>
              <a:cxn ang="0">
                <a:pos x="39624" y="293230"/>
              </a:cxn>
              <a:cxn ang="0">
                <a:pos x="60909" y="213376"/>
              </a:cxn>
              <a:cxn ang="0">
                <a:pos x="111531" y="131924"/>
              </a:cxn>
              <a:cxn ang="0">
                <a:pos x="173443" y="79346"/>
              </a:cxn>
              <a:cxn ang="0">
                <a:pos x="298881" y="38868"/>
              </a:cxn>
              <a:cxn ang="0">
                <a:pos x="364871" y="40643"/>
              </a:cxn>
              <a:cxn ang="0">
                <a:pos x="487870" y="87793"/>
              </a:cxn>
              <a:cxn ang="0">
                <a:pos x="538670" y="133001"/>
              </a:cxn>
              <a:cxn ang="0">
                <a:pos x="603364" y="266269"/>
              </a:cxn>
              <a:cxn ang="0">
                <a:pos x="609600" y="170411"/>
              </a:cxn>
              <a:cxn ang="0">
                <a:pos x="585774" y="131924"/>
              </a:cxn>
              <a:cxn ang="0">
                <a:pos x="516369" y="61263"/>
              </a:cxn>
              <a:cxn ang="0">
                <a:pos x="391261" y="6708"/>
              </a:cxn>
              <a:cxn ang="0">
                <a:pos x="289394" y="1775"/>
              </a:cxn>
              <a:cxn ang="0">
                <a:pos x="159905" y="43128"/>
              </a:cxn>
              <a:cxn ang="0">
                <a:pos x="62674" y="131924"/>
              </a:cxn>
              <a:cxn ang="0">
                <a:pos x="22377" y="207885"/>
              </a:cxn>
              <a:cxn ang="0">
                <a:pos x="2286" y="290186"/>
              </a:cxn>
              <a:cxn ang="0">
                <a:pos x="762" y="339644"/>
              </a:cxn>
              <a:cxn ang="0">
                <a:pos x="6858" y="388340"/>
              </a:cxn>
              <a:cxn ang="0">
                <a:pos x="38100" y="473862"/>
              </a:cxn>
              <a:cxn ang="0">
                <a:pos x="63512" y="514404"/>
              </a:cxn>
              <a:cxn ang="0">
                <a:pos x="126593" y="578622"/>
              </a:cxn>
              <a:cxn ang="0">
                <a:pos x="204876" y="623096"/>
              </a:cxn>
              <a:cxn ang="0">
                <a:pos x="294043" y="644502"/>
              </a:cxn>
              <a:cxn ang="0">
                <a:pos x="358140" y="643995"/>
              </a:cxn>
              <a:cxn ang="0">
                <a:pos x="468655" y="612127"/>
              </a:cxn>
              <a:cxn ang="0">
                <a:pos x="547852" y="556303"/>
              </a:cxn>
              <a:cxn ang="0">
                <a:pos x="606983" y="479873"/>
              </a:cxn>
              <a:cxn ang="0">
                <a:pos x="641311" y="388454"/>
              </a:cxn>
              <a:cxn ang="0">
                <a:pos x="647700" y="305404"/>
              </a:cxn>
            </a:cxnLst>
            <a:pathLst>
              <a:path w="647700" h="647064">
                <a:moveTo>
                  <a:pt x="647700" y="305854"/>
                </a:moveTo>
                <a:lnTo>
                  <a:pt x="637895" y="246253"/>
                </a:lnTo>
                <a:lnTo>
                  <a:pt x="625640" y="206857"/>
                </a:lnTo>
                <a:lnTo>
                  <a:pt x="609739" y="170891"/>
                </a:lnTo>
                <a:lnTo>
                  <a:pt x="609600" y="170662"/>
                </a:lnTo>
                <a:lnTo>
                  <a:pt x="609600" y="308902"/>
                </a:lnTo>
                <a:lnTo>
                  <a:pt x="609600" y="337858"/>
                </a:lnTo>
                <a:lnTo>
                  <a:pt x="603288" y="380771"/>
                </a:lnTo>
                <a:lnTo>
                  <a:pt x="592353" y="420052"/>
                </a:lnTo>
                <a:lnTo>
                  <a:pt x="577215" y="455663"/>
                </a:lnTo>
                <a:lnTo>
                  <a:pt x="535990" y="515835"/>
                </a:lnTo>
                <a:lnTo>
                  <a:pt x="483006" y="561111"/>
                </a:lnTo>
                <a:lnTo>
                  <a:pt x="421640" y="591312"/>
                </a:lnTo>
                <a:lnTo>
                  <a:pt x="355282" y="606259"/>
                </a:lnTo>
                <a:lnTo>
                  <a:pt x="321297" y="607961"/>
                </a:lnTo>
                <a:lnTo>
                  <a:pt x="287324" y="605790"/>
                </a:lnTo>
                <a:lnTo>
                  <a:pt x="221145" y="589724"/>
                </a:lnTo>
                <a:lnTo>
                  <a:pt x="160121" y="557885"/>
                </a:lnTo>
                <a:lnTo>
                  <a:pt x="107657" y="510108"/>
                </a:lnTo>
                <a:lnTo>
                  <a:pt x="67119" y="446227"/>
                </a:lnTo>
                <a:lnTo>
                  <a:pt x="52387" y="408178"/>
                </a:lnTo>
                <a:lnTo>
                  <a:pt x="41910" y="366052"/>
                </a:lnTo>
                <a:lnTo>
                  <a:pt x="38100" y="322618"/>
                </a:lnTo>
                <a:lnTo>
                  <a:pt x="39624" y="293662"/>
                </a:lnTo>
                <a:lnTo>
                  <a:pt x="48183" y="251790"/>
                </a:lnTo>
                <a:lnTo>
                  <a:pt x="60909" y="213690"/>
                </a:lnTo>
                <a:lnTo>
                  <a:pt x="97307" y="148780"/>
                </a:lnTo>
                <a:lnTo>
                  <a:pt x="111531" y="132118"/>
                </a:lnTo>
                <a:lnTo>
                  <a:pt x="120205" y="121945"/>
                </a:lnTo>
                <a:lnTo>
                  <a:pt x="173443" y="79463"/>
                </a:lnTo>
                <a:lnTo>
                  <a:pt x="234035" y="51816"/>
                </a:lnTo>
                <a:lnTo>
                  <a:pt x="298881" y="38925"/>
                </a:lnTo>
                <a:lnTo>
                  <a:pt x="331927" y="37985"/>
                </a:lnTo>
                <a:lnTo>
                  <a:pt x="364871" y="40703"/>
                </a:lnTo>
                <a:lnTo>
                  <a:pt x="428904" y="57061"/>
                </a:lnTo>
                <a:lnTo>
                  <a:pt x="487870" y="87922"/>
                </a:lnTo>
                <a:lnTo>
                  <a:pt x="537591" y="132118"/>
                </a:lnTo>
                <a:lnTo>
                  <a:pt x="538670" y="133197"/>
                </a:lnTo>
                <a:lnTo>
                  <a:pt x="578205" y="192811"/>
                </a:lnTo>
                <a:lnTo>
                  <a:pt x="603364" y="266661"/>
                </a:lnTo>
                <a:lnTo>
                  <a:pt x="609600" y="308902"/>
                </a:lnTo>
                <a:lnTo>
                  <a:pt x="609600" y="170662"/>
                </a:lnTo>
                <a:lnTo>
                  <a:pt x="590537" y="138353"/>
                </a:lnTo>
                <a:lnTo>
                  <a:pt x="585774" y="132118"/>
                </a:lnTo>
                <a:lnTo>
                  <a:pt x="568350" y="109258"/>
                </a:lnTo>
                <a:lnTo>
                  <a:pt x="516369" y="61353"/>
                </a:lnTo>
                <a:lnTo>
                  <a:pt x="456450" y="27178"/>
                </a:lnTo>
                <a:lnTo>
                  <a:pt x="391261" y="6718"/>
                </a:lnTo>
                <a:lnTo>
                  <a:pt x="323456" y="0"/>
                </a:lnTo>
                <a:lnTo>
                  <a:pt x="289394" y="1778"/>
                </a:lnTo>
                <a:lnTo>
                  <a:pt x="222643" y="15633"/>
                </a:lnTo>
                <a:lnTo>
                  <a:pt x="159905" y="43192"/>
                </a:lnTo>
                <a:lnTo>
                  <a:pt x="103847" y="84480"/>
                </a:lnTo>
                <a:lnTo>
                  <a:pt x="62674" y="132118"/>
                </a:lnTo>
                <a:lnTo>
                  <a:pt x="57111" y="139484"/>
                </a:lnTo>
                <a:lnTo>
                  <a:pt x="22377" y="208191"/>
                </a:lnTo>
                <a:lnTo>
                  <a:pt x="10325" y="247688"/>
                </a:lnTo>
                <a:lnTo>
                  <a:pt x="2286" y="290614"/>
                </a:lnTo>
                <a:lnTo>
                  <a:pt x="0" y="323380"/>
                </a:lnTo>
                <a:lnTo>
                  <a:pt x="762" y="340144"/>
                </a:lnTo>
                <a:lnTo>
                  <a:pt x="3810" y="372910"/>
                </a:lnTo>
                <a:lnTo>
                  <a:pt x="6858" y="388912"/>
                </a:lnTo>
                <a:lnTo>
                  <a:pt x="19964" y="434403"/>
                </a:lnTo>
                <a:lnTo>
                  <a:pt x="38100" y="474560"/>
                </a:lnTo>
                <a:lnTo>
                  <a:pt x="39027" y="476631"/>
                </a:lnTo>
                <a:lnTo>
                  <a:pt x="63512" y="515162"/>
                </a:lnTo>
                <a:lnTo>
                  <a:pt x="92887" y="549579"/>
                </a:lnTo>
                <a:lnTo>
                  <a:pt x="126593" y="579475"/>
                </a:lnTo>
                <a:lnTo>
                  <a:pt x="164096" y="604431"/>
                </a:lnTo>
                <a:lnTo>
                  <a:pt x="204876" y="624014"/>
                </a:lnTo>
                <a:lnTo>
                  <a:pt x="248361" y="637832"/>
                </a:lnTo>
                <a:lnTo>
                  <a:pt x="294043" y="645452"/>
                </a:lnTo>
                <a:lnTo>
                  <a:pt x="341376" y="646468"/>
                </a:lnTo>
                <a:lnTo>
                  <a:pt x="358140" y="644944"/>
                </a:lnTo>
                <a:lnTo>
                  <a:pt x="423011" y="631469"/>
                </a:lnTo>
                <a:lnTo>
                  <a:pt x="468655" y="613029"/>
                </a:lnTo>
                <a:lnTo>
                  <a:pt x="510463" y="588010"/>
                </a:lnTo>
                <a:lnTo>
                  <a:pt x="547852" y="557123"/>
                </a:lnTo>
                <a:lnTo>
                  <a:pt x="580212" y="521081"/>
                </a:lnTo>
                <a:lnTo>
                  <a:pt x="606983" y="480580"/>
                </a:lnTo>
                <a:lnTo>
                  <a:pt x="627545" y="436333"/>
                </a:lnTo>
                <a:lnTo>
                  <a:pt x="641311" y="389026"/>
                </a:lnTo>
                <a:lnTo>
                  <a:pt x="647700" y="339382"/>
                </a:lnTo>
                <a:lnTo>
                  <a:pt x="647700" y="305854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0" name="object 15"/>
          <p:cNvSpPr txBox="1"/>
          <p:nvPr/>
        </p:nvSpPr>
        <p:spPr>
          <a:xfrm>
            <a:off x="1311275" y="1971675"/>
            <a:ext cx="1468438" cy="390525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Example: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31" name="object 16"/>
          <p:cNvSpPr txBox="1"/>
          <p:nvPr/>
        </p:nvSpPr>
        <p:spPr>
          <a:xfrm>
            <a:off x="5216525" y="20161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9232" name="object 17"/>
          <p:cNvGrpSpPr/>
          <p:nvPr/>
        </p:nvGrpSpPr>
        <p:grpSpPr>
          <a:xfrm>
            <a:off x="822325" y="349250"/>
            <a:ext cx="9096375" cy="6000750"/>
            <a:chOff x="822845" y="348995"/>
            <a:chExt cx="9096375" cy="6000750"/>
          </a:xfrm>
        </p:grpSpPr>
        <p:sp>
          <p:nvSpPr>
            <p:cNvPr id="9233" name="object 18"/>
            <p:cNvSpPr/>
            <p:nvPr/>
          </p:nvSpPr>
          <p:spPr>
            <a:xfrm>
              <a:off x="9614026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4" name="object 19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object 2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object 21"/>
            <p:cNvSpPr/>
            <p:nvPr/>
          </p:nvSpPr>
          <p:spPr>
            <a:xfrm>
              <a:off x="9518776" y="348995"/>
              <a:ext cx="38100" cy="600075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7" name="object 22"/>
          <p:cNvSpPr/>
          <p:nvPr/>
        </p:nvSpPr>
        <p:spPr>
          <a:xfrm>
            <a:off x="2736850" y="2470150"/>
            <a:ext cx="5105400" cy="1022350"/>
          </a:xfrm>
          <a:custGeom>
            <a:avLst/>
            <a:gdLst/>
            <a:ahLst/>
            <a:cxnLst>
              <a:cxn ang="0">
                <a:pos x="637895" y="621626"/>
              </a:cxn>
              <a:cxn ang="0">
                <a:pos x="609739" y="546265"/>
              </a:cxn>
              <a:cxn ang="0">
                <a:pos x="609600" y="684276"/>
              </a:cxn>
              <a:cxn ang="0">
                <a:pos x="603288" y="756145"/>
              </a:cxn>
              <a:cxn ang="0">
                <a:pos x="577215" y="831037"/>
              </a:cxn>
              <a:cxn ang="0">
                <a:pos x="483006" y="936485"/>
              </a:cxn>
              <a:cxn ang="0">
                <a:pos x="355282" y="981633"/>
              </a:cxn>
              <a:cxn ang="0">
                <a:pos x="287324" y="981163"/>
              </a:cxn>
              <a:cxn ang="0">
                <a:pos x="160121" y="933259"/>
              </a:cxn>
              <a:cxn ang="0">
                <a:pos x="67119" y="821601"/>
              </a:cxn>
              <a:cxn ang="0">
                <a:pos x="41910" y="741426"/>
              </a:cxn>
              <a:cxn ang="0">
                <a:pos x="39624" y="669036"/>
              </a:cxn>
              <a:cxn ang="0">
                <a:pos x="60909" y="589064"/>
              </a:cxn>
              <a:cxn ang="0">
                <a:pos x="145707" y="474218"/>
              </a:cxn>
              <a:cxn ang="0">
                <a:pos x="234035" y="427189"/>
              </a:cxn>
              <a:cxn ang="0">
                <a:pos x="331927" y="413359"/>
              </a:cxn>
              <a:cxn ang="0">
                <a:pos x="397319" y="422440"/>
              </a:cxn>
              <a:cxn ang="0">
                <a:pos x="459206" y="446062"/>
              </a:cxn>
              <a:cxn ang="0">
                <a:pos x="487870" y="463296"/>
              </a:cxn>
              <a:cxn ang="0">
                <a:pos x="578205" y="568185"/>
              </a:cxn>
              <a:cxn ang="0">
                <a:pos x="609600" y="684276"/>
              </a:cxn>
              <a:cxn ang="0">
                <a:pos x="590537" y="513727"/>
              </a:cxn>
              <a:cxn ang="0">
                <a:pos x="543509" y="458965"/>
              </a:cxn>
              <a:cxn ang="0">
                <a:pos x="516369" y="436727"/>
              </a:cxn>
              <a:cxn ang="0">
                <a:pos x="391261" y="382092"/>
              </a:cxn>
              <a:cxn ang="0">
                <a:pos x="289394" y="377151"/>
              </a:cxn>
              <a:cxn ang="0">
                <a:pos x="159905" y="418566"/>
              </a:cxn>
              <a:cxn ang="0">
                <a:pos x="103847" y="459854"/>
              </a:cxn>
              <a:cxn ang="0">
                <a:pos x="22377" y="583565"/>
              </a:cxn>
              <a:cxn ang="0">
                <a:pos x="2286" y="665988"/>
              </a:cxn>
              <a:cxn ang="0">
                <a:pos x="762" y="715518"/>
              </a:cxn>
              <a:cxn ang="0">
                <a:pos x="6858" y="764286"/>
              </a:cxn>
              <a:cxn ang="0">
                <a:pos x="38100" y="849922"/>
              </a:cxn>
              <a:cxn ang="0">
                <a:pos x="63525" y="890536"/>
              </a:cxn>
              <a:cxn ang="0">
                <a:pos x="126593" y="954849"/>
              </a:cxn>
              <a:cxn ang="0">
                <a:pos x="204876" y="999388"/>
              </a:cxn>
              <a:cxn ang="0">
                <a:pos x="294043" y="1020826"/>
              </a:cxn>
              <a:cxn ang="0">
                <a:pos x="358140" y="1020318"/>
              </a:cxn>
              <a:cxn ang="0">
                <a:pos x="468655" y="988402"/>
              </a:cxn>
              <a:cxn ang="0">
                <a:pos x="547852" y="932497"/>
              </a:cxn>
              <a:cxn ang="0">
                <a:pos x="606983" y="855954"/>
              </a:cxn>
              <a:cxn ang="0">
                <a:pos x="641311" y="764400"/>
              </a:cxn>
              <a:cxn ang="0">
                <a:pos x="647700" y="681228"/>
              </a:cxn>
              <a:cxn ang="0">
                <a:pos x="2389632" y="0"/>
              </a:cxn>
              <a:cxn ang="0">
                <a:pos x="537019" y="450342"/>
              </a:cxn>
              <a:cxn ang="0">
                <a:pos x="2398776" y="37338"/>
              </a:cxn>
              <a:cxn ang="0">
                <a:pos x="2830830" y="0"/>
              </a:cxn>
              <a:cxn ang="0">
                <a:pos x="4545241" y="450342"/>
              </a:cxn>
              <a:cxn ang="0">
                <a:pos x="4684776" y="445008"/>
              </a:cxn>
              <a:cxn ang="0">
                <a:pos x="5059210" y="417918"/>
              </a:cxn>
              <a:cxn ang="0">
                <a:pos x="4929505" y="377012"/>
              </a:cxn>
              <a:cxn ang="0">
                <a:pos x="4861382" y="377151"/>
              </a:cxn>
              <a:cxn ang="0">
                <a:pos x="4731893" y="418566"/>
              </a:cxn>
              <a:cxn ang="0">
                <a:pos x="4753915" y="450342"/>
              </a:cxn>
              <a:cxn ang="0">
                <a:pos x="4806023" y="427189"/>
              </a:cxn>
              <a:cxn ang="0">
                <a:pos x="4870869" y="414299"/>
              </a:cxn>
              <a:cxn ang="0">
                <a:pos x="4936858" y="416077"/>
              </a:cxn>
              <a:cxn ang="0">
                <a:pos x="5000891" y="432435"/>
              </a:cxn>
              <a:cxn ang="0">
                <a:pos x="5038306" y="450342"/>
              </a:cxn>
            </a:cxnLst>
            <a:pathLst>
              <a:path w="5105400" h="1022350">
                <a:moveTo>
                  <a:pt x="647700" y="681228"/>
                </a:moveTo>
                <a:lnTo>
                  <a:pt x="637895" y="621626"/>
                </a:lnTo>
                <a:lnTo>
                  <a:pt x="625640" y="582231"/>
                </a:lnTo>
                <a:lnTo>
                  <a:pt x="609739" y="546265"/>
                </a:lnTo>
                <a:lnTo>
                  <a:pt x="609600" y="546036"/>
                </a:lnTo>
                <a:lnTo>
                  <a:pt x="609600" y="684276"/>
                </a:lnTo>
                <a:lnTo>
                  <a:pt x="609600" y="713232"/>
                </a:lnTo>
                <a:lnTo>
                  <a:pt x="603288" y="756145"/>
                </a:lnTo>
                <a:lnTo>
                  <a:pt x="592353" y="795426"/>
                </a:lnTo>
                <a:lnTo>
                  <a:pt x="577215" y="831037"/>
                </a:lnTo>
                <a:lnTo>
                  <a:pt x="535990" y="891209"/>
                </a:lnTo>
                <a:lnTo>
                  <a:pt x="483006" y="936485"/>
                </a:lnTo>
                <a:lnTo>
                  <a:pt x="421640" y="966685"/>
                </a:lnTo>
                <a:lnTo>
                  <a:pt x="355282" y="981633"/>
                </a:lnTo>
                <a:lnTo>
                  <a:pt x="321297" y="983335"/>
                </a:lnTo>
                <a:lnTo>
                  <a:pt x="287324" y="981163"/>
                </a:lnTo>
                <a:lnTo>
                  <a:pt x="221145" y="965098"/>
                </a:lnTo>
                <a:lnTo>
                  <a:pt x="160121" y="933259"/>
                </a:lnTo>
                <a:lnTo>
                  <a:pt x="107657" y="885482"/>
                </a:lnTo>
                <a:lnTo>
                  <a:pt x="67119" y="821601"/>
                </a:lnTo>
                <a:lnTo>
                  <a:pt x="52387" y="783551"/>
                </a:lnTo>
                <a:lnTo>
                  <a:pt x="41910" y="741426"/>
                </a:lnTo>
                <a:lnTo>
                  <a:pt x="38100" y="697992"/>
                </a:lnTo>
                <a:lnTo>
                  <a:pt x="39624" y="669036"/>
                </a:lnTo>
                <a:lnTo>
                  <a:pt x="48183" y="627164"/>
                </a:lnTo>
                <a:lnTo>
                  <a:pt x="60909" y="589064"/>
                </a:lnTo>
                <a:lnTo>
                  <a:pt x="97307" y="524154"/>
                </a:lnTo>
                <a:lnTo>
                  <a:pt x="145707" y="474218"/>
                </a:lnTo>
                <a:lnTo>
                  <a:pt x="181927" y="450342"/>
                </a:lnTo>
                <a:lnTo>
                  <a:pt x="234035" y="427189"/>
                </a:lnTo>
                <a:lnTo>
                  <a:pt x="298881" y="414299"/>
                </a:lnTo>
                <a:lnTo>
                  <a:pt x="331927" y="413359"/>
                </a:lnTo>
                <a:lnTo>
                  <a:pt x="364871" y="416077"/>
                </a:lnTo>
                <a:lnTo>
                  <a:pt x="397319" y="422440"/>
                </a:lnTo>
                <a:lnTo>
                  <a:pt x="428904" y="432435"/>
                </a:lnTo>
                <a:lnTo>
                  <a:pt x="459206" y="446062"/>
                </a:lnTo>
                <a:lnTo>
                  <a:pt x="466318" y="450342"/>
                </a:lnTo>
                <a:lnTo>
                  <a:pt x="487870" y="463296"/>
                </a:lnTo>
                <a:lnTo>
                  <a:pt x="538670" y="508571"/>
                </a:lnTo>
                <a:lnTo>
                  <a:pt x="578205" y="568185"/>
                </a:lnTo>
                <a:lnTo>
                  <a:pt x="603364" y="642035"/>
                </a:lnTo>
                <a:lnTo>
                  <a:pt x="609600" y="684276"/>
                </a:lnTo>
                <a:lnTo>
                  <a:pt x="609600" y="546036"/>
                </a:lnTo>
                <a:lnTo>
                  <a:pt x="590537" y="513727"/>
                </a:lnTo>
                <a:lnTo>
                  <a:pt x="568350" y="484632"/>
                </a:lnTo>
                <a:lnTo>
                  <a:pt x="543509" y="458965"/>
                </a:lnTo>
                <a:lnTo>
                  <a:pt x="532980" y="450342"/>
                </a:lnTo>
                <a:lnTo>
                  <a:pt x="516369" y="436727"/>
                </a:lnTo>
                <a:lnTo>
                  <a:pt x="456450" y="402551"/>
                </a:lnTo>
                <a:lnTo>
                  <a:pt x="391261" y="382092"/>
                </a:lnTo>
                <a:lnTo>
                  <a:pt x="323456" y="375373"/>
                </a:lnTo>
                <a:lnTo>
                  <a:pt x="289394" y="377151"/>
                </a:lnTo>
                <a:lnTo>
                  <a:pt x="222643" y="391007"/>
                </a:lnTo>
                <a:lnTo>
                  <a:pt x="159905" y="418566"/>
                </a:lnTo>
                <a:lnTo>
                  <a:pt x="115354" y="450342"/>
                </a:lnTo>
                <a:lnTo>
                  <a:pt x="103847" y="459854"/>
                </a:lnTo>
                <a:lnTo>
                  <a:pt x="57111" y="514858"/>
                </a:lnTo>
                <a:lnTo>
                  <a:pt x="22377" y="583565"/>
                </a:lnTo>
                <a:lnTo>
                  <a:pt x="10325" y="623062"/>
                </a:lnTo>
                <a:lnTo>
                  <a:pt x="2286" y="665988"/>
                </a:lnTo>
                <a:lnTo>
                  <a:pt x="0" y="698754"/>
                </a:lnTo>
                <a:lnTo>
                  <a:pt x="762" y="715518"/>
                </a:lnTo>
                <a:lnTo>
                  <a:pt x="3810" y="748284"/>
                </a:lnTo>
                <a:lnTo>
                  <a:pt x="6858" y="764286"/>
                </a:lnTo>
                <a:lnTo>
                  <a:pt x="19964" y="809777"/>
                </a:lnTo>
                <a:lnTo>
                  <a:pt x="38100" y="849922"/>
                </a:lnTo>
                <a:lnTo>
                  <a:pt x="39039" y="852004"/>
                </a:lnTo>
                <a:lnTo>
                  <a:pt x="63525" y="890536"/>
                </a:lnTo>
                <a:lnTo>
                  <a:pt x="92887" y="924953"/>
                </a:lnTo>
                <a:lnTo>
                  <a:pt x="126593" y="954849"/>
                </a:lnTo>
                <a:lnTo>
                  <a:pt x="164096" y="979805"/>
                </a:lnTo>
                <a:lnTo>
                  <a:pt x="204876" y="999388"/>
                </a:lnTo>
                <a:lnTo>
                  <a:pt x="248361" y="1013206"/>
                </a:lnTo>
                <a:lnTo>
                  <a:pt x="294043" y="1020826"/>
                </a:lnTo>
                <a:lnTo>
                  <a:pt x="341376" y="1021842"/>
                </a:lnTo>
                <a:lnTo>
                  <a:pt x="358140" y="1020318"/>
                </a:lnTo>
                <a:lnTo>
                  <a:pt x="423011" y="1006843"/>
                </a:lnTo>
                <a:lnTo>
                  <a:pt x="468655" y="988402"/>
                </a:lnTo>
                <a:lnTo>
                  <a:pt x="510463" y="963383"/>
                </a:lnTo>
                <a:lnTo>
                  <a:pt x="547852" y="932497"/>
                </a:lnTo>
                <a:lnTo>
                  <a:pt x="580212" y="896454"/>
                </a:lnTo>
                <a:lnTo>
                  <a:pt x="606983" y="855954"/>
                </a:lnTo>
                <a:lnTo>
                  <a:pt x="627545" y="811707"/>
                </a:lnTo>
                <a:lnTo>
                  <a:pt x="641311" y="764400"/>
                </a:lnTo>
                <a:lnTo>
                  <a:pt x="647700" y="714756"/>
                </a:lnTo>
                <a:lnTo>
                  <a:pt x="647700" y="681228"/>
                </a:lnTo>
                <a:close/>
              </a:path>
              <a:path w="5105400" h="1022350">
                <a:moveTo>
                  <a:pt x="2398776" y="37338"/>
                </a:moveTo>
                <a:lnTo>
                  <a:pt x="2389632" y="0"/>
                </a:lnTo>
                <a:lnTo>
                  <a:pt x="535673" y="445008"/>
                </a:lnTo>
                <a:lnTo>
                  <a:pt x="537019" y="450342"/>
                </a:lnTo>
                <a:lnTo>
                  <a:pt x="675208" y="450342"/>
                </a:lnTo>
                <a:lnTo>
                  <a:pt x="2398776" y="37338"/>
                </a:lnTo>
                <a:close/>
              </a:path>
              <a:path w="5105400" h="1022350">
                <a:moveTo>
                  <a:pt x="4684776" y="445008"/>
                </a:moveTo>
                <a:lnTo>
                  <a:pt x="2830830" y="0"/>
                </a:lnTo>
                <a:lnTo>
                  <a:pt x="2821686" y="37338"/>
                </a:lnTo>
                <a:lnTo>
                  <a:pt x="4545241" y="450342"/>
                </a:lnTo>
                <a:lnTo>
                  <a:pt x="4683430" y="450342"/>
                </a:lnTo>
                <a:lnTo>
                  <a:pt x="4684776" y="445008"/>
                </a:lnTo>
                <a:close/>
              </a:path>
              <a:path w="5105400" h="1022350">
                <a:moveTo>
                  <a:pt x="5104968" y="450342"/>
                </a:moveTo>
                <a:lnTo>
                  <a:pt x="5059210" y="417918"/>
                </a:lnTo>
                <a:lnTo>
                  <a:pt x="4996332" y="390613"/>
                </a:lnTo>
                <a:lnTo>
                  <a:pt x="4929505" y="377012"/>
                </a:lnTo>
                <a:lnTo>
                  <a:pt x="4895431" y="375373"/>
                </a:lnTo>
                <a:lnTo>
                  <a:pt x="4861382" y="377151"/>
                </a:lnTo>
                <a:lnTo>
                  <a:pt x="4794618" y="391007"/>
                </a:lnTo>
                <a:lnTo>
                  <a:pt x="4731893" y="418566"/>
                </a:lnTo>
                <a:lnTo>
                  <a:pt x="4687341" y="450342"/>
                </a:lnTo>
                <a:lnTo>
                  <a:pt x="4753915" y="450342"/>
                </a:lnTo>
                <a:lnTo>
                  <a:pt x="4775009" y="439166"/>
                </a:lnTo>
                <a:lnTo>
                  <a:pt x="4806023" y="427189"/>
                </a:lnTo>
                <a:lnTo>
                  <a:pt x="4838116" y="418896"/>
                </a:lnTo>
                <a:lnTo>
                  <a:pt x="4870869" y="414299"/>
                </a:lnTo>
                <a:lnTo>
                  <a:pt x="4903914" y="413359"/>
                </a:lnTo>
                <a:lnTo>
                  <a:pt x="4936858" y="416077"/>
                </a:lnTo>
                <a:lnTo>
                  <a:pt x="4969307" y="422440"/>
                </a:lnTo>
                <a:lnTo>
                  <a:pt x="5000891" y="432435"/>
                </a:lnTo>
                <a:lnTo>
                  <a:pt x="5031194" y="446062"/>
                </a:lnTo>
                <a:lnTo>
                  <a:pt x="5038306" y="450342"/>
                </a:lnTo>
                <a:lnTo>
                  <a:pt x="5104968" y="450342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8" name="object 23"/>
          <p:cNvSpPr txBox="1"/>
          <p:nvPr/>
        </p:nvSpPr>
        <p:spPr>
          <a:xfrm>
            <a:off x="2930525" y="29305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39" name="object 24"/>
          <p:cNvSpPr/>
          <p:nvPr/>
        </p:nvSpPr>
        <p:spPr>
          <a:xfrm>
            <a:off x="7308850" y="2921000"/>
            <a:ext cx="647700" cy="571500"/>
          </a:xfrm>
          <a:custGeom>
            <a:avLst/>
            <a:gdLst/>
            <a:ahLst/>
            <a:cxnLst>
              <a:cxn ang="0">
                <a:pos x="115358" y="0"/>
              </a:cxn>
              <a:cxn ang="0">
                <a:pos x="57119" y="64519"/>
              </a:cxn>
              <a:cxn ang="0">
                <a:pos x="10336" y="172723"/>
              </a:cxn>
              <a:cxn ang="0">
                <a:pos x="0" y="248412"/>
              </a:cxn>
              <a:cxn ang="0">
                <a:pos x="3810" y="297942"/>
              </a:cxn>
              <a:cxn ang="0">
                <a:pos x="19968" y="359444"/>
              </a:cxn>
              <a:cxn ang="0">
                <a:pos x="38100" y="247650"/>
              </a:cxn>
              <a:cxn ang="0">
                <a:pos x="48185" y="176825"/>
              </a:cxn>
              <a:cxn ang="0">
                <a:pos x="97311" y="73821"/>
              </a:cxn>
              <a:cxn ang="0">
                <a:pos x="173449" y="4497"/>
              </a:cxn>
              <a:cxn ang="0">
                <a:pos x="609600" y="399996"/>
              </a:cxn>
              <a:cxn ang="0">
                <a:pos x="603299" y="305807"/>
              </a:cxn>
              <a:cxn ang="0">
                <a:pos x="577222" y="380705"/>
              </a:cxn>
              <a:cxn ang="0">
                <a:pos x="483012" y="486147"/>
              </a:cxn>
              <a:cxn ang="0">
                <a:pos x="355295" y="531293"/>
              </a:cxn>
              <a:cxn ang="0">
                <a:pos x="287334" y="530822"/>
              </a:cxn>
              <a:cxn ang="0">
                <a:pos x="160133" y="482924"/>
              </a:cxn>
              <a:cxn ang="0">
                <a:pos x="67127" y="371261"/>
              </a:cxn>
              <a:cxn ang="0">
                <a:pos x="41910" y="291084"/>
              </a:cxn>
              <a:cxn ang="0">
                <a:pos x="38100" y="399595"/>
              </a:cxn>
              <a:cxn ang="0">
                <a:pos x="92889" y="474621"/>
              </a:cxn>
              <a:cxn ang="0">
                <a:pos x="164105" y="529466"/>
              </a:cxn>
              <a:cxn ang="0">
                <a:pos x="248371" y="562870"/>
              </a:cxn>
              <a:cxn ang="0">
                <a:pos x="341376" y="571500"/>
              </a:cxn>
              <a:cxn ang="0">
                <a:pos x="423020" y="556512"/>
              </a:cxn>
              <a:cxn ang="0">
                <a:pos x="510469" y="513046"/>
              </a:cxn>
              <a:cxn ang="0">
                <a:pos x="580224" y="446121"/>
              </a:cxn>
              <a:cxn ang="0">
                <a:pos x="609600" y="399996"/>
              </a:cxn>
              <a:cxn ang="0">
                <a:pos x="647700" y="230886"/>
              </a:cxn>
              <a:cxn ang="0">
                <a:pos x="637895" y="171289"/>
              </a:cxn>
              <a:cxn ang="0">
                <a:pos x="609742" y="95925"/>
              </a:cxn>
              <a:cxn ang="0">
                <a:pos x="532982" y="0"/>
              </a:cxn>
              <a:cxn ang="0">
                <a:pos x="487872" y="12962"/>
              </a:cxn>
              <a:cxn ang="0">
                <a:pos x="560046" y="86256"/>
              </a:cxn>
              <a:cxn ang="0">
                <a:pos x="603376" y="191694"/>
              </a:cxn>
              <a:cxn ang="0">
                <a:pos x="609600" y="399996"/>
              </a:cxn>
              <a:cxn ang="0">
                <a:pos x="641316" y="314063"/>
              </a:cxn>
            </a:cxnLst>
            <a:pathLst>
              <a:path w="647700" h="571500">
                <a:moveTo>
                  <a:pt x="181935" y="0"/>
                </a:moveTo>
                <a:lnTo>
                  <a:pt x="115358" y="0"/>
                </a:lnTo>
                <a:lnTo>
                  <a:pt x="103846" y="9521"/>
                </a:lnTo>
                <a:lnTo>
                  <a:pt x="57119" y="64519"/>
                </a:lnTo>
                <a:lnTo>
                  <a:pt x="22380" y="133228"/>
                </a:lnTo>
                <a:lnTo>
                  <a:pt x="10336" y="172723"/>
                </a:lnTo>
                <a:lnTo>
                  <a:pt x="2285" y="215646"/>
                </a:lnTo>
                <a:lnTo>
                  <a:pt x="0" y="248412"/>
                </a:lnTo>
                <a:lnTo>
                  <a:pt x="762" y="265176"/>
                </a:lnTo>
                <a:lnTo>
                  <a:pt x="3810" y="297942"/>
                </a:lnTo>
                <a:lnTo>
                  <a:pt x="6858" y="313944"/>
                </a:lnTo>
                <a:lnTo>
                  <a:pt x="19968" y="359444"/>
                </a:lnTo>
                <a:lnTo>
                  <a:pt x="38100" y="399595"/>
                </a:lnTo>
                <a:lnTo>
                  <a:pt x="38100" y="247650"/>
                </a:lnTo>
                <a:lnTo>
                  <a:pt x="39624" y="218694"/>
                </a:lnTo>
                <a:lnTo>
                  <a:pt x="48185" y="176825"/>
                </a:lnTo>
                <a:lnTo>
                  <a:pt x="60912" y="138730"/>
                </a:lnTo>
                <a:lnTo>
                  <a:pt x="97311" y="73821"/>
                </a:lnTo>
                <a:lnTo>
                  <a:pt x="145715" y="23881"/>
                </a:lnTo>
                <a:lnTo>
                  <a:pt x="173449" y="4497"/>
                </a:lnTo>
                <a:lnTo>
                  <a:pt x="181935" y="0"/>
                </a:lnTo>
                <a:close/>
              </a:path>
              <a:path w="647700" h="571500">
                <a:moveTo>
                  <a:pt x="609600" y="399996"/>
                </a:moveTo>
                <a:lnTo>
                  <a:pt x="609600" y="262890"/>
                </a:lnTo>
                <a:lnTo>
                  <a:pt x="603299" y="305807"/>
                </a:lnTo>
                <a:lnTo>
                  <a:pt x="592365" y="345086"/>
                </a:lnTo>
                <a:lnTo>
                  <a:pt x="577222" y="380705"/>
                </a:lnTo>
                <a:lnTo>
                  <a:pt x="535997" y="440876"/>
                </a:lnTo>
                <a:lnTo>
                  <a:pt x="483012" y="486147"/>
                </a:lnTo>
                <a:lnTo>
                  <a:pt x="421649" y="516344"/>
                </a:lnTo>
                <a:lnTo>
                  <a:pt x="355295" y="531293"/>
                </a:lnTo>
                <a:lnTo>
                  <a:pt x="321303" y="532996"/>
                </a:lnTo>
                <a:lnTo>
                  <a:pt x="287334" y="530822"/>
                </a:lnTo>
                <a:lnTo>
                  <a:pt x="221151" y="514757"/>
                </a:lnTo>
                <a:lnTo>
                  <a:pt x="160133" y="482924"/>
                </a:lnTo>
                <a:lnTo>
                  <a:pt x="107663" y="435149"/>
                </a:lnTo>
                <a:lnTo>
                  <a:pt x="67127" y="371261"/>
                </a:lnTo>
                <a:lnTo>
                  <a:pt x="52392" y="333219"/>
                </a:lnTo>
                <a:lnTo>
                  <a:pt x="41910" y="291084"/>
                </a:lnTo>
                <a:lnTo>
                  <a:pt x="38100" y="247650"/>
                </a:lnTo>
                <a:lnTo>
                  <a:pt x="38100" y="399595"/>
                </a:lnTo>
                <a:lnTo>
                  <a:pt x="63523" y="440200"/>
                </a:lnTo>
                <a:lnTo>
                  <a:pt x="92889" y="474621"/>
                </a:lnTo>
                <a:lnTo>
                  <a:pt x="126596" y="504515"/>
                </a:lnTo>
                <a:lnTo>
                  <a:pt x="164105" y="529466"/>
                </a:lnTo>
                <a:lnTo>
                  <a:pt x="204876" y="549056"/>
                </a:lnTo>
                <a:lnTo>
                  <a:pt x="248371" y="562870"/>
                </a:lnTo>
                <a:lnTo>
                  <a:pt x="294051" y="570490"/>
                </a:lnTo>
                <a:lnTo>
                  <a:pt x="341376" y="571500"/>
                </a:lnTo>
                <a:lnTo>
                  <a:pt x="358140" y="569976"/>
                </a:lnTo>
                <a:lnTo>
                  <a:pt x="423020" y="556512"/>
                </a:lnTo>
                <a:lnTo>
                  <a:pt x="468660" y="538063"/>
                </a:lnTo>
                <a:lnTo>
                  <a:pt x="510469" y="513046"/>
                </a:lnTo>
                <a:lnTo>
                  <a:pt x="547855" y="482164"/>
                </a:lnTo>
                <a:lnTo>
                  <a:pt x="580224" y="446121"/>
                </a:lnTo>
                <a:lnTo>
                  <a:pt x="606986" y="405621"/>
                </a:lnTo>
                <a:lnTo>
                  <a:pt x="609600" y="399996"/>
                </a:lnTo>
                <a:close/>
              </a:path>
              <a:path w="647700" h="571500">
                <a:moveTo>
                  <a:pt x="647700" y="264414"/>
                </a:moveTo>
                <a:lnTo>
                  <a:pt x="647700" y="230886"/>
                </a:lnTo>
                <a:lnTo>
                  <a:pt x="646176" y="214122"/>
                </a:lnTo>
                <a:lnTo>
                  <a:pt x="637895" y="171289"/>
                </a:lnTo>
                <a:lnTo>
                  <a:pt x="625640" y="131890"/>
                </a:lnTo>
                <a:lnTo>
                  <a:pt x="609742" y="95925"/>
                </a:lnTo>
                <a:lnTo>
                  <a:pt x="568346" y="34292"/>
                </a:lnTo>
                <a:lnTo>
                  <a:pt x="532982" y="0"/>
                </a:lnTo>
                <a:lnTo>
                  <a:pt x="466322" y="0"/>
                </a:lnTo>
                <a:lnTo>
                  <a:pt x="487872" y="12962"/>
                </a:lnTo>
                <a:lnTo>
                  <a:pt x="514488" y="33804"/>
                </a:lnTo>
                <a:lnTo>
                  <a:pt x="560046" y="86256"/>
                </a:lnTo>
                <a:lnTo>
                  <a:pt x="592784" y="152995"/>
                </a:lnTo>
                <a:lnTo>
                  <a:pt x="603376" y="191694"/>
                </a:lnTo>
                <a:lnTo>
                  <a:pt x="609600" y="233934"/>
                </a:lnTo>
                <a:lnTo>
                  <a:pt x="609600" y="399996"/>
                </a:lnTo>
                <a:lnTo>
                  <a:pt x="627547" y="361367"/>
                </a:lnTo>
                <a:lnTo>
                  <a:pt x="641316" y="314063"/>
                </a:lnTo>
                <a:lnTo>
                  <a:pt x="647700" y="264414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40" name="object 25"/>
          <p:cNvSpPr txBox="1"/>
          <p:nvPr/>
        </p:nvSpPr>
        <p:spPr>
          <a:xfrm>
            <a:off x="7481888" y="2930525"/>
            <a:ext cx="303212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H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41" name="object 26"/>
          <p:cNvSpPr/>
          <p:nvPr/>
        </p:nvSpPr>
        <p:spPr>
          <a:xfrm>
            <a:off x="2301875" y="2921000"/>
            <a:ext cx="6797675" cy="1562100"/>
          </a:xfrm>
          <a:custGeom>
            <a:avLst/>
            <a:gdLst/>
            <a:ahLst/>
            <a:cxnLst>
              <a:cxn ang="0">
                <a:pos x="531864" y="467868"/>
              </a:cxn>
              <a:cxn ang="0">
                <a:pos x="64484" y="857250"/>
              </a:cxn>
              <a:cxn ang="0">
                <a:pos x="1110244" y="0"/>
              </a:cxn>
              <a:cxn ang="0">
                <a:pos x="979866" y="31242"/>
              </a:cxn>
              <a:cxn ang="0">
                <a:pos x="1518587" y="857250"/>
              </a:cxn>
              <a:cxn ang="0">
                <a:pos x="963878" y="498348"/>
              </a:cxn>
              <a:cxn ang="0">
                <a:pos x="1518587" y="857250"/>
              </a:cxn>
              <a:cxn ang="0">
                <a:pos x="4979917" y="0"/>
              </a:cxn>
              <a:cxn ang="0">
                <a:pos x="5118093" y="0"/>
              </a:cxn>
              <a:cxn ang="0">
                <a:pos x="5558310" y="467868"/>
              </a:cxn>
              <a:cxn ang="0">
                <a:pos x="6025677" y="857250"/>
              </a:cxn>
              <a:cxn ang="0">
                <a:pos x="6797193" y="1221486"/>
              </a:cxn>
              <a:cxn ang="0">
                <a:pos x="6775135" y="1122489"/>
              </a:cxn>
              <a:cxn ang="0">
                <a:pos x="6759097" y="1086294"/>
              </a:cxn>
              <a:cxn ang="0">
                <a:pos x="6759097" y="1253490"/>
              </a:cxn>
              <a:cxn ang="0">
                <a:pos x="6741852" y="1335684"/>
              </a:cxn>
              <a:cxn ang="0">
                <a:pos x="6685494" y="1431467"/>
              </a:cxn>
              <a:cxn ang="0">
                <a:pos x="6571154" y="1506943"/>
              </a:cxn>
              <a:cxn ang="0">
                <a:pos x="6470821" y="1523593"/>
              </a:cxn>
              <a:cxn ang="0">
                <a:pos x="6370678" y="1505356"/>
              </a:cxn>
              <a:cxn ang="0">
                <a:pos x="6257201" y="1425740"/>
              </a:cxn>
              <a:cxn ang="0">
                <a:pos x="6201937" y="1323809"/>
              </a:cxn>
              <a:cxn ang="0">
                <a:pos x="6187650" y="1238250"/>
              </a:cxn>
              <a:cxn ang="0">
                <a:pos x="6197733" y="1167422"/>
              </a:cxn>
              <a:cxn ang="0">
                <a:pos x="6246852" y="1064412"/>
              </a:cxn>
              <a:cxn ang="0">
                <a:pos x="6352557" y="979424"/>
              </a:cxn>
              <a:cxn ang="0">
                <a:pos x="6481449" y="953617"/>
              </a:cxn>
              <a:cxn ang="0">
                <a:pos x="6578418" y="972693"/>
              </a:cxn>
              <a:cxn ang="0">
                <a:pos x="6688174" y="1048829"/>
              </a:cxn>
              <a:cxn ang="0">
                <a:pos x="6752862" y="1182293"/>
              </a:cxn>
              <a:cxn ang="0">
                <a:pos x="6759097" y="1086294"/>
              </a:cxn>
              <a:cxn ang="0">
                <a:pos x="6665862" y="976985"/>
              </a:cxn>
              <a:cxn ang="0">
                <a:pos x="6540779" y="922350"/>
              </a:cxn>
              <a:cxn ang="0">
                <a:pos x="6438921" y="917409"/>
              </a:cxn>
              <a:cxn ang="0">
                <a:pos x="6309445" y="958824"/>
              </a:cxn>
              <a:cxn ang="0">
                <a:pos x="6206660" y="1055116"/>
              </a:cxn>
              <a:cxn ang="0">
                <a:pos x="6159877" y="1163320"/>
              </a:cxn>
              <a:cxn ang="0">
                <a:pos x="6149553" y="1239012"/>
              </a:cxn>
              <a:cxn ang="0">
                <a:pos x="6153363" y="1288542"/>
              </a:cxn>
              <a:cxn ang="0">
                <a:pos x="6169517" y="1350035"/>
              </a:cxn>
              <a:cxn ang="0">
                <a:pos x="6188577" y="1392262"/>
              </a:cxn>
              <a:cxn ang="0">
                <a:pos x="6242433" y="1465211"/>
              </a:cxn>
              <a:cxn ang="0">
                <a:pos x="6313635" y="1520063"/>
              </a:cxn>
              <a:cxn ang="0">
                <a:pos x="6397891" y="1553464"/>
              </a:cxn>
              <a:cxn ang="0">
                <a:pos x="6490898" y="1562100"/>
              </a:cxn>
              <a:cxn ang="0">
                <a:pos x="6572526" y="1547101"/>
              </a:cxn>
              <a:cxn ang="0">
                <a:pos x="6659970" y="1503629"/>
              </a:cxn>
              <a:cxn ang="0">
                <a:pos x="6729711" y="1436712"/>
              </a:cxn>
              <a:cxn ang="0">
                <a:pos x="6777040" y="1351965"/>
              </a:cxn>
              <a:cxn ang="0">
                <a:pos x="6797193" y="1255014"/>
              </a:cxn>
            </a:cxnLst>
            <a:pathLst>
              <a:path w="6798309" h="1562100">
                <a:moveTo>
                  <a:pt x="554774" y="498348"/>
                </a:moveTo>
                <a:lnTo>
                  <a:pt x="531914" y="467868"/>
                </a:lnTo>
                <a:lnTo>
                  <a:pt x="0" y="857250"/>
                </a:lnTo>
                <a:lnTo>
                  <a:pt x="64490" y="857250"/>
                </a:lnTo>
                <a:lnTo>
                  <a:pt x="554774" y="498348"/>
                </a:lnTo>
                <a:close/>
              </a:path>
              <a:path w="6798309" h="1562100">
                <a:moveTo>
                  <a:pt x="1110348" y="0"/>
                </a:moveTo>
                <a:lnTo>
                  <a:pt x="972159" y="0"/>
                </a:lnTo>
                <a:lnTo>
                  <a:pt x="979957" y="31242"/>
                </a:lnTo>
                <a:lnTo>
                  <a:pt x="1110348" y="0"/>
                </a:lnTo>
                <a:close/>
              </a:path>
              <a:path w="6798309" h="1562100">
                <a:moveTo>
                  <a:pt x="1518729" y="857250"/>
                </a:moveTo>
                <a:lnTo>
                  <a:pt x="986828" y="467868"/>
                </a:lnTo>
                <a:lnTo>
                  <a:pt x="963968" y="498348"/>
                </a:lnTo>
                <a:lnTo>
                  <a:pt x="1454238" y="857250"/>
                </a:lnTo>
                <a:lnTo>
                  <a:pt x="1518729" y="857250"/>
                </a:lnTo>
                <a:close/>
              </a:path>
              <a:path w="6798309" h="1562100">
                <a:moveTo>
                  <a:pt x="5118570" y="0"/>
                </a:moveTo>
                <a:lnTo>
                  <a:pt x="4980381" y="0"/>
                </a:lnTo>
                <a:lnTo>
                  <a:pt x="5110772" y="31242"/>
                </a:lnTo>
                <a:lnTo>
                  <a:pt x="5118570" y="0"/>
                </a:lnTo>
                <a:close/>
              </a:path>
              <a:path w="6798309" h="1562100">
                <a:moveTo>
                  <a:pt x="6090729" y="857250"/>
                </a:moveTo>
                <a:lnTo>
                  <a:pt x="5558828" y="467868"/>
                </a:lnTo>
                <a:lnTo>
                  <a:pt x="5535968" y="498348"/>
                </a:lnTo>
                <a:lnTo>
                  <a:pt x="6026239" y="857250"/>
                </a:lnTo>
                <a:lnTo>
                  <a:pt x="6090729" y="857250"/>
                </a:lnTo>
                <a:close/>
              </a:path>
              <a:path w="6798309" h="1562100">
                <a:moveTo>
                  <a:pt x="6797827" y="1221486"/>
                </a:moveTo>
                <a:lnTo>
                  <a:pt x="6788010" y="1161884"/>
                </a:lnTo>
                <a:lnTo>
                  <a:pt x="6775767" y="1122489"/>
                </a:lnTo>
                <a:lnTo>
                  <a:pt x="6759867" y="1086523"/>
                </a:lnTo>
                <a:lnTo>
                  <a:pt x="6759727" y="1086294"/>
                </a:lnTo>
                <a:lnTo>
                  <a:pt x="6759727" y="1224534"/>
                </a:lnTo>
                <a:lnTo>
                  <a:pt x="6759727" y="1253490"/>
                </a:lnTo>
                <a:lnTo>
                  <a:pt x="6753415" y="1296403"/>
                </a:lnTo>
                <a:lnTo>
                  <a:pt x="6742481" y="1335684"/>
                </a:lnTo>
                <a:lnTo>
                  <a:pt x="6727342" y="1371295"/>
                </a:lnTo>
                <a:lnTo>
                  <a:pt x="6686118" y="1431467"/>
                </a:lnTo>
                <a:lnTo>
                  <a:pt x="6633134" y="1476743"/>
                </a:lnTo>
                <a:lnTo>
                  <a:pt x="6571767" y="1506943"/>
                </a:lnTo>
                <a:lnTo>
                  <a:pt x="6505410" y="1521891"/>
                </a:lnTo>
                <a:lnTo>
                  <a:pt x="6471425" y="1523593"/>
                </a:lnTo>
                <a:lnTo>
                  <a:pt x="6437452" y="1521421"/>
                </a:lnTo>
                <a:lnTo>
                  <a:pt x="6371272" y="1505356"/>
                </a:lnTo>
                <a:lnTo>
                  <a:pt x="6310249" y="1473517"/>
                </a:lnTo>
                <a:lnTo>
                  <a:pt x="6257785" y="1425740"/>
                </a:lnTo>
                <a:lnTo>
                  <a:pt x="6217247" y="1361859"/>
                </a:lnTo>
                <a:lnTo>
                  <a:pt x="6202515" y="1323809"/>
                </a:lnTo>
                <a:lnTo>
                  <a:pt x="6192037" y="1281684"/>
                </a:lnTo>
                <a:lnTo>
                  <a:pt x="6188227" y="1238250"/>
                </a:lnTo>
                <a:lnTo>
                  <a:pt x="6189751" y="1209294"/>
                </a:lnTo>
                <a:lnTo>
                  <a:pt x="6198311" y="1167422"/>
                </a:lnTo>
                <a:lnTo>
                  <a:pt x="6211036" y="1129322"/>
                </a:lnTo>
                <a:lnTo>
                  <a:pt x="6247435" y="1064412"/>
                </a:lnTo>
                <a:lnTo>
                  <a:pt x="6295834" y="1014476"/>
                </a:lnTo>
                <a:lnTo>
                  <a:pt x="6353149" y="979424"/>
                </a:lnTo>
                <a:lnTo>
                  <a:pt x="6416256" y="959154"/>
                </a:lnTo>
                <a:lnTo>
                  <a:pt x="6482054" y="953617"/>
                </a:lnTo>
                <a:lnTo>
                  <a:pt x="6514998" y="956335"/>
                </a:lnTo>
                <a:lnTo>
                  <a:pt x="6579032" y="972693"/>
                </a:lnTo>
                <a:lnTo>
                  <a:pt x="6637998" y="1003554"/>
                </a:lnTo>
                <a:lnTo>
                  <a:pt x="6688798" y="1048829"/>
                </a:lnTo>
                <a:lnTo>
                  <a:pt x="6728333" y="1108443"/>
                </a:lnTo>
                <a:lnTo>
                  <a:pt x="6753492" y="1182293"/>
                </a:lnTo>
                <a:lnTo>
                  <a:pt x="6759727" y="1224534"/>
                </a:lnTo>
                <a:lnTo>
                  <a:pt x="6759727" y="1086294"/>
                </a:lnTo>
                <a:lnTo>
                  <a:pt x="6718465" y="1024890"/>
                </a:lnTo>
                <a:lnTo>
                  <a:pt x="6666484" y="976985"/>
                </a:lnTo>
                <a:lnTo>
                  <a:pt x="6606578" y="942809"/>
                </a:lnTo>
                <a:lnTo>
                  <a:pt x="6541389" y="922350"/>
                </a:lnTo>
                <a:lnTo>
                  <a:pt x="6473571" y="915631"/>
                </a:lnTo>
                <a:lnTo>
                  <a:pt x="6439522" y="917409"/>
                </a:lnTo>
                <a:lnTo>
                  <a:pt x="6372758" y="931265"/>
                </a:lnTo>
                <a:lnTo>
                  <a:pt x="6310033" y="958824"/>
                </a:lnTo>
                <a:lnTo>
                  <a:pt x="6253962" y="1000112"/>
                </a:lnTo>
                <a:lnTo>
                  <a:pt x="6207239" y="1055116"/>
                </a:lnTo>
                <a:lnTo>
                  <a:pt x="6172505" y="1123823"/>
                </a:lnTo>
                <a:lnTo>
                  <a:pt x="6160452" y="1163320"/>
                </a:lnTo>
                <a:lnTo>
                  <a:pt x="6152413" y="1206246"/>
                </a:lnTo>
                <a:lnTo>
                  <a:pt x="6150127" y="1239012"/>
                </a:lnTo>
                <a:lnTo>
                  <a:pt x="6150889" y="1255776"/>
                </a:lnTo>
                <a:lnTo>
                  <a:pt x="6153937" y="1288542"/>
                </a:lnTo>
                <a:lnTo>
                  <a:pt x="6156985" y="1304544"/>
                </a:lnTo>
                <a:lnTo>
                  <a:pt x="6170092" y="1350035"/>
                </a:lnTo>
                <a:lnTo>
                  <a:pt x="6188227" y="1390192"/>
                </a:lnTo>
                <a:lnTo>
                  <a:pt x="6189154" y="1392262"/>
                </a:lnTo>
                <a:lnTo>
                  <a:pt x="6213640" y="1430794"/>
                </a:lnTo>
                <a:lnTo>
                  <a:pt x="6243015" y="1465211"/>
                </a:lnTo>
                <a:lnTo>
                  <a:pt x="6276721" y="1495107"/>
                </a:lnTo>
                <a:lnTo>
                  <a:pt x="6314224" y="1520063"/>
                </a:lnTo>
                <a:lnTo>
                  <a:pt x="6355004" y="1539646"/>
                </a:lnTo>
                <a:lnTo>
                  <a:pt x="6398488" y="1553464"/>
                </a:lnTo>
                <a:lnTo>
                  <a:pt x="6444170" y="1561084"/>
                </a:lnTo>
                <a:lnTo>
                  <a:pt x="6491503" y="1562100"/>
                </a:lnTo>
                <a:lnTo>
                  <a:pt x="6508267" y="1560576"/>
                </a:lnTo>
                <a:lnTo>
                  <a:pt x="6573139" y="1547101"/>
                </a:lnTo>
                <a:lnTo>
                  <a:pt x="6618783" y="1528648"/>
                </a:lnTo>
                <a:lnTo>
                  <a:pt x="6660591" y="1503629"/>
                </a:lnTo>
                <a:lnTo>
                  <a:pt x="6697980" y="1472755"/>
                </a:lnTo>
                <a:lnTo>
                  <a:pt x="6730339" y="1436712"/>
                </a:lnTo>
                <a:lnTo>
                  <a:pt x="6757111" y="1396212"/>
                </a:lnTo>
                <a:lnTo>
                  <a:pt x="6777672" y="1351965"/>
                </a:lnTo>
                <a:lnTo>
                  <a:pt x="6791439" y="1304658"/>
                </a:lnTo>
                <a:lnTo>
                  <a:pt x="6797827" y="1255014"/>
                </a:lnTo>
                <a:lnTo>
                  <a:pt x="6797827" y="1221486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9242" name="object 27"/>
          <p:cNvGrpSpPr/>
          <p:nvPr/>
        </p:nvGrpSpPr>
        <p:grpSpPr>
          <a:xfrm>
            <a:off x="774700" y="3776663"/>
            <a:ext cx="9144000" cy="3430587"/>
            <a:chOff x="774839" y="3777234"/>
            <a:chExt cx="9144000" cy="3430270"/>
          </a:xfrm>
        </p:grpSpPr>
        <p:sp>
          <p:nvSpPr>
            <p:cNvPr id="9243" name="object 28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4" name="object 29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object 30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6" name="object 31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object 32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8" name="object 33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object 34"/>
            <p:cNvSpPr/>
            <p:nvPr/>
          </p:nvSpPr>
          <p:spPr>
            <a:xfrm>
              <a:off x="822833" y="3778008"/>
              <a:ext cx="57785" cy="25717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0" y="2571750"/>
                </a:cxn>
                <a:cxn ang="0">
                  <a:pos x="11442" y="257175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22872" y="2571750"/>
                </a:cxn>
                <a:cxn ang="0">
                  <a:pos x="57163" y="257175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25717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25717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object 35"/>
            <p:cNvSpPr/>
            <p:nvPr/>
          </p:nvSpPr>
          <p:spPr>
            <a:xfrm>
              <a:off x="8931275" y="6063996"/>
              <a:ext cx="548640" cy="28575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4" y="225175"/>
                </a:cxn>
                <a:cxn ang="0">
                  <a:pos x="531493" y="178853"/>
                </a:cxn>
                <a:cxn ang="0">
                  <a:pos x="511217" y="136144"/>
                </a:cxn>
                <a:cxn ang="0">
                  <a:pos x="484167" y="97837"/>
                </a:cxn>
                <a:cxn ang="0">
                  <a:pos x="451116" y="64722"/>
                </a:cxn>
                <a:cxn ang="0">
                  <a:pos x="412834" y="37592"/>
                </a:cxn>
                <a:cxn ang="0">
                  <a:pos x="370093" y="17234"/>
                </a:cxn>
                <a:cxn ang="0">
                  <a:pos x="323664" y="4440"/>
                </a:cxn>
                <a:cxn ang="0">
                  <a:pos x="274320" y="0"/>
                </a:cxn>
                <a:cxn ang="0">
                  <a:pos x="225175" y="4440"/>
                </a:cxn>
                <a:cxn ang="0">
                  <a:pos x="178853" y="17234"/>
                </a:cxn>
                <a:cxn ang="0">
                  <a:pos x="136144" y="37592"/>
                </a:cxn>
                <a:cxn ang="0">
                  <a:pos x="97837" y="64722"/>
                </a:cxn>
                <a:cxn ang="0">
                  <a:pos x="64722" y="97837"/>
                </a:cxn>
                <a:cxn ang="0">
                  <a:pos x="37591" y="136144"/>
                </a:cxn>
                <a:cxn ang="0">
                  <a:pos x="17234" y="178853"/>
                </a:cxn>
                <a:cxn ang="0">
                  <a:pos x="4440" y="225175"/>
                </a:cxn>
                <a:cxn ang="0">
                  <a:pos x="0" y="274320"/>
                </a:cxn>
                <a:cxn ang="0">
                  <a:pos x="1028" y="285749"/>
                </a:cxn>
                <a:cxn ang="0">
                  <a:pos x="547617" y="285749"/>
                </a:cxn>
                <a:cxn ang="0">
                  <a:pos x="548640" y="274320"/>
                </a:cxn>
              </a:cxnLst>
              <a:pathLst>
                <a:path w="548640" h="285750">
                  <a:moveTo>
                    <a:pt x="548640" y="274320"/>
                  </a:moveTo>
                  <a:lnTo>
                    <a:pt x="544224" y="225175"/>
                  </a:lnTo>
                  <a:lnTo>
                    <a:pt x="531493" y="178853"/>
                  </a:lnTo>
                  <a:lnTo>
                    <a:pt x="511217" y="136144"/>
                  </a:lnTo>
                  <a:lnTo>
                    <a:pt x="484167" y="97837"/>
                  </a:lnTo>
                  <a:lnTo>
                    <a:pt x="451116" y="64722"/>
                  </a:lnTo>
                  <a:lnTo>
                    <a:pt x="412834" y="37592"/>
                  </a:lnTo>
                  <a:lnTo>
                    <a:pt x="370093" y="17234"/>
                  </a:lnTo>
                  <a:lnTo>
                    <a:pt x="323664" y="4440"/>
                  </a:lnTo>
                  <a:lnTo>
                    <a:pt x="274320" y="0"/>
                  </a:lnTo>
                  <a:lnTo>
                    <a:pt x="225175" y="4440"/>
                  </a:lnTo>
                  <a:lnTo>
                    <a:pt x="178853" y="17234"/>
                  </a:lnTo>
                  <a:lnTo>
                    <a:pt x="136144" y="37592"/>
                  </a:lnTo>
                  <a:lnTo>
                    <a:pt x="97837" y="64722"/>
                  </a:lnTo>
                  <a:lnTo>
                    <a:pt x="64722" y="97837"/>
                  </a:lnTo>
                  <a:lnTo>
                    <a:pt x="37591" y="136144"/>
                  </a:lnTo>
                  <a:lnTo>
                    <a:pt x="17234" y="178853"/>
                  </a:lnTo>
                  <a:lnTo>
                    <a:pt x="4440" y="225175"/>
                  </a:lnTo>
                  <a:lnTo>
                    <a:pt x="0" y="274320"/>
                  </a:lnTo>
                  <a:lnTo>
                    <a:pt x="1028" y="285749"/>
                  </a:lnTo>
                  <a:lnTo>
                    <a:pt x="547617" y="285749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1" name="object 36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2" name="object 37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3" name="object 38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54" name="object 39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55" name="object 40"/>
          <p:cNvSpPr txBox="1"/>
          <p:nvPr/>
        </p:nvSpPr>
        <p:spPr>
          <a:xfrm>
            <a:off x="8645525" y="39211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56" name="object 41"/>
          <p:cNvSpPr/>
          <p:nvPr/>
        </p:nvSpPr>
        <p:spPr>
          <a:xfrm>
            <a:off x="1593850" y="3778250"/>
            <a:ext cx="6978650" cy="704850"/>
          </a:xfrm>
          <a:custGeom>
            <a:avLst/>
            <a:gdLst/>
            <a:ahLst/>
            <a:cxnLst>
              <a:cxn ang="0">
                <a:pos x="529587" y="130543"/>
              </a:cxn>
              <a:cxn ang="0">
                <a:pos x="391297" y="65100"/>
              </a:cxn>
              <a:cxn ang="0">
                <a:pos x="222651" y="74015"/>
              </a:cxn>
              <a:cxn ang="0">
                <a:pos x="57116" y="197866"/>
              </a:cxn>
              <a:cxn ang="0">
                <a:pos x="2286" y="348996"/>
              </a:cxn>
              <a:cxn ang="0">
                <a:pos x="3810" y="431292"/>
              </a:cxn>
              <a:cxn ang="0">
                <a:pos x="38103" y="532930"/>
              </a:cxn>
              <a:cxn ang="0">
                <a:pos x="92895" y="607961"/>
              </a:cxn>
              <a:cxn ang="0">
                <a:pos x="204895" y="682396"/>
              </a:cxn>
              <a:cxn ang="0">
                <a:pos x="341407" y="704850"/>
              </a:cxn>
              <a:cxn ang="0">
                <a:pos x="468698" y="671398"/>
              </a:cxn>
              <a:cxn ang="0">
                <a:pos x="580265" y="579462"/>
              </a:cxn>
              <a:cxn ang="0">
                <a:pos x="641369" y="447408"/>
              </a:cxn>
              <a:cxn ang="0">
                <a:pos x="637940" y="304634"/>
              </a:cxn>
              <a:cxn ang="0">
                <a:pos x="609655" y="229044"/>
              </a:cxn>
              <a:cxn ang="0">
                <a:pos x="603343" y="439153"/>
              </a:cxn>
              <a:cxn ang="0">
                <a:pos x="536039" y="574217"/>
              </a:cxn>
              <a:cxn ang="0">
                <a:pos x="355314" y="664641"/>
              </a:cxn>
              <a:cxn ang="0">
                <a:pos x="221165" y="648106"/>
              </a:cxn>
              <a:cxn ang="0">
                <a:pos x="67125" y="504609"/>
              </a:cxn>
              <a:cxn ang="0">
                <a:pos x="38103" y="381000"/>
              </a:cxn>
              <a:cxn ang="0">
                <a:pos x="60915" y="272072"/>
              </a:cxn>
              <a:cxn ang="0">
                <a:pos x="203040" y="122174"/>
              </a:cxn>
              <a:cxn ang="0">
                <a:pos x="364904" y="99085"/>
              </a:cxn>
              <a:cxn ang="0">
                <a:pos x="538719" y="191579"/>
              </a:cxn>
              <a:cxn ang="0">
                <a:pos x="609655" y="367284"/>
              </a:cxn>
              <a:cxn ang="0">
                <a:pos x="568389" y="167640"/>
              </a:cxn>
              <a:cxn ang="0">
                <a:pos x="2933967" y="364236"/>
              </a:cxn>
              <a:cxn ang="0">
                <a:pos x="2896003" y="229273"/>
              </a:cxn>
              <a:cxn ang="0">
                <a:pos x="2895863" y="396240"/>
              </a:cxn>
              <a:cxn ang="0">
                <a:pos x="2863476" y="514045"/>
              </a:cxn>
              <a:cxn ang="0">
                <a:pos x="2707886" y="649693"/>
              </a:cxn>
              <a:cxn ang="0">
                <a:pos x="2573558" y="664171"/>
              </a:cxn>
              <a:cxn ang="0">
                <a:pos x="2393876" y="568490"/>
              </a:cxn>
              <a:cxn ang="0">
                <a:pos x="2328122" y="424434"/>
              </a:cxn>
              <a:cxn ang="0">
                <a:pos x="2334395" y="310172"/>
              </a:cxn>
              <a:cxn ang="0">
                <a:pos x="2431928" y="157226"/>
              </a:cxn>
              <a:cxn ang="0">
                <a:pos x="2618165" y="96367"/>
              </a:cxn>
              <a:cxn ang="0">
                <a:pos x="2774122" y="146304"/>
              </a:cxn>
              <a:cxn ang="0">
                <a:pos x="2889627" y="325043"/>
              </a:cxn>
              <a:cxn ang="0">
                <a:pos x="2854597" y="167640"/>
              </a:cxn>
              <a:cxn ang="0">
                <a:pos x="2677505" y="65100"/>
              </a:cxn>
              <a:cxn ang="0">
                <a:pos x="2508859" y="74015"/>
              </a:cxn>
              <a:cxn ang="0">
                <a:pos x="2226792" y="0"/>
              </a:cxn>
              <a:cxn ang="0">
                <a:pos x="2365361" y="168656"/>
              </a:cxn>
              <a:cxn ang="0">
                <a:pos x="2296534" y="306070"/>
              </a:cxn>
              <a:cxn ang="0">
                <a:pos x="2286970" y="398526"/>
              </a:cxn>
              <a:cxn ang="0">
                <a:pos x="2306174" y="492785"/>
              </a:cxn>
              <a:cxn ang="0">
                <a:pos x="2349726" y="573544"/>
              </a:cxn>
              <a:cxn ang="0">
                <a:pos x="2450319" y="662813"/>
              </a:cxn>
              <a:cxn ang="0">
                <a:pos x="2580278" y="703834"/>
              </a:cxn>
              <a:cxn ang="0">
                <a:pos x="2709258" y="689851"/>
              </a:cxn>
              <a:cxn ang="0">
                <a:pos x="2834110" y="615505"/>
              </a:cxn>
              <a:cxn ang="0">
                <a:pos x="2913810" y="494715"/>
              </a:cxn>
              <a:cxn ang="0">
                <a:pos x="2933967" y="364236"/>
              </a:cxn>
              <a:cxn ang="0">
                <a:pos x="6734712" y="0"/>
              </a:cxn>
            </a:cxnLst>
            <a:pathLst>
              <a:path w="6978015" h="704850">
                <a:moveTo>
                  <a:pt x="772350" y="0"/>
                </a:moveTo>
                <a:lnTo>
                  <a:pt x="707859" y="0"/>
                </a:lnTo>
                <a:lnTo>
                  <a:pt x="529539" y="130543"/>
                </a:lnTo>
                <a:lnTo>
                  <a:pt x="516356" y="119735"/>
                </a:lnTo>
                <a:lnTo>
                  <a:pt x="456450" y="85559"/>
                </a:lnTo>
                <a:lnTo>
                  <a:pt x="391261" y="65100"/>
                </a:lnTo>
                <a:lnTo>
                  <a:pt x="323443" y="58381"/>
                </a:lnTo>
                <a:lnTo>
                  <a:pt x="289394" y="60159"/>
                </a:lnTo>
                <a:lnTo>
                  <a:pt x="222631" y="74015"/>
                </a:lnTo>
                <a:lnTo>
                  <a:pt x="159905" y="101574"/>
                </a:lnTo>
                <a:lnTo>
                  <a:pt x="103835" y="142862"/>
                </a:lnTo>
                <a:lnTo>
                  <a:pt x="57111" y="197866"/>
                </a:lnTo>
                <a:lnTo>
                  <a:pt x="22377" y="266573"/>
                </a:lnTo>
                <a:lnTo>
                  <a:pt x="10325" y="306070"/>
                </a:lnTo>
                <a:lnTo>
                  <a:pt x="2286" y="348996"/>
                </a:lnTo>
                <a:lnTo>
                  <a:pt x="0" y="381762"/>
                </a:lnTo>
                <a:lnTo>
                  <a:pt x="762" y="398526"/>
                </a:lnTo>
                <a:lnTo>
                  <a:pt x="3810" y="431292"/>
                </a:lnTo>
                <a:lnTo>
                  <a:pt x="6858" y="447294"/>
                </a:lnTo>
                <a:lnTo>
                  <a:pt x="19964" y="492785"/>
                </a:lnTo>
                <a:lnTo>
                  <a:pt x="38100" y="532930"/>
                </a:lnTo>
                <a:lnTo>
                  <a:pt x="39039" y="535012"/>
                </a:lnTo>
                <a:lnTo>
                  <a:pt x="63525" y="573544"/>
                </a:lnTo>
                <a:lnTo>
                  <a:pt x="92887" y="607961"/>
                </a:lnTo>
                <a:lnTo>
                  <a:pt x="126593" y="637857"/>
                </a:lnTo>
                <a:lnTo>
                  <a:pt x="164096" y="662813"/>
                </a:lnTo>
                <a:lnTo>
                  <a:pt x="204876" y="682396"/>
                </a:lnTo>
                <a:lnTo>
                  <a:pt x="248361" y="696214"/>
                </a:lnTo>
                <a:lnTo>
                  <a:pt x="294043" y="703834"/>
                </a:lnTo>
                <a:lnTo>
                  <a:pt x="341376" y="704850"/>
                </a:lnTo>
                <a:lnTo>
                  <a:pt x="358140" y="703326"/>
                </a:lnTo>
                <a:lnTo>
                  <a:pt x="423011" y="689851"/>
                </a:lnTo>
                <a:lnTo>
                  <a:pt x="468655" y="671398"/>
                </a:lnTo>
                <a:lnTo>
                  <a:pt x="510463" y="646379"/>
                </a:lnTo>
                <a:lnTo>
                  <a:pt x="547852" y="615505"/>
                </a:lnTo>
                <a:lnTo>
                  <a:pt x="580212" y="579462"/>
                </a:lnTo>
                <a:lnTo>
                  <a:pt x="606983" y="538962"/>
                </a:lnTo>
                <a:lnTo>
                  <a:pt x="627545" y="494715"/>
                </a:lnTo>
                <a:lnTo>
                  <a:pt x="641311" y="447408"/>
                </a:lnTo>
                <a:lnTo>
                  <a:pt x="647700" y="397764"/>
                </a:lnTo>
                <a:lnTo>
                  <a:pt x="647700" y="364236"/>
                </a:lnTo>
                <a:lnTo>
                  <a:pt x="637882" y="304634"/>
                </a:lnTo>
                <a:lnTo>
                  <a:pt x="625640" y="265239"/>
                </a:lnTo>
                <a:lnTo>
                  <a:pt x="609739" y="229273"/>
                </a:lnTo>
                <a:lnTo>
                  <a:pt x="609600" y="229044"/>
                </a:lnTo>
                <a:lnTo>
                  <a:pt x="609600" y="367284"/>
                </a:lnTo>
                <a:lnTo>
                  <a:pt x="609600" y="396240"/>
                </a:lnTo>
                <a:lnTo>
                  <a:pt x="603288" y="439153"/>
                </a:lnTo>
                <a:lnTo>
                  <a:pt x="592353" y="478434"/>
                </a:lnTo>
                <a:lnTo>
                  <a:pt x="577215" y="514045"/>
                </a:lnTo>
                <a:lnTo>
                  <a:pt x="535990" y="574217"/>
                </a:lnTo>
                <a:lnTo>
                  <a:pt x="483006" y="619493"/>
                </a:lnTo>
                <a:lnTo>
                  <a:pt x="421640" y="649693"/>
                </a:lnTo>
                <a:lnTo>
                  <a:pt x="355282" y="664641"/>
                </a:lnTo>
                <a:lnTo>
                  <a:pt x="321297" y="666343"/>
                </a:lnTo>
                <a:lnTo>
                  <a:pt x="287324" y="664171"/>
                </a:lnTo>
                <a:lnTo>
                  <a:pt x="221145" y="648106"/>
                </a:lnTo>
                <a:lnTo>
                  <a:pt x="160121" y="616267"/>
                </a:lnTo>
                <a:lnTo>
                  <a:pt x="107657" y="568490"/>
                </a:lnTo>
                <a:lnTo>
                  <a:pt x="67119" y="504609"/>
                </a:lnTo>
                <a:lnTo>
                  <a:pt x="52387" y="466559"/>
                </a:lnTo>
                <a:lnTo>
                  <a:pt x="41910" y="424434"/>
                </a:lnTo>
                <a:lnTo>
                  <a:pt x="38100" y="381000"/>
                </a:lnTo>
                <a:lnTo>
                  <a:pt x="39624" y="352044"/>
                </a:lnTo>
                <a:lnTo>
                  <a:pt x="48183" y="310172"/>
                </a:lnTo>
                <a:lnTo>
                  <a:pt x="60909" y="272072"/>
                </a:lnTo>
                <a:lnTo>
                  <a:pt x="97307" y="207162"/>
                </a:lnTo>
                <a:lnTo>
                  <a:pt x="145707" y="157226"/>
                </a:lnTo>
                <a:lnTo>
                  <a:pt x="203022" y="122174"/>
                </a:lnTo>
                <a:lnTo>
                  <a:pt x="266128" y="101904"/>
                </a:lnTo>
                <a:lnTo>
                  <a:pt x="331927" y="96367"/>
                </a:lnTo>
                <a:lnTo>
                  <a:pt x="364871" y="99085"/>
                </a:lnTo>
                <a:lnTo>
                  <a:pt x="428904" y="115443"/>
                </a:lnTo>
                <a:lnTo>
                  <a:pt x="487870" y="146304"/>
                </a:lnTo>
                <a:lnTo>
                  <a:pt x="538670" y="191579"/>
                </a:lnTo>
                <a:lnTo>
                  <a:pt x="578205" y="251193"/>
                </a:lnTo>
                <a:lnTo>
                  <a:pt x="603364" y="325043"/>
                </a:lnTo>
                <a:lnTo>
                  <a:pt x="609600" y="367284"/>
                </a:lnTo>
                <a:lnTo>
                  <a:pt x="609600" y="229044"/>
                </a:lnTo>
                <a:lnTo>
                  <a:pt x="590524" y="196735"/>
                </a:lnTo>
                <a:lnTo>
                  <a:pt x="568337" y="167640"/>
                </a:lnTo>
                <a:lnTo>
                  <a:pt x="557974" y="156946"/>
                </a:lnTo>
                <a:lnTo>
                  <a:pt x="772350" y="0"/>
                </a:lnTo>
                <a:close/>
              </a:path>
              <a:path w="6978015" h="704850">
                <a:moveTo>
                  <a:pt x="2933700" y="364236"/>
                </a:moveTo>
                <a:lnTo>
                  <a:pt x="2923883" y="304634"/>
                </a:lnTo>
                <a:lnTo>
                  <a:pt x="2911640" y="265239"/>
                </a:lnTo>
                <a:lnTo>
                  <a:pt x="2895739" y="229273"/>
                </a:lnTo>
                <a:lnTo>
                  <a:pt x="2895600" y="229044"/>
                </a:lnTo>
                <a:lnTo>
                  <a:pt x="2895600" y="367284"/>
                </a:lnTo>
                <a:lnTo>
                  <a:pt x="2895600" y="396240"/>
                </a:lnTo>
                <a:lnTo>
                  <a:pt x="2889288" y="439153"/>
                </a:lnTo>
                <a:lnTo>
                  <a:pt x="2878353" y="478434"/>
                </a:lnTo>
                <a:lnTo>
                  <a:pt x="2863215" y="514045"/>
                </a:lnTo>
                <a:lnTo>
                  <a:pt x="2821990" y="574217"/>
                </a:lnTo>
                <a:lnTo>
                  <a:pt x="2769006" y="619493"/>
                </a:lnTo>
                <a:lnTo>
                  <a:pt x="2707640" y="649693"/>
                </a:lnTo>
                <a:lnTo>
                  <a:pt x="2641282" y="664641"/>
                </a:lnTo>
                <a:lnTo>
                  <a:pt x="2607297" y="666343"/>
                </a:lnTo>
                <a:lnTo>
                  <a:pt x="2573324" y="664171"/>
                </a:lnTo>
                <a:lnTo>
                  <a:pt x="2507145" y="648106"/>
                </a:lnTo>
                <a:lnTo>
                  <a:pt x="2446121" y="616267"/>
                </a:lnTo>
                <a:lnTo>
                  <a:pt x="2393658" y="568490"/>
                </a:lnTo>
                <a:lnTo>
                  <a:pt x="2353119" y="504609"/>
                </a:lnTo>
                <a:lnTo>
                  <a:pt x="2338387" y="466559"/>
                </a:lnTo>
                <a:lnTo>
                  <a:pt x="2327910" y="424434"/>
                </a:lnTo>
                <a:lnTo>
                  <a:pt x="2324100" y="381000"/>
                </a:lnTo>
                <a:lnTo>
                  <a:pt x="2325624" y="352044"/>
                </a:lnTo>
                <a:lnTo>
                  <a:pt x="2334183" y="310172"/>
                </a:lnTo>
                <a:lnTo>
                  <a:pt x="2346909" y="272072"/>
                </a:lnTo>
                <a:lnTo>
                  <a:pt x="2383307" y="207162"/>
                </a:lnTo>
                <a:lnTo>
                  <a:pt x="2431707" y="157226"/>
                </a:lnTo>
                <a:lnTo>
                  <a:pt x="2489022" y="122174"/>
                </a:lnTo>
                <a:lnTo>
                  <a:pt x="2552128" y="101904"/>
                </a:lnTo>
                <a:lnTo>
                  <a:pt x="2617927" y="96367"/>
                </a:lnTo>
                <a:lnTo>
                  <a:pt x="2650871" y="99085"/>
                </a:lnTo>
                <a:lnTo>
                  <a:pt x="2714904" y="115443"/>
                </a:lnTo>
                <a:lnTo>
                  <a:pt x="2773870" y="146304"/>
                </a:lnTo>
                <a:lnTo>
                  <a:pt x="2824670" y="191579"/>
                </a:lnTo>
                <a:lnTo>
                  <a:pt x="2864205" y="251193"/>
                </a:lnTo>
                <a:lnTo>
                  <a:pt x="2889364" y="325043"/>
                </a:lnTo>
                <a:lnTo>
                  <a:pt x="2895600" y="367284"/>
                </a:lnTo>
                <a:lnTo>
                  <a:pt x="2895600" y="229044"/>
                </a:lnTo>
                <a:lnTo>
                  <a:pt x="2854337" y="167640"/>
                </a:lnTo>
                <a:lnTo>
                  <a:pt x="2802356" y="119735"/>
                </a:lnTo>
                <a:lnTo>
                  <a:pt x="2742450" y="85559"/>
                </a:lnTo>
                <a:lnTo>
                  <a:pt x="2677261" y="65100"/>
                </a:lnTo>
                <a:lnTo>
                  <a:pt x="2609443" y="58381"/>
                </a:lnTo>
                <a:lnTo>
                  <a:pt x="2575395" y="60159"/>
                </a:lnTo>
                <a:lnTo>
                  <a:pt x="2508631" y="74015"/>
                </a:lnTo>
                <a:lnTo>
                  <a:pt x="2445905" y="101574"/>
                </a:lnTo>
                <a:lnTo>
                  <a:pt x="2404821" y="130479"/>
                </a:lnTo>
                <a:lnTo>
                  <a:pt x="2226589" y="0"/>
                </a:lnTo>
                <a:lnTo>
                  <a:pt x="2162098" y="0"/>
                </a:lnTo>
                <a:lnTo>
                  <a:pt x="2376411" y="156895"/>
                </a:lnTo>
                <a:lnTo>
                  <a:pt x="2365146" y="168656"/>
                </a:lnTo>
                <a:lnTo>
                  <a:pt x="2324074" y="230505"/>
                </a:lnTo>
                <a:lnTo>
                  <a:pt x="2308377" y="266573"/>
                </a:lnTo>
                <a:lnTo>
                  <a:pt x="2296325" y="306070"/>
                </a:lnTo>
                <a:lnTo>
                  <a:pt x="2288286" y="348996"/>
                </a:lnTo>
                <a:lnTo>
                  <a:pt x="2286000" y="381762"/>
                </a:lnTo>
                <a:lnTo>
                  <a:pt x="2286762" y="398526"/>
                </a:lnTo>
                <a:lnTo>
                  <a:pt x="2289810" y="431292"/>
                </a:lnTo>
                <a:lnTo>
                  <a:pt x="2292858" y="447294"/>
                </a:lnTo>
                <a:lnTo>
                  <a:pt x="2305964" y="492785"/>
                </a:lnTo>
                <a:lnTo>
                  <a:pt x="2324100" y="532942"/>
                </a:lnTo>
                <a:lnTo>
                  <a:pt x="2325027" y="535012"/>
                </a:lnTo>
                <a:lnTo>
                  <a:pt x="2349512" y="573544"/>
                </a:lnTo>
                <a:lnTo>
                  <a:pt x="2378887" y="607961"/>
                </a:lnTo>
                <a:lnTo>
                  <a:pt x="2412593" y="637857"/>
                </a:lnTo>
                <a:lnTo>
                  <a:pt x="2450096" y="662813"/>
                </a:lnTo>
                <a:lnTo>
                  <a:pt x="2490876" y="682396"/>
                </a:lnTo>
                <a:lnTo>
                  <a:pt x="2534361" y="696214"/>
                </a:lnTo>
                <a:lnTo>
                  <a:pt x="2580043" y="703834"/>
                </a:lnTo>
                <a:lnTo>
                  <a:pt x="2627376" y="704850"/>
                </a:lnTo>
                <a:lnTo>
                  <a:pt x="2644140" y="703326"/>
                </a:lnTo>
                <a:lnTo>
                  <a:pt x="2709011" y="689851"/>
                </a:lnTo>
                <a:lnTo>
                  <a:pt x="2754655" y="671398"/>
                </a:lnTo>
                <a:lnTo>
                  <a:pt x="2796463" y="646379"/>
                </a:lnTo>
                <a:lnTo>
                  <a:pt x="2833852" y="615505"/>
                </a:lnTo>
                <a:lnTo>
                  <a:pt x="2866212" y="579462"/>
                </a:lnTo>
                <a:lnTo>
                  <a:pt x="2892983" y="538962"/>
                </a:lnTo>
                <a:lnTo>
                  <a:pt x="2913545" y="494715"/>
                </a:lnTo>
                <a:lnTo>
                  <a:pt x="2927312" y="447408"/>
                </a:lnTo>
                <a:lnTo>
                  <a:pt x="2933700" y="397764"/>
                </a:lnTo>
                <a:lnTo>
                  <a:pt x="2933700" y="364236"/>
                </a:lnTo>
                <a:close/>
              </a:path>
              <a:path w="6978015" h="704850">
                <a:moveTo>
                  <a:pt x="6977634" y="131064"/>
                </a:moveTo>
                <a:lnTo>
                  <a:pt x="6798589" y="0"/>
                </a:lnTo>
                <a:lnTo>
                  <a:pt x="6734099" y="0"/>
                </a:lnTo>
                <a:lnTo>
                  <a:pt x="6954774" y="161544"/>
                </a:lnTo>
                <a:lnTo>
                  <a:pt x="6977634" y="131064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2" name="object 42"/>
          <p:cNvSpPr txBox="1"/>
          <p:nvPr/>
        </p:nvSpPr>
        <p:spPr>
          <a:xfrm>
            <a:off x="1311275" y="3921125"/>
            <a:ext cx="4178300" cy="23637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88315" marR="0" defTabSz="914400" fontAlgn="auto">
              <a:spcBef>
                <a:spcPts val="100"/>
              </a:spcBef>
              <a:spcAft>
                <a:spcPts val="0"/>
              </a:spcAft>
              <a:buClrTx/>
              <a:buSzTx/>
              <a:buFontTx/>
              <a:tabLst>
                <a:tab pos="2764790" algn="l"/>
              </a:tabLst>
              <a:defRPr/>
            </a:pPr>
            <a:r>
              <a:rPr kumimoji="0" sz="2800" b="1" i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A	D</a:t>
            </a:r>
            <a:endParaRPr kumimoji="0" sz="28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sz="31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87020" marR="0" indent="-274320" defTabSz="914400" fontAlgn="auto">
              <a:spcBef>
                <a:spcPts val="2085"/>
              </a:spcBef>
              <a:spcAft>
                <a:spcPts val="0"/>
              </a:spcAft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  <a:tab pos="1352550" algn="l"/>
              </a:tabLst>
              <a:defRPr/>
            </a:pPr>
            <a:r>
              <a:rPr kumimoji="0" sz="24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Output:	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A B D F H</a:t>
            </a:r>
            <a:r>
              <a:rPr kumimoji="0" sz="2400" kern="1200" cap="none" spc="-18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K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87020" marR="0" indent="-274320" defTabSz="914400" fontAlgn="auto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  <a:defRPr/>
            </a:pPr>
            <a:r>
              <a:rPr kumimoji="0" sz="2400" i="1" kern="1200" cap="none" spc="0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How long will a </a:t>
            </a:r>
            <a:r>
              <a:rPr kumimoji="0" sz="2400" i="1" kern="1200" cap="none" spc="-25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tree </a:t>
            </a:r>
            <a:r>
              <a:rPr kumimoji="0" sz="2400" i="1" kern="1200" cap="none" spc="0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walk</a:t>
            </a:r>
            <a:r>
              <a:rPr kumimoji="0" sz="2400" i="1" kern="1200" cap="none" spc="-125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i="1" kern="1200" cap="none" spc="0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take?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377825" marR="0" defTabSz="914400" fontAlgn="auto">
              <a:spcBef>
                <a:spcPts val="515"/>
              </a:spcBef>
              <a:spcAft>
                <a:spcPts val="0"/>
              </a:spcAft>
              <a:buClrTx/>
              <a:buSzTx/>
              <a:buFontTx/>
              <a:tabLst>
                <a:tab pos="652145" algn="l"/>
              </a:tabLst>
              <a:defRPr/>
            </a:pPr>
            <a:r>
              <a:rPr kumimoji="0" sz="1650" kern="1200" cap="none" spc="-409" normalizeH="0" baseline="0" noProof="0" dirty="0">
                <a:solidFill>
                  <a:srgbClr val="FE8637"/>
                </a:solidFill>
                <a:latin typeface="Arial" panose="020B0604020202020204"/>
                <a:ea typeface="+mn-ea"/>
                <a:cs typeface="Arial" panose="020B0604020202020204"/>
              </a:rPr>
              <a:t>	</a:t>
            </a:r>
            <a:r>
              <a:rPr kumimoji="0" sz="2100" i="1" kern="1200" cap="none" spc="-15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Theorem </a:t>
            </a:r>
            <a:r>
              <a:rPr kumimoji="0" sz="2100" i="1" kern="1200" cap="none" spc="0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12.1</a:t>
            </a:r>
            <a:endParaRPr kumimoji="0" sz="21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9258" name="object 43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9259" name="object 44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60" name="object 45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124950" y="6237288"/>
            <a:ext cx="1651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6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96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8397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397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3972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3973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83974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3975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976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3977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978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3979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980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3981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982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3983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984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3985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986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3987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6102350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3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500" b="0" i="0" u="none" strike="noStrike" kern="0" cap="none" spc="-3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OLVING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THE</a:t>
            </a:r>
            <a:r>
              <a:rPr kumimoji="0" sz="3500" b="0" i="0" u="none" strike="noStrike" kern="0" cap="none" spc="3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RECURRENCE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83989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3990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83991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3992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3993" name="object 26"/>
          <p:cNvSpPr/>
          <p:nvPr/>
        </p:nvSpPr>
        <p:spPr>
          <a:xfrm>
            <a:off x="1346200" y="2063750"/>
            <a:ext cx="7486650" cy="422433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51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6017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86018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6019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6020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6021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86022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6023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24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6025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26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6027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28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6029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30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6031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32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6033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34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6035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6102350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3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500" b="0" i="0" u="none" strike="noStrike" kern="0" cap="none" spc="-3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OLVING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THE</a:t>
            </a:r>
            <a:r>
              <a:rPr kumimoji="0" sz="3500" b="0" i="0" u="none" strike="noStrike" kern="0" cap="none" spc="3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RECURRENCE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86037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6038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86039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6040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6041" name="object 26"/>
          <p:cNvSpPr/>
          <p:nvPr/>
        </p:nvSpPr>
        <p:spPr>
          <a:xfrm>
            <a:off x="1131888" y="1778000"/>
            <a:ext cx="7515225" cy="513397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52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7041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8704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4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7044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7045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87046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47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48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49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50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51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52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53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54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55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56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57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58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59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6102350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3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500" b="0" i="0" u="none" strike="noStrike" kern="0" cap="none" spc="-3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OLVING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THE</a:t>
            </a:r>
            <a:r>
              <a:rPr kumimoji="0" sz="3500" b="0" i="0" u="none" strike="noStrike" kern="0" cap="none" spc="3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RECURRENCE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87061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7062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87063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64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7065" name="object 26"/>
          <p:cNvSpPr/>
          <p:nvPr/>
        </p:nvSpPr>
        <p:spPr>
          <a:xfrm>
            <a:off x="1203325" y="2063750"/>
            <a:ext cx="7643813" cy="460692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53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908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8909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909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9092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9093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89094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9095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096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9097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098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9099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00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9101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02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9103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04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9105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06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9107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4416425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</a:t>
            </a:r>
            <a:r>
              <a:rPr kumimoji="0" sz="35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HE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GRAND</a:t>
            </a:r>
            <a:r>
              <a:rPr kumimoji="0" sz="3500" b="0" i="0" u="none" strike="noStrike" kern="0" cap="none" spc="3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500" b="0" i="0" u="none" strike="noStrike" kern="0" cap="none" spc="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FINALE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89109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9110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89111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9112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9113" name="object 26"/>
          <p:cNvSpPr/>
          <p:nvPr/>
        </p:nvSpPr>
        <p:spPr>
          <a:xfrm>
            <a:off x="1703388" y="2278063"/>
            <a:ext cx="6257925" cy="256222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54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1137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91138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1139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1140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91141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91142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1143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44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1145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46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1147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48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1149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50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1151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52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1153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54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1155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4819650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HE 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GRAND</a:t>
            </a:r>
            <a:r>
              <a:rPr kumimoji="0" sz="3850" b="0" i="0" u="none" strike="noStrike" kern="0" cap="none" spc="45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FINALE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91157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91158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91159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1160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1161" name="object 26"/>
          <p:cNvSpPr/>
          <p:nvPr/>
        </p:nvSpPr>
        <p:spPr>
          <a:xfrm>
            <a:off x="1774825" y="2278063"/>
            <a:ext cx="5457825" cy="26670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55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61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9216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16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164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92165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92166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167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68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169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70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171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72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173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74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175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76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177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78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179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4819650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HE 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GRAND</a:t>
            </a:r>
            <a:r>
              <a:rPr kumimoji="0" sz="3850" b="0" i="0" u="none" strike="noStrike" kern="0" cap="none" spc="45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FINALE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92181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92182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92183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184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185" name="object 26"/>
          <p:cNvSpPr/>
          <p:nvPr/>
        </p:nvSpPr>
        <p:spPr>
          <a:xfrm>
            <a:off x="1846263" y="2135188"/>
            <a:ext cx="5972175" cy="307657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56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420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9421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1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4212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94213" name="object 6"/>
          <p:cNvGrpSpPr/>
          <p:nvPr/>
        </p:nvGrpSpPr>
        <p:grpSpPr>
          <a:xfrm>
            <a:off x="9613900" y="1206500"/>
            <a:ext cx="304800" cy="6000750"/>
            <a:chOff x="9614027" y="1206246"/>
            <a:chExt cx="304800" cy="6000750"/>
          </a:xfrm>
        </p:grpSpPr>
        <p:sp>
          <p:nvSpPr>
            <p:cNvPr id="94214" name="object 7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15" name="object 8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16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17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18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19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20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1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22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3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24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5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26" name="object 19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7" name="object 20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4819650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T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HE 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GRAND</a:t>
            </a:r>
            <a:r>
              <a:rPr kumimoji="0" sz="3850" b="0" i="0" u="none" strike="noStrike" kern="0" cap="none" spc="45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FINALE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94229" name="object 22"/>
          <p:cNvSpPr/>
          <p:nvPr/>
        </p:nvSpPr>
        <p:spPr>
          <a:xfrm>
            <a:off x="822325" y="2063750"/>
            <a:ext cx="58738" cy="514350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0" y="1714500"/>
              </a:cxn>
              <a:cxn ang="0">
                <a:pos x="0" y="2571750"/>
              </a:cxn>
              <a:cxn ang="0">
                <a:pos x="0" y="3429000"/>
              </a:cxn>
              <a:cxn ang="0">
                <a:pos x="0" y="4286250"/>
              </a:cxn>
              <a:cxn ang="0">
                <a:pos x="0" y="5143500"/>
              </a:cxn>
              <a:cxn ang="0">
                <a:pos x="11631" y="514350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23250" y="1714500"/>
              </a:cxn>
              <a:cxn ang="0">
                <a:pos x="23250" y="2571750"/>
              </a:cxn>
              <a:cxn ang="0">
                <a:pos x="23250" y="3429000"/>
              </a:cxn>
              <a:cxn ang="0">
                <a:pos x="23250" y="4286250"/>
              </a:cxn>
              <a:cxn ang="0">
                <a:pos x="23250" y="5143500"/>
              </a:cxn>
              <a:cxn ang="0">
                <a:pos x="58106" y="514350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94230" name="object 23"/>
          <p:cNvGrpSpPr/>
          <p:nvPr/>
        </p:nvGrpSpPr>
        <p:grpSpPr>
          <a:xfrm>
            <a:off x="8931275" y="349250"/>
            <a:ext cx="625475" cy="6858000"/>
            <a:chOff x="8931275" y="348995"/>
            <a:chExt cx="626110" cy="6858000"/>
          </a:xfrm>
        </p:grpSpPr>
        <p:sp>
          <p:nvSpPr>
            <p:cNvPr id="94231" name="object 24"/>
            <p:cNvSpPr/>
            <p:nvPr/>
          </p:nvSpPr>
          <p:spPr>
            <a:xfrm>
              <a:off x="9518776" y="348995"/>
              <a:ext cx="38100" cy="68580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32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0" y="225171"/>
                </a:cxn>
                <a:cxn ang="0">
                  <a:pos x="531482" y="178841"/>
                </a:cxn>
                <a:cxn ang="0">
                  <a:pos x="511213" y="136144"/>
                </a:cxn>
                <a:cxn ang="0">
                  <a:pos x="484162" y="97828"/>
                </a:cxn>
                <a:cxn ang="0">
                  <a:pos x="451104" y="64719"/>
                </a:cxn>
                <a:cxn ang="0">
                  <a:pos x="412826" y="37592"/>
                </a:cxn>
                <a:cxn ang="0">
                  <a:pos x="370090" y="17233"/>
                </a:cxn>
                <a:cxn ang="0">
                  <a:pos x="323659" y="4432"/>
                </a:cxn>
                <a:cxn ang="0">
                  <a:pos x="274320" y="0"/>
                </a:cxn>
                <a:cxn ang="0">
                  <a:pos x="225171" y="4432"/>
                </a:cxn>
                <a:cxn ang="0">
                  <a:pos x="178841" y="17233"/>
                </a:cxn>
                <a:cxn ang="0">
                  <a:pos x="136144" y="37592"/>
                </a:cxn>
                <a:cxn ang="0">
                  <a:pos x="97828" y="64719"/>
                </a:cxn>
                <a:cxn ang="0">
                  <a:pos x="64719" y="97828"/>
                </a:cxn>
                <a:cxn ang="0">
                  <a:pos x="37592" y="136144"/>
                </a:cxn>
                <a:cxn ang="0">
                  <a:pos x="17233" y="178841"/>
                </a:cxn>
                <a:cxn ang="0">
                  <a:pos x="4432" y="225171"/>
                </a:cxn>
                <a:cxn ang="0">
                  <a:pos x="0" y="274320"/>
                </a:cxn>
                <a:cxn ang="0">
                  <a:pos x="1016" y="285750"/>
                </a:cxn>
                <a:cxn ang="0">
                  <a:pos x="17233" y="370090"/>
                </a:cxn>
                <a:cxn ang="0">
                  <a:pos x="37592" y="412826"/>
                </a:cxn>
                <a:cxn ang="0">
                  <a:pos x="64719" y="451116"/>
                </a:cxn>
                <a:cxn ang="0">
                  <a:pos x="97828" y="484162"/>
                </a:cxn>
                <a:cxn ang="0">
                  <a:pos x="136144" y="511213"/>
                </a:cxn>
                <a:cxn ang="0">
                  <a:pos x="178841" y="531482"/>
                </a:cxn>
                <a:cxn ang="0">
                  <a:pos x="225171" y="544220"/>
                </a:cxn>
                <a:cxn ang="0">
                  <a:pos x="274320" y="548640"/>
                </a:cxn>
                <a:cxn ang="0">
                  <a:pos x="323659" y="544220"/>
                </a:cxn>
                <a:cxn ang="0">
                  <a:pos x="370090" y="531482"/>
                </a:cxn>
                <a:cxn ang="0">
                  <a:pos x="412826" y="511213"/>
                </a:cxn>
                <a:cxn ang="0">
                  <a:pos x="451104" y="484162"/>
                </a:cxn>
                <a:cxn ang="0">
                  <a:pos x="484162" y="451116"/>
                </a:cxn>
                <a:cxn ang="0">
                  <a:pos x="511213" y="412826"/>
                </a:cxn>
                <a:cxn ang="0">
                  <a:pos x="531482" y="370090"/>
                </a:cxn>
                <a:cxn ang="0">
                  <a:pos x="544220" y="323659"/>
                </a:cxn>
                <a:cxn ang="0">
                  <a:pos x="547611" y="285750"/>
                </a:cxn>
                <a:cxn ang="0">
                  <a:pos x="548640" y="274320"/>
                </a:cxn>
              </a:cxnLst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4233" name="object 26"/>
          <p:cNvSpPr/>
          <p:nvPr/>
        </p:nvSpPr>
        <p:spPr>
          <a:xfrm>
            <a:off x="1631950" y="2063750"/>
            <a:ext cx="6029325" cy="393382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wrap="square" lIns="0" tIns="50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57</a:t>
            </a:r>
            <a:endParaRPr kumimoji="0" sz="14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11266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67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268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1269" name="object 6"/>
          <p:cNvGrpSpPr/>
          <p:nvPr/>
        </p:nvGrpSpPr>
        <p:grpSpPr>
          <a:xfrm>
            <a:off x="774700" y="349250"/>
            <a:ext cx="9144000" cy="6858000"/>
            <a:chOff x="774839" y="348995"/>
            <a:chExt cx="9144000" cy="6858000"/>
          </a:xfrm>
        </p:grpSpPr>
        <p:sp>
          <p:nvSpPr>
            <p:cNvPr id="11270" name="object 7"/>
            <p:cNvSpPr/>
            <p:nvPr/>
          </p:nvSpPr>
          <p:spPr>
            <a:xfrm>
              <a:off x="9614027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2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4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6" name="object 1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object 1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8" name="object 15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0" name="object 17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1" name="object 18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2" name="object 19"/>
            <p:cNvSpPr/>
            <p:nvPr/>
          </p:nvSpPr>
          <p:spPr>
            <a:xfrm>
              <a:off x="822833" y="2063508"/>
              <a:ext cx="57785" cy="4286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0" y="2571750"/>
                </a:cxn>
                <a:cxn ang="0">
                  <a:pos x="0" y="3429000"/>
                </a:cxn>
                <a:cxn ang="0">
                  <a:pos x="0" y="4286250"/>
                </a:cxn>
                <a:cxn ang="0">
                  <a:pos x="11442" y="4286250"/>
                </a:cxn>
                <a:cxn ang="0">
                  <a:pos x="11442" y="3429000"/>
                </a:cxn>
                <a:cxn ang="0">
                  <a:pos x="11442" y="257175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22872" y="2571750"/>
                </a:cxn>
                <a:cxn ang="0">
                  <a:pos x="22872" y="3429000"/>
                </a:cxn>
                <a:cxn ang="0">
                  <a:pos x="22872" y="4286250"/>
                </a:cxn>
                <a:cxn ang="0">
                  <a:pos x="57163" y="4286250"/>
                </a:cxn>
                <a:cxn ang="0">
                  <a:pos x="57163" y="3429000"/>
                </a:cxn>
                <a:cxn ang="0">
                  <a:pos x="57163" y="257175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4286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0" y="3429000"/>
                  </a:lnTo>
                  <a:lnTo>
                    <a:pt x="0" y="4286250"/>
                  </a:lnTo>
                  <a:lnTo>
                    <a:pt x="11442" y="4286250"/>
                  </a:lnTo>
                  <a:lnTo>
                    <a:pt x="11442" y="342900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4286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22872" y="3429000"/>
                  </a:lnTo>
                  <a:lnTo>
                    <a:pt x="22872" y="4286250"/>
                  </a:lnTo>
                  <a:lnTo>
                    <a:pt x="57162" y="4286250"/>
                  </a:lnTo>
                  <a:lnTo>
                    <a:pt x="57162" y="342900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3" name="object 20"/>
            <p:cNvSpPr/>
            <p:nvPr/>
          </p:nvSpPr>
          <p:spPr>
            <a:xfrm>
              <a:off x="9518777" y="348995"/>
              <a:ext cx="38100" cy="600075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object 21"/>
            <p:cNvSpPr/>
            <p:nvPr/>
          </p:nvSpPr>
          <p:spPr>
            <a:xfrm>
              <a:off x="8931275" y="6063995"/>
              <a:ext cx="548640" cy="285750"/>
            </a:xfrm>
            <a:custGeom>
              <a:avLst/>
              <a:gdLst/>
              <a:ahLst/>
              <a:cxnLst>
                <a:cxn ang="0">
                  <a:pos x="548640" y="274320"/>
                </a:cxn>
                <a:cxn ang="0">
                  <a:pos x="544224" y="225175"/>
                </a:cxn>
                <a:cxn ang="0">
                  <a:pos x="531493" y="178853"/>
                </a:cxn>
                <a:cxn ang="0">
                  <a:pos x="511217" y="136144"/>
                </a:cxn>
                <a:cxn ang="0">
                  <a:pos x="484167" y="97837"/>
                </a:cxn>
                <a:cxn ang="0">
                  <a:pos x="451116" y="64722"/>
                </a:cxn>
                <a:cxn ang="0">
                  <a:pos x="412834" y="37592"/>
                </a:cxn>
                <a:cxn ang="0">
                  <a:pos x="370093" y="17234"/>
                </a:cxn>
                <a:cxn ang="0">
                  <a:pos x="323664" y="4440"/>
                </a:cxn>
                <a:cxn ang="0">
                  <a:pos x="274320" y="0"/>
                </a:cxn>
                <a:cxn ang="0">
                  <a:pos x="225175" y="4440"/>
                </a:cxn>
                <a:cxn ang="0">
                  <a:pos x="178853" y="17234"/>
                </a:cxn>
                <a:cxn ang="0">
                  <a:pos x="136144" y="37592"/>
                </a:cxn>
                <a:cxn ang="0">
                  <a:pos x="97837" y="64722"/>
                </a:cxn>
                <a:cxn ang="0">
                  <a:pos x="64722" y="97837"/>
                </a:cxn>
                <a:cxn ang="0">
                  <a:pos x="37591" y="136144"/>
                </a:cxn>
                <a:cxn ang="0">
                  <a:pos x="17234" y="178853"/>
                </a:cxn>
                <a:cxn ang="0">
                  <a:pos x="4440" y="225175"/>
                </a:cxn>
                <a:cxn ang="0">
                  <a:pos x="0" y="274320"/>
                </a:cxn>
                <a:cxn ang="0">
                  <a:pos x="1028" y="285749"/>
                </a:cxn>
                <a:cxn ang="0">
                  <a:pos x="547617" y="285749"/>
                </a:cxn>
                <a:cxn ang="0">
                  <a:pos x="548640" y="274320"/>
                </a:cxn>
              </a:cxnLst>
              <a:pathLst>
                <a:path w="548640" h="285750">
                  <a:moveTo>
                    <a:pt x="548640" y="274320"/>
                  </a:moveTo>
                  <a:lnTo>
                    <a:pt x="544224" y="225175"/>
                  </a:lnTo>
                  <a:lnTo>
                    <a:pt x="531493" y="178853"/>
                  </a:lnTo>
                  <a:lnTo>
                    <a:pt x="511217" y="136144"/>
                  </a:lnTo>
                  <a:lnTo>
                    <a:pt x="484167" y="97837"/>
                  </a:lnTo>
                  <a:lnTo>
                    <a:pt x="451116" y="64722"/>
                  </a:lnTo>
                  <a:lnTo>
                    <a:pt x="412834" y="37592"/>
                  </a:lnTo>
                  <a:lnTo>
                    <a:pt x="370093" y="17234"/>
                  </a:lnTo>
                  <a:lnTo>
                    <a:pt x="323664" y="4440"/>
                  </a:lnTo>
                  <a:lnTo>
                    <a:pt x="274320" y="0"/>
                  </a:lnTo>
                  <a:lnTo>
                    <a:pt x="225175" y="4440"/>
                  </a:lnTo>
                  <a:lnTo>
                    <a:pt x="178853" y="17234"/>
                  </a:lnTo>
                  <a:lnTo>
                    <a:pt x="136144" y="37592"/>
                  </a:lnTo>
                  <a:lnTo>
                    <a:pt x="97837" y="64722"/>
                  </a:lnTo>
                  <a:lnTo>
                    <a:pt x="64722" y="97837"/>
                  </a:lnTo>
                  <a:lnTo>
                    <a:pt x="37591" y="136144"/>
                  </a:lnTo>
                  <a:lnTo>
                    <a:pt x="17234" y="178853"/>
                  </a:lnTo>
                  <a:lnTo>
                    <a:pt x="4440" y="225175"/>
                  </a:lnTo>
                  <a:lnTo>
                    <a:pt x="0" y="274320"/>
                  </a:lnTo>
                  <a:lnTo>
                    <a:pt x="1028" y="285749"/>
                  </a:lnTo>
                  <a:lnTo>
                    <a:pt x="547617" y="285749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5" name="object 22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6" name="object 23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7" name="object 24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object 25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7159625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</a:t>
            </a:r>
            <a:r>
              <a:rPr kumimoji="0" sz="35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PERATIONS </a:t>
            </a:r>
            <a:r>
              <a:rPr kumimoji="0" sz="350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ON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</a:t>
            </a:r>
            <a:r>
              <a:rPr kumimoji="0" sz="35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:</a:t>
            </a:r>
            <a:r>
              <a:rPr kumimoji="0" sz="4400" b="0" i="0" u="none" strike="noStrike" kern="0" cap="none" spc="37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4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EARCH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11290" name="object 27"/>
          <p:cNvSpPr txBox="1"/>
          <p:nvPr/>
        </p:nvSpPr>
        <p:spPr>
          <a:xfrm>
            <a:off x="1311275" y="1971675"/>
            <a:ext cx="7031038" cy="3450590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Given a key and a pointer to a node, returns an element  with that key or NULL: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50"/>
              </a:spcBef>
              <a:tabLst>
                <a:tab pos="285750" algn="l"/>
              </a:tabLst>
            </a:pPr>
            <a:endParaRPr lang="zh-CN" altLang="zh-CN" sz="35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tabLst>
                <a:tab pos="285750" algn="l"/>
              </a:tabLst>
            </a:pPr>
            <a:r>
              <a:rPr lang="zh-CN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TreeSearch(x, k)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lnSpc>
                <a:spcPct val="121000"/>
              </a:lnSpc>
              <a:tabLst>
                <a:tab pos="285750" algn="l"/>
              </a:tabLst>
            </a:pPr>
            <a:r>
              <a:rPr lang="zh-CN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if (x = NULL	or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k = key[x])  return x;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600"/>
              </a:spcBef>
              <a:tabLst>
                <a:tab pos="285750" algn="l"/>
              </a:tabLst>
            </a:pPr>
            <a:r>
              <a:rPr lang="zh-CN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if (k &lt; key[x])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lnSpc>
                <a:spcPct val="121000"/>
              </a:lnSpc>
              <a:tabLst>
                <a:tab pos="285750" algn="l"/>
              </a:tabLst>
            </a:pPr>
            <a:r>
              <a:rPr lang="zh-CN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return TreeSearch(left[x], k);  else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600"/>
              </a:spcBef>
              <a:tabLst>
                <a:tab pos="285750" algn="l"/>
              </a:tabLst>
            </a:pPr>
            <a:r>
              <a:rPr lang="zh-CN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return TreeSearch(right[x], k);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1291" name="object 28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11292" name="object 29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93" name="object 30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124950" y="6237288"/>
            <a:ext cx="1651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7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12290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1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292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2293" name="object 6"/>
          <p:cNvGrpSpPr/>
          <p:nvPr/>
        </p:nvGrpSpPr>
        <p:grpSpPr>
          <a:xfrm>
            <a:off x="822325" y="349250"/>
            <a:ext cx="9096375" cy="3429000"/>
            <a:chOff x="822845" y="348995"/>
            <a:chExt cx="9096375" cy="3429000"/>
          </a:xfrm>
        </p:grpSpPr>
        <p:sp>
          <p:nvSpPr>
            <p:cNvPr id="12294" name="object 7"/>
            <p:cNvSpPr/>
            <p:nvPr/>
          </p:nvSpPr>
          <p:spPr>
            <a:xfrm>
              <a:off x="9614026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5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6" name="object 9"/>
            <p:cNvSpPr/>
            <p:nvPr/>
          </p:nvSpPr>
          <p:spPr>
            <a:xfrm>
              <a:off x="9614026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7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object 11"/>
            <p:cNvSpPr/>
            <p:nvPr/>
          </p:nvSpPr>
          <p:spPr>
            <a:xfrm>
              <a:off x="9614026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0" name="object 13"/>
            <p:cNvSpPr/>
            <p:nvPr/>
          </p:nvSpPr>
          <p:spPr>
            <a:xfrm>
              <a:off x="9518776" y="348995"/>
              <a:ext cx="38100" cy="342900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object 14"/>
            <p:cNvSpPr/>
            <p:nvPr/>
          </p:nvSpPr>
          <p:spPr>
            <a:xfrm>
              <a:off x="822833" y="2063508"/>
              <a:ext cx="57785" cy="171450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171450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171450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object 15"/>
            <p:cNvSpPr/>
            <p:nvPr/>
          </p:nvSpPr>
          <p:spPr>
            <a:xfrm>
              <a:off x="5022989" y="3302979"/>
              <a:ext cx="647700" cy="475615"/>
            </a:xfrm>
            <a:custGeom>
              <a:avLst/>
              <a:gdLst/>
              <a:ahLst/>
              <a:cxnLst>
                <a:cxn ang="0">
                  <a:pos x="647700" y="339381"/>
                </a:cxn>
                <a:cxn ang="0">
                  <a:pos x="647700" y="305853"/>
                </a:cxn>
                <a:cxn ang="0">
                  <a:pos x="646176" y="289089"/>
                </a:cxn>
                <a:cxn ang="0">
                  <a:pos x="637895" y="246257"/>
                </a:cxn>
                <a:cxn ang="0">
                  <a:pos x="625640" y="206857"/>
                </a:cxn>
                <a:cxn ang="0">
                  <a:pos x="609742" y="170891"/>
                </a:cxn>
                <a:cxn ang="0">
                  <a:pos x="568346" y="109258"/>
                </a:cxn>
                <a:cxn ang="0">
                  <a:pos x="516364" y="61355"/>
                </a:cxn>
                <a:cxn ang="0">
                  <a:pos x="456450" y="27179"/>
                </a:cxn>
                <a:cxn ang="0">
                  <a:pos x="391262" y="6728"/>
                </a:cxn>
                <a:cxn ang="0">
                  <a:pos x="323454" y="0"/>
                </a:cxn>
                <a:cxn ang="0">
                  <a:pos x="289398" y="1781"/>
                </a:cxn>
                <a:cxn ang="0">
                  <a:pos x="222642" y="15633"/>
                </a:cxn>
                <a:cxn ang="0">
                  <a:pos x="159906" y="43203"/>
                </a:cxn>
                <a:cxn ang="0">
                  <a:pos x="103846" y="84488"/>
                </a:cxn>
                <a:cxn ang="0">
                  <a:pos x="57119" y="139486"/>
                </a:cxn>
                <a:cxn ang="0">
                  <a:pos x="22380" y="208194"/>
                </a:cxn>
                <a:cxn ang="0">
                  <a:pos x="10336" y="247691"/>
                </a:cxn>
                <a:cxn ang="0">
                  <a:pos x="2285" y="290613"/>
                </a:cxn>
                <a:cxn ang="0">
                  <a:pos x="0" y="323379"/>
                </a:cxn>
                <a:cxn ang="0">
                  <a:pos x="762" y="340143"/>
                </a:cxn>
                <a:cxn ang="0">
                  <a:pos x="3810" y="372909"/>
                </a:cxn>
                <a:cxn ang="0">
                  <a:pos x="6858" y="388911"/>
                </a:cxn>
                <a:cxn ang="0">
                  <a:pos x="19968" y="434412"/>
                </a:cxn>
                <a:cxn ang="0">
                  <a:pos x="38100" y="474563"/>
                </a:cxn>
                <a:cxn ang="0">
                  <a:pos x="38100" y="322617"/>
                </a:cxn>
                <a:cxn ang="0">
                  <a:pos x="39624" y="293661"/>
                </a:cxn>
                <a:cxn ang="0">
                  <a:pos x="48185" y="251792"/>
                </a:cxn>
                <a:cxn ang="0">
                  <a:pos x="60912" y="213697"/>
                </a:cxn>
                <a:cxn ang="0">
                  <a:pos x="97311" y="148787"/>
                </a:cxn>
                <a:cxn ang="0">
                  <a:pos x="145715" y="98847"/>
                </a:cxn>
                <a:cxn ang="0">
                  <a:pos x="203022" y="63790"/>
                </a:cxn>
                <a:cxn ang="0">
                  <a:pos x="266128" y="43531"/>
                </a:cxn>
                <a:cxn ang="0">
                  <a:pos x="331931" y="37985"/>
                </a:cxn>
                <a:cxn ang="0">
                  <a:pos x="364874" y="40703"/>
                </a:cxn>
                <a:cxn ang="0">
                  <a:pos x="428904" y="57066"/>
                </a:cxn>
                <a:cxn ang="0">
                  <a:pos x="487872" y="87929"/>
                </a:cxn>
                <a:cxn ang="0">
                  <a:pos x="538675" y="133206"/>
                </a:cxn>
                <a:cxn ang="0">
                  <a:pos x="578211" y="192811"/>
                </a:cxn>
                <a:cxn ang="0">
                  <a:pos x="603376" y="266662"/>
                </a:cxn>
                <a:cxn ang="0">
                  <a:pos x="609600" y="308901"/>
                </a:cxn>
                <a:cxn ang="0">
                  <a:pos x="609600" y="474963"/>
                </a:cxn>
                <a:cxn ang="0">
                  <a:pos x="627547" y="436334"/>
                </a:cxn>
                <a:cxn ang="0">
                  <a:pos x="641316" y="389031"/>
                </a:cxn>
                <a:cxn ang="0">
                  <a:pos x="647700" y="339381"/>
                </a:cxn>
                <a:cxn ang="0">
                  <a:pos x="82860" y="475017"/>
                </a:cxn>
                <a:cxn ang="0">
                  <a:pos x="52392" y="408186"/>
                </a:cxn>
                <a:cxn ang="0">
                  <a:pos x="41910" y="366051"/>
                </a:cxn>
                <a:cxn ang="0">
                  <a:pos x="38100" y="322617"/>
                </a:cxn>
                <a:cxn ang="0">
                  <a:pos x="38100" y="474563"/>
                </a:cxn>
                <a:cxn ang="0">
                  <a:pos x="38305" y="475017"/>
                </a:cxn>
                <a:cxn ang="0">
                  <a:pos x="82860" y="475017"/>
                </a:cxn>
                <a:cxn ang="0">
                  <a:pos x="609600" y="474963"/>
                </a:cxn>
                <a:cxn ang="0">
                  <a:pos x="609600" y="337857"/>
                </a:cxn>
                <a:cxn ang="0">
                  <a:pos x="603299" y="380774"/>
                </a:cxn>
                <a:cxn ang="0">
                  <a:pos x="592365" y="420054"/>
                </a:cxn>
                <a:cxn ang="0">
                  <a:pos x="577222" y="455673"/>
                </a:cxn>
                <a:cxn ang="0">
                  <a:pos x="565756" y="475017"/>
                </a:cxn>
                <a:cxn ang="0">
                  <a:pos x="609600" y="474963"/>
                </a:cxn>
              </a:cxnLst>
              <a:pathLst>
                <a:path w="647700" h="475614">
                  <a:moveTo>
                    <a:pt x="647700" y="339380"/>
                  </a:moveTo>
                  <a:lnTo>
                    <a:pt x="647700" y="305852"/>
                  </a:lnTo>
                  <a:lnTo>
                    <a:pt x="646176" y="289088"/>
                  </a:lnTo>
                  <a:lnTo>
                    <a:pt x="637895" y="246256"/>
                  </a:lnTo>
                  <a:lnTo>
                    <a:pt x="625640" y="206857"/>
                  </a:lnTo>
                  <a:lnTo>
                    <a:pt x="609742" y="170891"/>
                  </a:lnTo>
                  <a:lnTo>
                    <a:pt x="568346" y="109258"/>
                  </a:lnTo>
                  <a:lnTo>
                    <a:pt x="516364" y="61355"/>
                  </a:lnTo>
                  <a:lnTo>
                    <a:pt x="456450" y="27179"/>
                  </a:lnTo>
                  <a:lnTo>
                    <a:pt x="391262" y="6728"/>
                  </a:lnTo>
                  <a:lnTo>
                    <a:pt x="323454" y="0"/>
                  </a:lnTo>
                  <a:lnTo>
                    <a:pt x="289398" y="1781"/>
                  </a:lnTo>
                  <a:lnTo>
                    <a:pt x="222642" y="15633"/>
                  </a:lnTo>
                  <a:lnTo>
                    <a:pt x="159906" y="43203"/>
                  </a:lnTo>
                  <a:lnTo>
                    <a:pt x="103846" y="84488"/>
                  </a:lnTo>
                  <a:lnTo>
                    <a:pt x="57119" y="139486"/>
                  </a:lnTo>
                  <a:lnTo>
                    <a:pt x="22380" y="208194"/>
                  </a:lnTo>
                  <a:lnTo>
                    <a:pt x="10336" y="247690"/>
                  </a:lnTo>
                  <a:lnTo>
                    <a:pt x="2285" y="290612"/>
                  </a:lnTo>
                  <a:lnTo>
                    <a:pt x="0" y="323378"/>
                  </a:lnTo>
                  <a:lnTo>
                    <a:pt x="762" y="340142"/>
                  </a:lnTo>
                  <a:lnTo>
                    <a:pt x="3810" y="372908"/>
                  </a:lnTo>
                  <a:lnTo>
                    <a:pt x="6858" y="388910"/>
                  </a:lnTo>
                  <a:lnTo>
                    <a:pt x="19968" y="434411"/>
                  </a:lnTo>
                  <a:lnTo>
                    <a:pt x="38100" y="474562"/>
                  </a:lnTo>
                  <a:lnTo>
                    <a:pt x="38100" y="322616"/>
                  </a:lnTo>
                  <a:lnTo>
                    <a:pt x="39624" y="293660"/>
                  </a:lnTo>
                  <a:lnTo>
                    <a:pt x="48185" y="251791"/>
                  </a:lnTo>
                  <a:lnTo>
                    <a:pt x="60912" y="213697"/>
                  </a:lnTo>
                  <a:lnTo>
                    <a:pt x="97311" y="148787"/>
                  </a:lnTo>
                  <a:lnTo>
                    <a:pt x="145715" y="98847"/>
                  </a:lnTo>
                  <a:lnTo>
                    <a:pt x="203022" y="63790"/>
                  </a:lnTo>
                  <a:lnTo>
                    <a:pt x="266128" y="43531"/>
                  </a:lnTo>
                  <a:lnTo>
                    <a:pt x="331931" y="37985"/>
                  </a:lnTo>
                  <a:lnTo>
                    <a:pt x="364874" y="40703"/>
                  </a:lnTo>
                  <a:lnTo>
                    <a:pt x="428904" y="57066"/>
                  </a:lnTo>
                  <a:lnTo>
                    <a:pt x="487872" y="87929"/>
                  </a:lnTo>
                  <a:lnTo>
                    <a:pt x="538675" y="133206"/>
                  </a:lnTo>
                  <a:lnTo>
                    <a:pt x="578211" y="192811"/>
                  </a:lnTo>
                  <a:lnTo>
                    <a:pt x="603376" y="266661"/>
                  </a:lnTo>
                  <a:lnTo>
                    <a:pt x="609600" y="308900"/>
                  </a:lnTo>
                  <a:lnTo>
                    <a:pt x="609600" y="474962"/>
                  </a:lnTo>
                  <a:lnTo>
                    <a:pt x="627547" y="436333"/>
                  </a:lnTo>
                  <a:lnTo>
                    <a:pt x="641316" y="389030"/>
                  </a:lnTo>
                  <a:lnTo>
                    <a:pt x="647700" y="339380"/>
                  </a:lnTo>
                  <a:close/>
                </a:path>
                <a:path w="647700" h="475614">
                  <a:moveTo>
                    <a:pt x="82860" y="475016"/>
                  </a:moveTo>
                  <a:lnTo>
                    <a:pt x="52392" y="408185"/>
                  </a:lnTo>
                  <a:lnTo>
                    <a:pt x="41910" y="366050"/>
                  </a:lnTo>
                  <a:lnTo>
                    <a:pt x="38100" y="322616"/>
                  </a:lnTo>
                  <a:lnTo>
                    <a:pt x="38100" y="474562"/>
                  </a:lnTo>
                  <a:lnTo>
                    <a:pt x="38305" y="475016"/>
                  </a:lnTo>
                  <a:lnTo>
                    <a:pt x="82860" y="475016"/>
                  </a:lnTo>
                  <a:close/>
                </a:path>
                <a:path w="647700" h="475614">
                  <a:moveTo>
                    <a:pt x="609600" y="474962"/>
                  </a:moveTo>
                  <a:lnTo>
                    <a:pt x="609600" y="337856"/>
                  </a:lnTo>
                  <a:lnTo>
                    <a:pt x="603299" y="380773"/>
                  </a:lnTo>
                  <a:lnTo>
                    <a:pt x="592365" y="420053"/>
                  </a:lnTo>
                  <a:lnTo>
                    <a:pt x="577222" y="455672"/>
                  </a:lnTo>
                  <a:lnTo>
                    <a:pt x="565756" y="475016"/>
                  </a:lnTo>
                  <a:lnTo>
                    <a:pt x="609600" y="47496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11275" y="955675"/>
            <a:ext cx="5978525" cy="757238"/>
          </a:xfrm>
        </p:spPr>
        <p:txBody>
          <a:bodyPr vert="horz" wrap="square" lIns="0" tIns="1270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 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85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EARCH</a:t>
            </a:r>
            <a:r>
              <a:rPr kumimoji="0" sz="4800" b="0" i="0" u="none" strike="noStrike" kern="0" cap="none" spc="-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:</a:t>
            </a:r>
            <a:r>
              <a:rPr kumimoji="0" sz="4800" b="0" i="0" u="none" strike="noStrike" kern="0" cap="none" spc="-10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80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</a:t>
            </a:r>
            <a:r>
              <a:rPr kumimoji="0" sz="3850" b="0" i="0" u="none" strike="noStrike" kern="0" cap="none" spc="-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XAMPLE</a:t>
            </a:r>
            <a:endParaRPr kumimoji="0" sz="385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1275" y="1971675"/>
            <a:ext cx="2736850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87020" marR="0" indent="-274320" defTabSz="914400" fontAlgn="auto">
              <a:spcBef>
                <a:spcPts val="100"/>
              </a:spcBef>
              <a:spcAft>
                <a:spcPts val="0"/>
              </a:spcAft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  <a:defRPr/>
            </a:pPr>
            <a:r>
              <a:rPr kumimoji="0" sz="2400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Search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for </a:t>
            </a:r>
            <a:r>
              <a:rPr kumimoji="0" sz="2400" i="1" kern="1200" cap="none" spc="-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D 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and</a:t>
            </a:r>
            <a:r>
              <a:rPr kumimoji="0" sz="2400" kern="1200" cap="none" spc="-9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i="1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C</a:t>
            </a:r>
            <a:r>
              <a:rPr kumimoji="0" sz="2400" kern="1200" cap="none" spc="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: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12305" name="object 18"/>
          <p:cNvSpPr txBox="1"/>
          <p:nvPr/>
        </p:nvSpPr>
        <p:spPr>
          <a:xfrm>
            <a:off x="5216525" y="33877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2306" name="object 19"/>
          <p:cNvGrpSpPr/>
          <p:nvPr/>
        </p:nvGrpSpPr>
        <p:grpSpPr>
          <a:xfrm>
            <a:off x="774700" y="3776663"/>
            <a:ext cx="9144000" cy="858837"/>
            <a:chOff x="774839" y="3777234"/>
            <a:chExt cx="9144000" cy="858519"/>
          </a:xfrm>
        </p:grpSpPr>
        <p:sp>
          <p:nvSpPr>
            <p:cNvPr id="12307" name="object 2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object 21"/>
            <p:cNvSpPr/>
            <p:nvPr/>
          </p:nvSpPr>
          <p:spPr>
            <a:xfrm>
              <a:off x="9518777" y="3777996"/>
              <a:ext cx="38100" cy="85725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object 22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object 23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object 2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object 25"/>
            <p:cNvSpPr/>
            <p:nvPr/>
          </p:nvSpPr>
          <p:spPr>
            <a:xfrm>
              <a:off x="5083846" y="3777996"/>
              <a:ext cx="526415" cy="152400"/>
            </a:xfrm>
            <a:custGeom>
              <a:avLst/>
              <a:gdLst/>
              <a:ahLst/>
              <a:cxnLst>
                <a:cxn ang="0">
                  <a:pos x="526154" y="0"/>
                </a:cxn>
                <a:cxn ang="0">
                  <a:pos x="0" y="0"/>
                </a:cxn>
                <a:cxn ang="0">
                  <a:pos x="17202" y="27639"/>
                </a:cxn>
                <a:cxn ang="0">
                  <a:pos x="47728" y="63150"/>
                </a:cxn>
                <a:cxn ang="0">
                  <a:pos x="83283" y="93610"/>
                </a:cxn>
                <a:cxn ang="0">
                  <a:pos x="123227" y="118391"/>
                </a:cxn>
                <a:cxn ang="0">
                  <a:pos x="166920" y="136867"/>
                </a:cxn>
                <a:cxn ang="0">
                  <a:pos x="213722" y="148412"/>
                </a:cxn>
                <a:cxn ang="0">
                  <a:pos x="262993" y="152400"/>
                </a:cxn>
                <a:cxn ang="0">
                  <a:pos x="312450" y="148412"/>
                </a:cxn>
                <a:cxn ang="0">
                  <a:pos x="359359" y="136867"/>
                </a:cxn>
                <a:cxn ang="0">
                  <a:pos x="403096" y="118391"/>
                </a:cxn>
                <a:cxn ang="0">
                  <a:pos x="443033" y="93610"/>
                </a:cxn>
                <a:cxn ang="0">
                  <a:pos x="478544" y="63150"/>
                </a:cxn>
                <a:cxn ang="0">
                  <a:pos x="509004" y="27639"/>
                </a:cxn>
                <a:cxn ang="0">
                  <a:pos x="526154" y="0"/>
                </a:cxn>
              </a:cxnLst>
              <a:pathLst>
                <a:path w="526414" h="152400">
                  <a:moveTo>
                    <a:pt x="526153" y="0"/>
                  </a:moveTo>
                  <a:lnTo>
                    <a:pt x="0" y="0"/>
                  </a:lnTo>
                  <a:lnTo>
                    <a:pt x="17202" y="27639"/>
                  </a:lnTo>
                  <a:lnTo>
                    <a:pt x="47728" y="63150"/>
                  </a:lnTo>
                  <a:lnTo>
                    <a:pt x="83283" y="93610"/>
                  </a:lnTo>
                  <a:lnTo>
                    <a:pt x="123227" y="118391"/>
                  </a:lnTo>
                  <a:lnTo>
                    <a:pt x="166920" y="136867"/>
                  </a:lnTo>
                  <a:lnTo>
                    <a:pt x="213722" y="148412"/>
                  </a:lnTo>
                  <a:lnTo>
                    <a:pt x="262993" y="152400"/>
                  </a:lnTo>
                  <a:lnTo>
                    <a:pt x="312449" y="148412"/>
                  </a:lnTo>
                  <a:lnTo>
                    <a:pt x="359358" y="136867"/>
                  </a:lnTo>
                  <a:lnTo>
                    <a:pt x="403095" y="118391"/>
                  </a:lnTo>
                  <a:lnTo>
                    <a:pt x="443032" y="93610"/>
                  </a:lnTo>
                  <a:lnTo>
                    <a:pt x="478543" y="63150"/>
                  </a:lnTo>
                  <a:lnTo>
                    <a:pt x="509003" y="27639"/>
                  </a:lnTo>
                  <a:lnTo>
                    <a:pt x="52615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object 26"/>
            <p:cNvSpPr/>
            <p:nvPr/>
          </p:nvSpPr>
          <p:spPr>
            <a:xfrm>
              <a:off x="5061294" y="3777996"/>
              <a:ext cx="571500" cy="171450"/>
            </a:xfrm>
            <a:custGeom>
              <a:avLst/>
              <a:gdLst/>
              <a:ahLst/>
              <a:cxnLst>
                <a:cxn ang="0">
                  <a:pos x="571269" y="0"/>
                </a:cxn>
                <a:cxn ang="0">
                  <a:pos x="527450" y="0"/>
                </a:cxn>
                <a:cxn ang="0">
                  <a:pos x="519986" y="12592"/>
                </a:cxn>
                <a:cxn ang="0">
                  <a:pos x="497692" y="40826"/>
                </a:cxn>
                <a:cxn ang="0">
                  <a:pos x="444706" y="86097"/>
                </a:cxn>
                <a:cxn ang="0">
                  <a:pos x="383344" y="116294"/>
                </a:cxn>
                <a:cxn ang="0">
                  <a:pos x="316989" y="131243"/>
                </a:cxn>
                <a:cxn ang="0">
                  <a:pos x="282998" y="132946"/>
                </a:cxn>
                <a:cxn ang="0">
                  <a:pos x="249029" y="130772"/>
                </a:cxn>
                <a:cxn ang="0">
                  <a:pos x="182846" y="114707"/>
                </a:cxn>
                <a:cxn ang="0">
                  <a:pos x="121828" y="82874"/>
                </a:cxn>
                <a:cxn ang="0">
                  <a:pos x="69358" y="35099"/>
                </a:cxn>
                <a:cxn ang="0">
                  <a:pos x="44555" y="0"/>
                </a:cxn>
                <a:cxn ang="0">
                  <a:pos x="0" y="0"/>
                </a:cxn>
                <a:cxn ang="0">
                  <a:pos x="25218" y="40150"/>
                </a:cxn>
                <a:cxn ang="0">
                  <a:pos x="54584" y="74571"/>
                </a:cxn>
                <a:cxn ang="0">
                  <a:pos x="88291" y="104465"/>
                </a:cxn>
                <a:cxn ang="0">
                  <a:pos x="125800" y="129416"/>
                </a:cxn>
                <a:cxn ang="0">
                  <a:pos x="166571" y="149006"/>
                </a:cxn>
                <a:cxn ang="0">
                  <a:pos x="210066" y="162820"/>
                </a:cxn>
                <a:cxn ang="0">
                  <a:pos x="255746" y="170440"/>
                </a:cxn>
                <a:cxn ang="0">
                  <a:pos x="303070" y="171450"/>
                </a:cxn>
                <a:cxn ang="0">
                  <a:pos x="319834" y="169926"/>
                </a:cxn>
                <a:cxn ang="0">
                  <a:pos x="384715" y="156462"/>
                </a:cxn>
                <a:cxn ang="0">
                  <a:pos x="430355" y="138013"/>
                </a:cxn>
                <a:cxn ang="0">
                  <a:pos x="472164" y="112996"/>
                </a:cxn>
                <a:cxn ang="0">
                  <a:pos x="509549" y="82114"/>
                </a:cxn>
                <a:cxn ang="0">
                  <a:pos x="541919" y="46071"/>
                </a:cxn>
                <a:cxn ang="0">
                  <a:pos x="568681" y="5571"/>
                </a:cxn>
                <a:cxn ang="0">
                  <a:pos x="571269" y="0"/>
                </a:cxn>
              </a:cxnLst>
              <a:pathLst>
                <a:path w="571500" h="171450">
                  <a:moveTo>
                    <a:pt x="571269" y="0"/>
                  </a:moveTo>
                  <a:lnTo>
                    <a:pt x="527450" y="0"/>
                  </a:lnTo>
                  <a:lnTo>
                    <a:pt x="519986" y="12592"/>
                  </a:lnTo>
                  <a:lnTo>
                    <a:pt x="497692" y="40826"/>
                  </a:lnTo>
                  <a:lnTo>
                    <a:pt x="444706" y="86097"/>
                  </a:lnTo>
                  <a:lnTo>
                    <a:pt x="383344" y="116294"/>
                  </a:lnTo>
                  <a:lnTo>
                    <a:pt x="316989" y="131243"/>
                  </a:lnTo>
                  <a:lnTo>
                    <a:pt x="282998" y="132946"/>
                  </a:lnTo>
                  <a:lnTo>
                    <a:pt x="249029" y="130772"/>
                  </a:lnTo>
                  <a:lnTo>
                    <a:pt x="182846" y="114707"/>
                  </a:lnTo>
                  <a:lnTo>
                    <a:pt x="121828" y="82874"/>
                  </a:lnTo>
                  <a:lnTo>
                    <a:pt x="69358" y="35099"/>
                  </a:lnTo>
                  <a:lnTo>
                    <a:pt x="44555" y="0"/>
                  </a:lnTo>
                  <a:lnTo>
                    <a:pt x="0" y="0"/>
                  </a:lnTo>
                  <a:lnTo>
                    <a:pt x="25218" y="40150"/>
                  </a:lnTo>
                  <a:lnTo>
                    <a:pt x="54584" y="74571"/>
                  </a:lnTo>
                  <a:lnTo>
                    <a:pt x="88291" y="104465"/>
                  </a:lnTo>
                  <a:lnTo>
                    <a:pt x="125800" y="129416"/>
                  </a:lnTo>
                  <a:lnTo>
                    <a:pt x="166571" y="149006"/>
                  </a:lnTo>
                  <a:lnTo>
                    <a:pt x="210066" y="162820"/>
                  </a:lnTo>
                  <a:lnTo>
                    <a:pt x="255746" y="170440"/>
                  </a:lnTo>
                  <a:lnTo>
                    <a:pt x="303070" y="171450"/>
                  </a:lnTo>
                  <a:lnTo>
                    <a:pt x="319834" y="169926"/>
                  </a:lnTo>
                  <a:lnTo>
                    <a:pt x="384715" y="156462"/>
                  </a:lnTo>
                  <a:lnTo>
                    <a:pt x="430355" y="138013"/>
                  </a:lnTo>
                  <a:lnTo>
                    <a:pt x="472164" y="112996"/>
                  </a:lnTo>
                  <a:lnTo>
                    <a:pt x="509549" y="82114"/>
                  </a:lnTo>
                  <a:lnTo>
                    <a:pt x="541919" y="46071"/>
                  </a:lnTo>
                  <a:lnTo>
                    <a:pt x="568681" y="5571"/>
                  </a:lnTo>
                  <a:lnTo>
                    <a:pt x="571269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object 27"/>
            <p:cNvSpPr/>
            <p:nvPr/>
          </p:nvSpPr>
          <p:spPr>
            <a:xfrm>
              <a:off x="2756039" y="4235196"/>
              <a:ext cx="609600" cy="400050"/>
            </a:xfrm>
            <a:custGeom>
              <a:avLst/>
              <a:gdLst/>
              <a:ahLst/>
              <a:cxnLst>
                <a:cxn ang="0">
                  <a:pos x="609600" y="304799"/>
                </a:cxn>
                <a:cxn ang="0">
                  <a:pos x="605612" y="255529"/>
                </a:cxn>
                <a:cxn ang="0">
                  <a:pos x="594067" y="208727"/>
                </a:cxn>
                <a:cxn ang="0">
                  <a:pos x="575591" y="165033"/>
                </a:cxn>
                <a:cxn ang="0">
                  <a:pos x="550810" y="125089"/>
                </a:cxn>
                <a:cxn ang="0">
                  <a:pos x="520350" y="89534"/>
                </a:cxn>
                <a:cxn ang="0">
                  <a:pos x="484839" y="59009"/>
                </a:cxn>
                <a:cxn ang="0">
                  <a:pos x="444902" y="34152"/>
                </a:cxn>
                <a:cxn ang="0">
                  <a:pos x="401165" y="15605"/>
                </a:cxn>
                <a:cxn ang="0">
                  <a:pos x="354256" y="4008"/>
                </a:cxn>
                <a:cxn ang="0">
                  <a:pos x="304800" y="0"/>
                </a:cxn>
                <a:cxn ang="0">
                  <a:pos x="255529" y="4008"/>
                </a:cxn>
                <a:cxn ang="0">
                  <a:pos x="208727" y="15605"/>
                </a:cxn>
                <a:cxn ang="0">
                  <a:pos x="165033" y="34152"/>
                </a:cxn>
                <a:cxn ang="0">
                  <a:pos x="125089" y="59009"/>
                </a:cxn>
                <a:cxn ang="0">
                  <a:pos x="89535" y="89534"/>
                </a:cxn>
                <a:cxn ang="0">
                  <a:pos x="59009" y="125089"/>
                </a:cxn>
                <a:cxn ang="0">
                  <a:pos x="34152" y="165033"/>
                </a:cxn>
                <a:cxn ang="0">
                  <a:pos x="15605" y="208727"/>
                </a:cxn>
                <a:cxn ang="0">
                  <a:pos x="4008" y="255529"/>
                </a:cxn>
                <a:cxn ang="0">
                  <a:pos x="0" y="304800"/>
                </a:cxn>
                <a:cxn ang="0">
                  <a:pos x="4008" y="354256"/>
                </a:cxn>
                <a:cxn ang="0">
                  <a:pos x="15329" y="400050"/>
                </a:cxn>
                <a:cxn ang="0">
                  <a:pos x="594341" y="400050"/>
                </a:cxn>
                <a:cxn ang="0">
                  <a:pos x="605612" y="354256"/>
                </a:cxn>
                <a:cxn ang="0">
                  <a:pos x="609600" y="304799"/>
                </a:cxn>
              </a:cxnLst>
              <a:pathLst>
                <a:path w="609600" h="400050">
                  <a:moveTo>
                    <a:pt x="609600" y="304799"/>
                  </a:moveTo>
                  <a:lnTo>
                    <a:pt x="605612" y="255529"/>
                  </a:lnTo>
                  <a:lnTo>
                    <a:pt x="594067" y="208727"/>
                  </a:lnTo>
                  <a:lnTo>
                    <a:pt x="575591" y="165033"/>
                  </a:lnTo>
                  <a:lnTo>
                    <a:pt x="550810" y="125089"/>
                  </a:lnTo>
                  <a:lnTo>
                    <a:pt x="520350" y="89534"/>
                  </a:lnTo>
                  <a:lnTo>
                    <a:pt x="484839" y="59009"/>
                  </a:lnTo>
                  <a:lnTo>
                    <a:pt x="444902" y="34152"/>
                  </a:lnTo>
                  <a:lnTo>
                    <a:pt x="401165" y="15605"/>
                  </a:lnTo>
                  <a:lnTo>
                    <a:pt x="354256" y="4008"/>
                  </a:lnTo>
                  <a:lnTo>
                    <a:pt x="304800" y="0"/>
                  </a:lnTo>
                  <a:lnTo>
                    <a:pt x="255529" y="4008"/>
                  </a:lnTo>
                  <a:lnTo>
                    <a:pt x="208727" y="15605"/>
                  </a:lnTo>
                  <a:lnTo>
                    <a:pt x="165033" y="34152"/>
                  </a:lnTo>
                  <a:lnTo>
                    <a:pt x="125089" y="59009"/>
                  </a:lnTo>
                  <a:lnTo>
                    <a:pt x="89535" y="89534"/>
                  </a:lnTo>
                  <a:lnTo>
                    <a:pt x="59009" y="125089"/>
                  </a:lnTo>
                  <a:lnTo>
                    <a:pt x="34152" y="165033"/>
                  </a:lnTo>
                  <a:lnTo>
                    <a:pt x="15605" y="208727"/>
                  </a:lnTo>
                  <a:lnTo>
                    <a:pt x="4008" y="255529"/>
                  </a:lnTo>
                  <a:lnTo>
                    <a:pt x="0" y="304800"/>
                  </a:lnTo>
                  <a:lnTo>
                    <a:pt x="4008" y="354256"/>
                  </a:lnTo>
                  <a:lnTo>
                    <a:pt x="15329" y="400050"/>
                  </a:lnTo>
                  <a:lnTo>
                    <a:pt x="594341" y="400050"/>
                  </a:lnTo>
                  <a:lnTo>
                    <a:pt x="605612" y="354256"/>
                  </a:lnTo>
                  <a:lnTo>
                    <a:pt x="609600" y="3047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object 28"/>
            <p:cNvSpPr/>
            <p:nvPr/>
          </p:nvSpPr>
          <p:spPr>
            <a:xfrm>
              <a:off x="2736989" y="4217379"/>
              <a:ext cx="647700" cy="418465"/>
            </a:xfrm>
            <a:custGeom>
              <a:avLst/>
              <a:gdLst/>
              <a:ahLst/>
              <a:cxnLst>
                <a:cxn ang="0">
                  <a:pos x="647700" y="339381"/>
                </a:cxn>
                <a:cxn ang="0">
                  <a:pos x="647700" y="305853"/>
                </a:cxn>
                <a:cxn ang="0">
                  <a:pos x="646176" y="289089"/>
                </a:cxn>
                <a:cxn ang="0">
                  <a:pos x="637896" y="246257"/>
                </a:cxn>
                <a:cxn ang="0">
                  <a:pos x="625642" y="206857"/>
                </a:cxn>
                <a:cxn ang="0">
                  <a:pos x="609746" y="170891"/>
                </a:cxn>
                <a:cxn ang="0">
                  <a:pos x="568351" y="109258"/>
                </a:cxn>
                <a:cxn ang="0">
                  <a:pos x="516369" y="61355"/>
                </a:cxn>
                <a:cxn ang="0">
                  <a:pos x="456456" y="27179"/>
                </a:cxn>
                <a:cxn ang="0">
                  <a:pos x="391267" y="6728"/>
                </a:cxn>
                <a:cxn ang="0">
                  <a:pos x="323459" y="0"/>
                </a:cxn>
                <a:cxn ang="0">
                  <a:pos x="289403" y="1781"/>
                </a:cxn>
                <a:cxn ang="0">
                  <a:pos x="222645" y="15633"/>
                </a:cxn>
                <a:cxn ang="0">
                  <a:pos x="159908" y="43203"/>
                </a:cxn>
                <a:cxn ang="0">
                  <a:pos x="103848" y="84488"/>
                </a:cxn>
                <a:cxn ang="0">
                  <a:pos x="57120" y="139486"/>
                </a:cxn>
                <a:cxn ang="0">
                  <a:pos x="22380" y="208194"/>
                </a:cxn>
                <a:cxn ang="0">
                  <a:pos x="10336" y="247691"/>
                </a:cxn>
                <a:cxn ang="0">
                  <a:pos x="2285" y="290613"/>
                </a:cxn>
                <a:cxn ang="0">
                  <a:pos x="0" y="323379"/>
                </a:cxn>
                <a:cxn ang="0">
                  <a:pos x="762" y="340143"/>
                </a:cxn>
                <a:cxn ang="0">
                  <a:pos x="3810" y="372909"/>
                </a:cxn>
                <a:cxn ang="0">
                  <a:pos x="6858" y="388911"/>
                </a:cxn>
                <a:cxn ang="0">
                  <a:pos x="15203" y="417867"/>
                </a:cxn>
                <a:cxn ang="0">
                  <a:pos x="38100" y="417867"/>
                </a:cxn>
                <a:cxn ang="0">
                  <a:pos x="38100" y="322617"/>
                </a:cxn>
                <a:cxn ang="0">
                  <a:pos x="39624" y="293661"/>
                </a:cxn>
                <a:cxn ang="0">
                  <a:pos x="48185" y="251792"/>
                </a:cxn>
                <a:cxn ang="0">
                  <a:pos x="60912" y="213698"/>
                </a:cxn>
                <a:cxn ang="0">
                  <a:pos x="97311" y="148787"/>
                </a:cxn>
                <a:cxn ang="0">
                  <a:pos x="145715" y="98847"/>
                </a:cxn>
                <a:cxn ang="0">
                  <a:pos x="203022" y="63790"/>
                </a:cxn>
                <a:cxn ang="0">
                  <a:pos x="266128" y="43531"/>
                </a:cxn>
                <a:cxn ang="0">
                  <a:pos x="331931" y="37985"/>
                </a:cxn>
                <a:cxn ang="0">
                  <a:pos x="364874" y="40703"/>
                </a:cxn>
                <a:cxn ang="0">
                  <a:pos x="428904" y="57066"/>
                </a:cxn>
                <a:cxn ang="0">
                  <a:pos x="487872" y="87929"/>
                </a:cxn>
                <a:cxn ang="0">
                  <a:pos x="538675" y="133206"/>
                </a:cxn>
                <a:cxn ang="0">
                  <a:pos x="578211" y="192811"/>
                </a:cxn>
                <a:cxn ang="0">
                  <a:pos x="603376" y="266662"/>
                </a:cxn>
                <a:cxn ang="0">
                  <a:pos x="609600" y="308901"/>
                </a:cxn>
                <a:cxn ang="0">
                  <a:pos x="609600" y="417867"/>
                </a:cxn>
                <a:cxn ang="0">
                  <a:pos x="632922" y="417867"/>
                </a:cxn>
                <a:cxn ang="0">
                  <a:pos x="641316" y="389030"/>
                </a:cxn>
                <a:cxn ang="0">
                  <a:pos x="647700" y="339381"/>
                </a:cxn>
                <a:cxn ang="0">
                  <a:pos x="56141" y="417867"/>
                </a:cxn>
                <a:cxn ang="0">
                  <a:pos x="52392" y="408186"/>
                </a:cxn>
                <a:cxn ang="0">
                  <a:pos x="41910" y="366051"/>
                </a:cxn>
                <a:cxn ang="0">
                  <a:pos x="39624" y="351573"/>
                </a:cxn>
                <a:cxn ang="0">
                  <a:pos x="38100" y="322617"/>
                </a:cxn>
                <a:cxn ang="0">
                  <a:pos x="38100" y="417867"/>
                </a:cxn>
                <a:cxn ang="0">
                  <a:pos x="56141" y="417867"/>
                </a:cxn>
                <a:cxn ang="0">
                  <a:pos x="609600" y="417867"/>
                </a:cxn>
                <a:cxn ang="0">
                  <a:pos x="609600" y="337857"/>
                </a:cxn>
                <a:cxn ang="0">
                  <a:pos x="603299" y="380774"/>
                </a:cxn>
                <a:cxn ang="0">
                  <a:pos x="592974" y="417867"/>
                </a:cxn>
                <a:cxn ang="0">
                  <a:pos x="609600" y="417867"/>
                </a:cxn>
              </a:cxnLst>
              <a:pathLst>
                <a:path w="647700" h="418464">
                  <a:moveTo>
                    <a:pt x="647700" y="339380"/>
                  </a:moveTo>
                  <a:lnTo>
                    <a:pt x="647700" y="305852"/>
                  </a:lnTo>
                  <a:lnTo>
                    <a:pt x="646176" y="289088"/>
                  </a:lnTo>
                  <a:lnTo>
                    <a:pt x="637896" y="246256"/>
                  </a:lnTo>
                  <a:lnTo>
                    <a:pt x="625642" y="206857"/>
                  </a:lnTo>
                  <a:lnTo>
                    <a:pt x="609746" y="170891"/>
                  </a:lnTo>
                  <a:lnTo>
                    <a:pt x="568351" y="109258"/>
                  </a:lnTo>
                  <a:lnTo>
                    <a:pt x="516369" y="61355"/>
                  </a:lnTo>
                  <a:lnTo>
                    <a:pt x="456456" y="27179"/>
                  </a:lnTo>
                  <a:lnTo>
                    <a:pt x="391267" y="6728"/>
                  </a:lnTo>
                  <a:lnTo>
                    <a:pt x="323459" y="0"/>
                  </a:lnTo>
                  <a:lnTo>
                    <a:pt x="289403" y="1781"/>
                  </a:lnTo>
                  <a:lnTo>
                    <a:pt x="222645" y="15633"/>
                  </a:lnTo>
                  <a:lnTo>
                    <a:pt x="159908" y="43203"/>
                  </a:lnTo>
                  <a:lnTo>
                    <a:pt x="103848" y="84488"/>
                  </a:lnTo>
                  <a:lnTo>
                    <a:pt x="57120" y="139486"/>
                  </a:lnTo>
                  <a:lnTo>
                    <a:pt x="22380" y="208194"/>
                  </a:lnTo>
                  <a:lnTo>
                    <a:pt x="10336" y="247690"/>
                  </a:lnTo>
                  <a:lnTo>
                    <a:pt x="2285" y="290612"/>
                  </a:lnTo>
                  <a:lnTo>
                    <a:pt x="0" y="323378"/>
                  </a:lnTo>
                  <a:lnTo>
                    <a:pt x="762" y="340142"/>
                  </a:lnTo>
                  <a:lnTo>
                    <a:pt x="3810" y="372908"/>
                  </a:lnTo>
                  <a:lnTo>
                    <a:pt x="6858" y="388910"/>
                  </a:lnTo>
                  <a:lnTo>
                    <a:pt x="15203" y="417866"/>
                  </a:lnTo>
                  <a:lnTo>
                    <a:pt x="38100" y="417866"/>
                  </a:lnTo>
                  <a:lnTo>
                    <a:pt x="38100" y="322616"/>
                  </a:lnTo>
                  <a:lnTo>
                    <a:pt x="39624" y="293660"/>
                  </a:lnTo>
                  <a:lnTo>
                    <a:pt x="48185" y="251791"/>
                  </a:lnTo>
                  <a:lnTo>
                    <a:pt x="60912" y="213697"/>
                  </a:lnTo>
                  <a:lnTo>
                    <a:pt x="97311" y="148787"/>
                  </a:lnTo>
                  <a:lnTo>
                    <a:pt x="145715" y="98847"/>
                  </a:lnTo>
                  <a:lnTo>
                    <a:pt x="203022" y="63790"/>
                  </a:lnTo>
                  <a:lnTo>
                    <a:pt x="266128" y="43531"/>
                  </a:lnTo>
                  <a:lnTo>
                    <a:pt x="331931" y="37985"/>
                  </a:lnTo>
                  <a:lnTo>
                    <a:pt x="364874" y="40703"/>
                  </a:lnTo>
                  <a:lnTo>
                    <a:pt x="428904" y="57066"/>
                  </a:lnTo>
                  <a:lnTo>
                    <a:pt x="487872" y="87929"/>
                  </a:lnTo>
                  <a:lnTo>
                    <a:pt x="538675" y="133206"/>
                  </a:lnTo>
                  <a:lnTo>
                    <a:pt x="578211" y="192811"/>
                  </a:lnTo>
                  <a:lnTo>
                    <a:pt x="603376" y="266661"/>
                  </a:lnTo>
                  <a:lnTo>
                    <a:pt x="609600" y="308900"/>
                  </a:lnTo>
                  <a:lnTo>
                    <a:pt x="609600" y="417866"/>
                  </a:lnTo>
                  <a:lnTo>
                    <a:pt x="632922" y="417866"/>
                  </a:lnTo>
                  <a:lnTo>
                    <a:pt x="641316" y="389029"/>
                  </a:lnTo>
                  <a:lnTo>
                    <a:pt x="647700" y="339380"/>
                  </a:lnTo>
                  <a:close/>
                </a:path>
                <a:path w="647700" h="418464">
                  <a:moveTo>
                    <a:pt x="56141" y="417866"/>
                  </a:moveTo>
                  <a:lnTo>
                    <a:pt x="52392" y="408185"/>
                  </a:lnTo>
                  <a:lnTo>
                    <a:pt x="41910" y="366050"/>
                  </a:lnTo>
                  <a:lnTo>
                    <a:pt x="39624" y="351572"/>
                  </a:lnTo>
                  <a:lnTo>
                    <a:pt x="38100" y="322616"/>
                  </a:lnTo>
                  <a:lnTo>
                    <a:pt x="38100" y="417866"/>
                  </a:lnTo>
                  <a:lnTo>
                    <a:pt x="56141" y="417866"/>
                  </a:lnTo>
                  <a:close/>
                </a:path>
                <a:path w="647700" h="418464">
                  <a:moveTo>
                    <a:pt x="609600" y="417866"/>
                  </a:moveTo>
                  <a:lnTo>
                    <a:pt x="609600" y="337856"/>
                  </a:lnTo>
                  <a:lnTo>
                    <a:pt x="603299" y="380773"/>
                  </a:lnTo>
                  <a:lnTo>
                    <a:pt x="592974" y="417866"/>
                  </a:lnTo>
                  <a:lnTo>
                    <a:pt x="609600" y="417866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16" name="object 29"/>
          <p:cNvSpPr txBox="1"/>
          <p:nvPr/>
        </p:nvSpPr>
        <p:spPr>
          <a:xfrm>
            <a:off x="2930525" y="43021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2317" name="object 30"/>
          <p:cNvGrpSpPr/>
          <p:nvPr/>
        </p:nvGrpSpPr>
        <p:grpSpPr>
          <a:xfrm>
            <a:off x="7308850" y="4217988"/>
            <a:ext cx="647700" cy="417512"/>
            <a:chOff x="7308977" y="4217379"/>
            <a:chExt cx="647700" cy="418465"/>
          </a:xfrm>
        </p:grpSpPr>
        <p:sp>
          <p:nvSpPr>
            <p:cNvPr id="12318" name="object 31"/>
            <p:cNvSpPr/>
            <p:nvPr/>
          </p:nvSpPr>
          <p:spPr>
            <a:xfrm>
              <a:off x="7328027" y="4235195"/>
              <a:ext cx="609600" cy="400050"/>
            </a:xfrm>
            <a:custGeom>
              <a:avLst/>
              <a:gdLst/>
              <a:ahLst/>
              <a:cxnLst>
                <a:cxn ang="0">
                  <a:pos x="609600" y="304799"/>
                </a:cxn>
                <a:cxn ang="0">
                  <a:pos x="605612" y="255529"/>
                </a:cxn>
                <a:cxn ang="0">
                  <a:pos x="594067" y="208727"/>
                </a:cxn>
                <a:cxn ang="0">
                  <a:pos x="575591" y="165033"/>
                </a:cxn>
                <a:cxn ang="0">
                  <a:pos x="550810" y="125089"/>
                </a:cxn>
                <a:cxn ang="0">
                  <a:pos x="520350" y="89534"/>
                </a:cxn>
                <a:cxn ang="0">
                  <a:pos x="484839" y="59009"/>
                </a:cxn>
                <a:cxn ang="0">
                  <a:pos x="444902" y="34152"/>
                </a:cxn>
                <a:cxn ang="0">
                  <a:pos x="401165" y="15605"/>
                </a:cxn>
                <a:cxn ang="0">
                  <a:pos x="354256" y="4008"/>
                </a:cxn>
                <a:cxn ang="0">
                  <a:pos x="304800" y="0"/>
                </a:cxn>
                <a:cxn ang="0">
                  <a:pos x="255529" y="4008"/>
                </a:cxn>
                <a:cxn ang="0">
                  <a:pos x="208727" y="15605"/>
                </a:cxn>
                <a:cxn ang="0">
                  <a:pos x="165033" y="34152"/>
                </a:cxn>
                <a:cxn ang="0">
                  <a:pos x="125089" y="59009"/>
                </a:cxn>
                <a:cxn ang="0">
                  <a:pos x="89535" y="89534"/>
                </a:cxn>
                <a:cxn ang="0">
                  <a:pos x="59009" y="125089"/>
                </a:cxn>
                <a:cxn ang="0">
                  <a:pos x="34152" y="165033"/>
                </a:cxn>
                <a:cxn ang="0">
                  <a:pos x="15605" y="208727"/>
                </a:cxn>
                <a:cxn ang="0">
                  <a:pos x="4008" y="255529"/>
                </a:cxn>
                <a:cxn ang="0">
                  <a:pos x="0" y="304800"/>
                </a:cxn>
                <a:cxn ang="0">
                  <a:pos x="4008" y="354256"/>
                </a:cxn>
                <a:cxn ang="0">
                  <a:pos x="15329" y="400050"/>
                </a:cxn>
                <a:cxn ang="0">
                  <a:pos x="594341" y="400050"/>
                </a:cxn>
                <a:cxn ang="0">
                  <a:pos x="605612" y="354256"/>
                </a:cxn>
                <a:cxn ang="0">
                  <a:pos x="609600" y="304799"/>
                </a:cxn>
              </a:cxnLst>
              <a:pathLst>
                <a:path w="609600" h="400050">
                  <a:moveTo>
                    <a:pt x="609600" y="304799"/>
                  </a:moveTo>
                  <a:lnTo>
                    <a:pt x="605612" y="255529"/>
                  </a:lnTo>
                  <a:lnTo>
                    <a:pt x="594067" y="208727"/>
                  </a:lnTo>
                  <a:lnTo>
                    <a:pt x="575591" y="165033"/>
                  </a:lnTo>
                  <a:lnTo>
                    <a:pt x="550810" y="125089"/>
                  </a:lnTo>
                  <a:lnTo>
                    <a:pt x="520350" y="89534"/>
                  </a:lnTo>
                  <a:lnTo>
                    <a:pt x="484839" y="59009"/>
                  </a:lnTo>
                  <a:lnTo>
                    <a:pt x="444902" y="34152"/>
                  </a:lnTo>
                  <a:lnTo>
                    <a:pt x="401165" y="15605"/>
                  </a:lnTo>
                  <a:lnTo>
                    <a:pt x="354256" y="4008"/>
                  </a:lnTo>
                  <a:lnTo>
                    <a:pt x="304800" y="0"/>
                  </a:lnTo>
                  <a:lnTo>
                    <a:pt x="255529" y="4008"/>
                  </a:lnTo>
                  <a:lnTo>
                    <a:pt x="208727" y="15605"/>
                  </a:lnTo>
                  <a:lnTo>
                    <a:pt x="165033" y="34152"/>
                  </a:lnTo>
                  <a:lnTo>
                    <a:pt x="125089" y="59009"/>
                  </a:lnTo>
                  <a:lnTo>
                    <a:pt x="89535" y="89534"/>
                  </a:lnTo>
                  <a:lnTo>
                    <a:pt x="59009" y="125089"/>
                  </a:lnTo>
                  <a:lnTo>
                    <a:pt x="34152" y="165033"/>
                  </a:lnTo>
                  <a:lnTo>
                    <a:pt x="15605" y="208727"/>
                  </a:lnTo>
                  <a:lnTo>
                    <a:pt x="4008" y="255529"/>
                  </a:lnTo>
                  <a:lnTo>
                    <a:pt x="0" y="304800"/>
                  </a:lnTo>
                  <a:lnTo>
                    <a:pt x="4008" y="354256"/>
                  </a:lnTo>
                  <a:lnTo>
                    <a:pt x="15329" y="400050"/>
                  </a:lnTo>
                  <a:lnTo>
                    <a:pt x="594341" y="400050"/>
                  </a:lnTo>
                  <a:lnTo>
                    <a:pt x="605612" y="354256"/>
                  </a:lnTo>
                  <a:lnTo>
                    <a:pt x="609600" y="3047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object 32"/>
            <p:cNvSpPr/>
            <p:nvPr/>
          </p:nvSpPr>
          <p:spPr>
            <a:xfrm>
              <a:off x="7308977" y="4217379"/>
              <a:ext cx="647700" cy="418465"/>
            </a:xfrm>
            <a:custGeom>
              <a:avLst/>
              <a:gdLst/>
              <a:ahLst/>
              <a:cxnLst>
                <a:cxn ang="0">
                  <a:pos x="647700" y="339381"/>
                </a:cxn>
                <a:cxn ang="0">
                  <a:pos x="647700" y="305853"/>
                </a:cxn>
                <a:cxn ang="0">
                  <a:pos x="646176" y="289089"/>
                </a:cxn>
                <a:cxn ang="0">
                  <a:pos x="637895" y="246257"/>
                </a:cxn>
                <a:cxn ang="0">
                  <a:pos x="625640" y="206857"/>
                </a:cxn>
                <a:cxn ang="0">
                  <a:pos x="609742" y="170891"/>
                </a:cxn>
                <a:cxn ang="0">
                  <a:pos x="568346" y="109258"/>
                </a:cxn>
                <a:cxn ang="0">
                  <a:pos x="516364" y="61355"/>
                </a:cxn>
                <a:cxn ang="0">
                  <a:pos x="456450" y="27179"/>
                </a:cxn>
                <a:cxn ang="0">
                  <a:pos x="391262" y="6728"/>
                </a:cxn>
                <a:cxn ang="0">
                  <a:pos x="323454" y="0"/>
                </a:cxn>
                <a:cxn ang="0">
                  <a:pos x="289398" y="1781"/>
                </a:cxn>
                <a:cxn ang="0">
                  <a:pos x="222642" y="15633"/>
                </a:cxn>
                <a:cxn ang="0">
                  <a:pos x="159906" y="43203"/>
                </a:cxn>
                <a:cxn ang="0">
                  <a:pos x="103846" y="84488"/>
                </a:cxn>
                <a:cxn ang="0">
                  <a:pos x="57119" y="139486"/>
                </a:cxn>
                <a:cxn ang="0">
                  <a:pos x="22380" y="208194"/>
                </a:cxn>
                <a:cxn ang="0">
                  <a:pos x="10336" y="247691"/>
                </a:cxn>
                <a:cxn ang="0">
                  <a:pos x="2285" y="290613"/>
                </a:cxn>
                <a:cxn ang="0">
                  <a:pos x="0" y="323379"/>
                </a:cxn>
                <a:cxn ang="0">
                  <a:pos x="762" y="340143"/>
                </a:cxn>
                <a:cxn ang="0">
                  <a:pos x="3810" y="372909"/>
                </a:cxn>
                <a:cxn ang="0">
                  <a:pos x="6858" y="388911"/>
                </a:cxn>
                <a:cxn ang="0">
                  <a:pos x="15201" y="417867"/>
                </a:cxn>
                <a:cxn ang="0">
                  <a:pos x="38100" y="417867"/>
                </a:cxn>
                <a:cxn ang="0">
                  <a:pos x="38100" y="322617"/>
                </a:cxn>
                <a:cxn ang="0">
                  <a:pos x="39624" y="293661"/>
                </a:cxn>
                <a:cxn ang="0">
                  <a:pos x="48185" y="251792"/>
                </a:cxn>
                <a:cxn ang="0">
                  <a:pos x="60912" y="213698"/>
                </a:cxn>
                <a:cxn ang="0">
                  <a:pos x="97311" y="148787"/>
                </a:cxn>
                <a:cxn ang="0">
                  <a:pos x="145715" y="98847"/>
                </a:cxn>
                <a:cxn ang="0">
                  <a:pos x="203022" y="63790"/>
                </a:cxn>
                <a:cxn ang="0">
                  <a:pos x="266128" y="43531"/>
                </a:cxn>
                <a:cxn ang="0">
                  <a:pos x="331931" y="37985"/>
                </a:cxn>
                <a:cxn ang="0">
                  <a:pos x="364874" y="40703"/>
                </a:cxn>
                <a:cxn ang="0">
                  <a:pos x="428904" y="57066"/>
                </a:cxn>
                <a:cxn ang="0">
                  <a:pos x="487872" y="87929"/>
                </a:cxn>
                <a:cxn ang="0">
                  <a:pos x="538675" y="133206"/>
                </a:cxn>
                <a:cxn ang="0">
                  <a:pos x="578211" y="192811"/>
                </a:cxn>
                <a:cxn ang="0">
                  <a:pos x="603376" y="266662"/>
                </a:cxn>
                <a:cxn ang="0">
                  <a:pos x="609600" y="308901"/>
                </a:cxn>
                <a:cxn ang="0">
                  <a:pos x="609600" y="417867"/>
                </a:cxn>
                <a:cxn ang="0">
                  <a:pos x="632922" y="417867"/>
                </a:cxn>
                <a:cxn ang="0">
                  <a:pos x="641316" y="389030"/>
                </a:cxn>
                <a:cxn ang="0">
                  <a:pos x="647700" y="339381"/>
                </a:cxn>
                <a:cxn ang="0">
                  <a:pos x="56141" y="417867"/>
                </a:cxn>
                <a:cxn ang="0">
                  <a:pos x="52392" y="408186"/>
                </a:cxn>
                <a:cxn ang="0">
                  <a:pos x="41910" y="366051"/>
                </a:cxn>
                <a:cxn ang="0">
                  <a:pos x="39624" y="351573"/>
                </a:cxn>
                <a:cxn ang="0">
                  <a:pos x="38100" y="322617"/>
                </a:cxn>
                <a:cxn ang="0">
                  <a:pos x="38100" y="417867"/>
                </a:cxn>
                <a:cxn ang="0">
                  <a:pos x="56141" y="417867"/>
                </a:cxn>
                <a:cxn ang="0">
                  <a:pos x="609600" y="417867"/>
                </a:cxn>
                <a:cxn ang="0">
                  <a:pos x="609600" y="337857"/>
                </a:cxn>
                <a:cxn ang="0">
                  <a:pos x="603299" y="380774"/>
                </a:cxn>
                <a:cxn ang="0">
                  <a:pos x="592974" y="417867"/>
                </a:cxn>
                <a:cxn ang="0">
                  <a:pos x="609600" y="417867"/>
                </a:cxn>
              </a:cxnLst>
              <a:pathLst>
                <a:path w="647700" h="418464">
                  <a:moveTo>
                    <a:pt x="647700" y="339380"/>
                  </a:moveTo>
                  <a:lnTo>
                    <a:pt x="647700" y="305852"/>
                  </a:lnTo>
                  <a:lnTo>
                    <a:pt x="646176" y="289088"/>
                  </a:lnTo>
                  <a:lnTo>
                    <a:pt x="637895" y="246256"/>
                  </a:lnTo>
                  <a:lnTo>
                    <a:pt x="625640" y="206857"/>
                  </a:lnTo>
                  <a:lnTo>
                    <a:pt x="609742" y="170891"/>
                  </a:lnTo>
                  <a:lnTo>
                    <a:pt x="568346" y="109258"/>
                  </a:lnTo>
                  <a:lnTo>
                    <a:pt x="516364" y="61355"/>
                  </a:lnTo>
                  <a:lnTo>
                    <a:pt x="456450" y="27179"/>
                  </a:lnTo>
                  <a:lnTo>
                    <a:pt x="391262" y="6728"/>
                  </a:lnTo>
                  <a:lnTo>
                    <a:pt x="323454" y="0"/>
                  </a:lnTo>
                  <a:lnTo>
                    <a:pt x="289398" y="1781"/>
                  </a:lnTo>
                  <a:lnTo>
                    <a:pt x="222642" y="15633"/>
                  </a:lnTo>
                  <a:lnTo>
                    <a:pt x="159906" y="43203"/>
                  </a:lnTo>
                  <a:lnTo>
                    <a:pt x="103846" y="84488"/>
                  </a:lnTo>
                  <a:lnTo>
                    <a:pt x="57119" y="139486"/>
                  </a:lnTo>
                  <a:lnTo>
                    <a:pt x="22380" y="208194"/>
                  </a:lnTo>
                  <a:lnTo>
                    <a:pt x="10336" y="247690"/>
                  </a:lnTo>
                  <a:lnTo>
                    <a:pt x="2285" y="290612"/>
                  </a:lnTo>
                  <a:lnTo>
                    <a:pt x="0" y="323378"/>
                  </a:lnTo>
                  <a:lnTo>
                    <a:pt x="762" y="340142"/>
                  </a:lnTo>
                  <a:lnTo>
                    <a:pt x="3810" y="372908"/>
                  </a:lnTo>
                  <a:lnTo>
                    <a:pt x="6858" y="388910"/>
                  </a:lnTo>
                  <a:lnTo>
                    <a:pt x="15201" y="417866"/>
                  </a:lnTo>
                  <a:lnTo>
                    <a:pt x="38100" y="417866"/>
                  </a:lnTo>
                  <a:lnTo>
                    <a:pt x="38100" y="322616"/>
                  </a:lnTo>
                  <a:lnTo>
                    <a:pt x="39624" y="293660"/>
                  </a:lnTo>
                  <a:lnTo>
                    <a:pt x="48185" y="251791"/>
                  </a:lnTo>
                  <a:lnTo>
                    <a:pt x="60912" y="213697"/>
                  </a:lnTo>
                  <a:lnTo>
                    <a:pt x="97311" y="148787"/>
                  </a:lnTo>
                  <a:lnTo>
                    <a:pt x="145715" y="98847"/>
                  </a:lnTo>
                  <a:lnTo>
                    <a:pt x="203022" y="63790"/>
                  </a:lnTo>
                  <a:lnTo>
                    <a:pt x="266128" y="43531"/>
                  </a:lnTo>
                  <a:lnTo>
                    <a:pt x="331931" y="37985"/>
                  </a:lnTo>
                  <a:lnTo>
                    <a:pt x="364874" y="40703"/>
                  </a:lnTo>
                  <a:lnTo>
                    <a:pt x="428904" y="57066"/>
                  </a:lnTo>
                  <a:lnTo>
                    <a:pt x="487872" y="87929"/>
                  </a:lnTo>
                  <a:lnTo>
                    <a:pt x="538675" y="133206"/>
                  </a:lnTo>
                  <a:lnTo>
                    <a:pt x="578211" y="192811"/>
                  </a:lnTo>
                  <a:lnTo>
                    <a:pt x="603376" y="266661"/>
                  </a:lnTo>
                  <a:lnTo>
                    <a:pt x="609600" y="308900"/>
                  </a:lnTo>
                  <a:lnTo>
                    <a:pt x="609600" y="417866"/>
                  </a:lnTo>
                  <a:lnTo>
                    <a:pt x="632922" y="417866"/>
                  </a:lnTo>
                  <a:lnTo>
                    <a:pt x="641316" y="389029"/>
                  </a:lnTo>
                  <a:lnTo>
                    <a:pt x="647700" y="339380"/>
                  </a:lnTo>
                  <a:close/>
                </a:path>
                <a:path w="647700" h="418464">
                  <a:moveTo>
                    <a:pt x="56141" y="417866"/>
                  </a:moveTo>
                  <a:lnTo>
                    <a:pt x="52392" y="408185"/>
                  </a:lnTo>
                  <a:lnTo>
                    <a:pt x="41910" y="366050"/>
                  </a:lnTo>
                  <a:lnTo>
                    <a:pt x="39624" y="351572"/>
                  </a:lnTo>
                  <a:lnTo>
                    <a:pt x="38100" y="322616"/>
                  </a:lnTo>
                  <a:lnTo>
                    <a:pt x="38100" y="417866"/>
                  </a:lnTo>
                  <a:lnTo>
                    <a:pt x="56141" y="417866"/>
                  </a:lnTo>
                  <a:close/>
                </a:path>
                <a:path w="647700" h="418464">
                  <a:moveTo>
                    <a:pt x="609600" y="417866"/>
                  </a:moveTo>
                  <a:lnTo>
                    <a:pt x="609600" y="337856"/>
                  </a:lnTo>
                  <a:lnTo>
                    <a:pt x="603299" y="380773"/>
                  </a:lnTo>
                  <a:lnTo>
                    <a:pt x="592974" y="417866"/>
                  </a:lnTo>
                  <a:lnTo>
                    <a:pt x="609600" y="417866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20" name="object 33"/>
          <p:cNvSpPr txBox="1"/>
          <p:nvPr/>
        </p:nvSpPr>
        <p:spPr>
          <a:xfrm>
            <a:off x="7481888" y="4302125"/>
            <a:ext cx="303212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H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2321" name="object 34"/>
          <p:cNvGrpSpPr/>
          <p:nvPr/>
        </p:nvGrpSpPr>
        <p:grpSpPr>
          <a:xfrm>
            <a:off x="774700" y="3841750"/>
            <a:ext cx="9144000" cy="2508250"/>
            <a:chOff x="774839" y="3842003"/>
            <a:chExt cx="9144000" cy="2508250"/>
          </a:xfrm>
        </p:grpSpPr>
        <p:sp>
          <p:nvSpPr>
            <p:cNvPr id="12322" name="object 35"/>
            <p:cNvSpPr/>
            <p:nvPr/>
          </p:nvSpPr>
          <p:spPr>
            <a:xfrm>
              <a:off x="3272663" y="3842016"/>
              <a:ext cx="4149725" cy="481965"/>
            </a:xfrm>
            <a:custGeom>
              <a:avLst/>
              <a:gdLst/>
              <a:ahLst/>
              <a:cxnLst>
                <a:cxn ang="0">
                  <a:pos x="1863102" y="37338"/>
                </a:cxn>
                <a:cxn ang="0">
                  <a:pos x="1853958" y="0"/>
                </a:cxn>
                <a:cxn ang="0">
                  <a:pos x="0" y="445009"/>
                </a:cxn>
                <a:cxn ang="0">
                  <a:pos x="9144" y="481585"/>
                </a:cxn>
                <a:cxn ang="0">
                  <a:pos x="1863102" y="37338"/>
                </a:cxn>
                <a:cxn ang="0">
                  <a:pos x="4149102" y="445009"/>
                </a:cxn>
                <a:cxn ang="0">
                  <a:pos x="2295156" y="0"/>
                </a:cxn>
                <a:cxn ang="0">
                  <a:pos x="2286012" y="37338"/>
                </a:cxn>
                <a:cxn ang="0">
                  <a:pos x="4139958" y="481585"/>
                </a:cxn>
                <a:cxn ang="0">
                  <a:pos x="4149102" y="445009"/>
                </a:cxn>
              </a:cxnLst>
              <a:pathLst>
                <a:path w="4149725" h="481964">
                  <a:moveTo>
                    <a:pt x="1863102" y="37338"/>
                  </a:moveTo>
                  <a:lnTo>
                    <a:pt x="1853958" y="0"/>
                  </a:lnTo>
                  <a:lnTo>
                    <a:pt x="0" y="445008"/>
                  </a:lnTo>
                  <a:lnTo>
                    <a:pt x="9144" y="481584"/>
                  </a:lnTo>
                  <a:lnTo>
                    <a:pt x="1863102" y="37338"/>
                  </a:lnTo>
                  <a:close/>
                </a:path>
                <a:path w="4149725" h="481964">
                  <a:moveTo>
                    <a:pt x="4149102" y="445008"/>
                  </a:moveTo>
                  <a:lnTo>
                    <a:pt x="2295156" y="0"/>
                  </a:lnTo>
                  <a:lnTo>
                    <a:pt x="2286012" y="37338"/>
                  </a:lnTo>
                  <a:lnTo>
                    <a:pt x="4139958" y="481584"/>
                  </a:lnTo>
                  <a:lnTo>
                    <a:pt x="4149102" y="445008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3" name="object 36"/>
            <p:cNvSpPr/>
            <p:nvPr/>
          </p:nvSpPr>
          <p:spPr>
            <a:xfrm>
              <a:off x="774839" y="4634483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4" name="object 37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5" name="object 38"/>
            <p:cNvSpPr/>
            <p:nvPr/>
          </p:nvSpPr>
          <p:spPr>
            <a:xfrm>
              <a:off x="9614027" y="4634483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26" name="object 39"/>
            <p:cNvSpPr/>
            <p:nvPr/>
          </p:nvSpPr>
          <p:spPr>
            <a:xfrm>
              <a:off x="9684143" y="4634483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7" name="object 40"/>
            <p:cNvSpPr/>
            <p:nvPr/>
          </p:nvSpPr>
          <p:spPr>
            <a:xfrm>
              <a:off x="2771369" y="4635245"/>
              <a:ext cx="579120" cy="209550"/>
            </a:xfrm>
            <a:custGeom>
              <a:avLst/>
              <a:gdLst/>
              <a:ahLst/>
              <a:cxnLst>
                <a:cxn ang="0">
                  <a:pos x="579011" y="0"/>
                </a:cxn>
                <a:cxn ang="0">
                  <a:pos x="0" y="0"/>
                </a:cxn>
                <a:cxn ang="0">
                  <a:pos x="275" y="1115"/>
                </a:cxn>
                <a:cxn ang="0">
                  <a:pos x="18822" y="44852"/>
                </a:cxn>
                <a:cxn ang="0">
                  <a:pos x="43679" y="84789"/>
                </a:cxn>
                <a:cxn ang="0">
                  <a:pos x="74205" y="120300"/>
                </a:cxn>
                <a:cxn ang="0">
                  <a:pos x="109759" y="150760"/>
                </a:cxn>
                <a:cxn ang="0">
                  <a:pos x="149703" y="175541"/>
                </a:cxn>
                <a:cxn ang="0">
                  <a:pos x="193397" y="194017"/>
                </a:cxn>
                <a:cxn ang="0">
                  <a:pos x="240199" y="205562"/>
                </a:cxn>
                <a:cxn ang="0">
                  <a:pos x="289470" y="209549"/>
                </a:cxn>
                <a:cxn ang="0">
                  <a:pos x="338926" y="205562"/>
                </a:cxn>
                <a:cxn ang="0">
                  <a:pos x="385835" y="194017"/>
                </a:cxn>
                <a:cxn ang="0">
                  <a:pos x="429572" y="175541"/>
                </a:cxn>
                <a:cxn ang="0">
                  <a:pos x="469509" y="150760"/>
                </a:cxn>
                <a:cxn ang="0">
                  <a:pos x="505020" y="120300"/>
                </a:cxn>
                <a:cxn ang="0">
                  <a:pos x="535480" y="84789"/>
                </a:cxn>
                <a:cxn ang="0">
                  <a:pos x="560261" y="44852"/>
                </a:cxn>
                <a:cxn ang="0">
                  <a:pos x="578737" y="1115"/>
                </a:cxn>
                <a:cxn ang="0">
                  <a:pos x="579011" y="0"/>
                </a:cxn>
              </a:cxnLst>
              <a:pathLst>
                <a:path w="579120" h="209550">
                  <a:moveTo>
                    <a:pt x="579011" y="0"/>
                  </a:moveTo>
                  <a:lnTo>
                    <a:pt x="0" y="0"/>
                  </a:lnTo>
                  <a:lnTo>
                    <a:pt x="275" y="1115"/>
                  </a:lnTo>
                  <a:lnTo>
                    <a:pt x="18822" y="44852"/>
                  </a:lnTo>
                  <a:lnTo>
                    <a:pt x="43679" y="84789"/>
                  </a:lnTo>
                  <a:lnTo>
                    <a:pt x="74205" y="120300"/>
                  </a:lnTo>
                  <a:lnTo>
                    <a:pt x="109759" y="150760"/>
                  </a:lnTo>
                  <a:lnTo>
                    <a:pt x="149703" y="175541"/>
                  </a:lnTo>
                  <a:lnTo>
                    <a:pt x="193397" y="194017"/>
                  </a:lnTo>
                  <a:lnTo>
                    <a:pt x="240199" y="205562"/>
                  </a:lnTo>
                  <a:lnTo>
                    <a:pt x="289470" y="209549"/>
                  </a:lnTo>
                  <a:lnTo>
                    <a:pt x="338926" y="205562"/>
                  </a:lnTo>
                  <a:lnTo>
                    <a:pt x="385835" y="194017"/>
                  </a:lnTo>
                  <a:lnTo>
                    <a:pt x="429572" y="175541"/>
                  </a:lnTo>
                  <a:lnTo>
                    <a:pt x="469509" y="150760"/>
                  </a:lnTo>
                  <a:lnTo>
                    <a:pt x="505020" y="120300"/>
                  </a:lnTo>
                  <a:lnTo>
                    <a:pt x="535480" y="84789"/>
                  </a:lnTo>
                  <a:lnTo>
                    <a:pt x="560261" y="44852"/>
                  </a:lnTo>
                  <a:lnTo>
                    <a:pt x="578737" y="1115"/>
                  </a:lnTo>
                  <a:lnTo>
                    <a:pt x="5790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8" name="object 41"/>
            <p:cNvSpPr/>
            <p:nvPr/>
          </p:nvSpPr>
          <p:spPr>
            <a:xfrm>
              <a:off x="2752192" y="4635245"/>
              <a:ext cx="617855" cy="228600"/>
            </a:xfrm>
            <a:custGeom>
              <a:avLst/>
              <a:gdLst/>
              <a:ahLst/>
              <a:cxnLst>
                <a:cxn ang="0">
                  <a:pos x="617720" y="0"/>
                </a:cxn>
                <a:cxn ang="0">
                  <a:pos x="577772" y="0"/>
                </a:cxn>
                <a:cxn ang="0">
                  <a:pos x="577163" y="2186"/>
                </a:cxn>
                <a:cxn ang="0">
                  <a:pos x="562019" y="37805"/>
                </a:cxn>
                <a:cxn ang="0">
                  <a:pos x="520795" y="97976"/>
                </a:cxn>
                <a:cxn ang="0">
                  <a:pos x="467809" y="143247"/>
                </a:cxn>
                <a:cxn ang="0">
                  <a:pos x="406447" y="173444"/>
                </a:cxn>
                <a:cxn ang="0">
                  <a:pos x="340092" y="188393"/>
                </a:cxn>
                <a:cxn ang="0">
                  <a:pos x="306100" y="190096"/>
                </a:cxn>
                <a:cxn ang="0">
                  <a:pos x="272131" y="187922"/>
                </a:cxn>
                <a:cxn ang="0">
                  <a:pos x="205948" y="171857"/>
                </a:cxn>
                <a:cxn ang="0">
                  <a:pos x="144930" y="140023"/>
                </a:cxn>
                <a:cxn ang="0">
                  <a:pos x="92460" y="92249"/>
                </a:cxn>
                <a:cxn ang="0">
                  <a:pos x="51924" y="28360"/>
                </a:cxn>
                <a:cxn ang="0">
                  <a:pos x="40938" y="0"/>
                </a:cxn>
                <a:cxn ang="0">
                  <a:pos x="0" y="0"/>
                </a:cxn>
                <a:cxn ang="0">
                  <a:pos x="23838" y="58769"/>
                </a:cxn>
                <a:cxn ang="0">
                  <a:pos x="48325" y="97300"/>
                </a:cxn>
                <a:cxn ang="0">
                  <a:pos x="77691" y="131721"/>
                </a:cxn>
                <a:cxn ang="0">
                  <a:pos x="111398" y="161615"/>
                </a:cxn>
                <a:cxn ang="0">
                  <a:pos x="148906" y="186566"/>
                </a:cxn>
                <a:cxn ang="0">
                  <a:pos x="189676" y="206156"/>
                </a:cxn>
                <a:cxn ang="0">
                  <a:pos x="233169" y="219970"/>
                </a:cxn>
                <a:cxn ang="0">
                  <a:pos x="278848" y="227590"/>
                </a:cxn>
                <a:cxn ang="0">
                  <a:pos x="326173" y="228599"/>
                </a:cxn>
                <a:cxn ang="0">
                  <a:pos x="342937" y="227075"/>
                </a:cxn>
                <a:cxn ang="0">
                  <a:pos x="407818" y="213609"/>
                </a:cxn>
                <a:cxn ang="0">
                  <a:pos x="453458" y="195158"/>
                </a:cxn>
                <a:cxn ang="0">
                  <a:pos x="495267" y="170140"/>
                </a:cxn>
                <a:cxn ang="0">
                  <a:pos x="532652" y="139258"/>
                </a:cxn>
                <a:cxn ang="0">
                  <a:pos x="565022" y="103216"/>
                </a:cxn>
                <a:cxn ang="0">
                  <a:pos x="591784" y="62718"/>
                </a:cxn>
                <a:cxn ang="0">
                  <a:pos x="612345" y="18465"/>
                </a:cxn>
                <a:cxn ang="0">
                  <a:pos x="617720" y="0"/>
                </a:cxn>
              </a:cxnLst>
              <a:pathLst>
                <a:path w="617854" h="228600">
                  <a:moveTo>
                    <a:pt x="617719" y="0"/>
                  </a:moveTo>
                  <a:lnTo>
                    <a:pt x="577771" y="0"/>
                  </a:lnTo>
                  <a:lnTo>
                    <a:pt x="577162" y="2186"/>
                  </a:lnTo>
                  <a:lnTo>
                    <a:pt x="562018" y="37805"/>
                  </a:lnTo>
                  <a:lnTo>
                    <a:pt x="520794" y="97976"/>
                  </a:lnTo>
                  <a:lnTo>
                    <a:pt x="467808" y="143247"/>
                  </a:lnTo>
                  <a:lnTo>
                    <a:pt x="406446" y="173444"/>
                  </a:lnTo>
                  <a:lnTo>
                    <a:pt x="340091" y="188393"/>
                  </a:lnTo>
                  <a:lnTo>
                    <a:pt x="306100" y="190096"/>
                  </a:lnTo>
                  <a:lnTo>
                    <a:pt x="272131" y="187922"/>
                  </a:lnTo>
                  <a:lnTo>
                    <a:pt x="205948" y="171857"/>
                  </a:lnTo>
                  <a:lnTo>
                    <a:pt x="144930" y="140023"/>
                  </a:lnTo>
                  <a:lnTo>
                    <a:pt x="92460" y="92249"/>
                  </a:lnTo>
                  <a:lnTo>
                    <a:pt x="51924" y="28360"/>
                  </a:lnTo>
                  <a:lnTo>
                    <a:pt x="40938" y="0"/>
                  </a:lnTo>
                  <a:lnTo>
                    <a:pt x="0" y="0"/>
                  </a:lnTo>
                  <a:lnTo>
                    <a:pt x="23838" y="58769"/>
                  </a:lnTo>
                  <a:lnTo>
                    <a:pt x="48325" y="97300"/>
                  </a:lnTo>
                  <a:lnTo>
                    <a:pt x="77691" y="131721"/>
                  </a:lnTo>
                  <a:lnTo>
                    <a:pt x="111398" y="161615"/>
                  </a:lnTo>
                  <a:lnTo>
                    <a:pt x="148906" y="186566"/>
                  </a:lnTo>
                  <a:lnTo>
                    <a:pt x="189676" y="206156"/>
                  </a:lnTo>
                  <a:lnTo>
                    <a:pt x="233169" y="219970"/>
                  </a:lnTo>
                  <a:lnTo>
                    <a:pt x="278848" y="227590"/>
                  </a:lnTo>
                  <a:lnTo>
                    <a:pt x="326172" y="228599"/>
                  </a:lnTo>
                  <a:lnTo>
                    <a:pt x="342936" y="227075"/>
                  </a:lnTo>
                  <a:lnTo>
                    <a:pt x="407817" y="213609"/>
                  </a:lnTo>
                  <a:lnTo>
                    <a:pt x="453457" y="195158"/>
                  </a:lnTo>
                  <a:lnTo>
                    <a:pt x="495266" y="170140"/>
                  </a:lnTo>
                  <a:lnTo>
                    <a:pt x="532651" y="139258"/>
                  </a:lnTo>
                  <a:lnTo>
                    <a:pt x="565021" y="103216"/>
                  </a:lnTo>
                  <a:lnTo>
                    <a:pt x="591783" y="62718"/>
                  </a:lnTo>
                  <a:lnTo>
                    <a:pt x="612344" y="18465"/>
                  </a:lnTo>
                  <a:lnTo>
                    <a:pt x="617719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9" name="object 42"/>
            <p:cNvSpPr/>
            <p:nvPr/>
          </p:nvSpPr>
          <p:spPr>
            <a:xfrm>
              <a:off x="7343356" y="4635245"/>
              <a:ext cx="579120" cy="209550"/>
            </a:xfrm>
            <a:custGeom>
              <a:avLst/>
              <a:gdLst/>
              <a:ahLst/>
              <a:cxnLst>
                <a:cxn ang="0">
                  <a:pos x="579011" y="0"/>
                </a:cxn>
                <a:cxn ang="0">
                  <a:pos x="0" y="0"/>
                </a:cxn>
                <a:cxn ang="0">
                  <a:pos x="275" y="1115"/>
                </a:cxn>
                <a:cxn ang="0">
                  <a:pos x="18822" y="44852"/>
                </a:cxn>
                <a:cxn ang="0">
                  <a:pos x="43679" y="84789"/>
                </a:cxn>
                <a:cxn ang="0">
                  <a:pos x="74205" y="120300"/>
                </a:cxn>
                <a:cxn ang="0">
                  <a:pos x="109759" y="150760"/>
                </a:cxn>
                <a:cxn ang="0">
                  <a:pos x="149703" y="175541"/>
                </a:cxn>
                <a:cxn ang="0">
                  <a:pos x="193397" y="194017"/>
                </a:cxn>
                <a:cxn ang="0">
                  <a:pos x="240199" y="205562"/>
                </a:cxn>
                <a:cxn ang="0">
                  <a:pos x="289470" y="209549"/>
                </a:cxn>
                <a:cxn ang="0">
                  <a:pos x="338926" y="205562"/>
                </a:cxn>
                <a:cxn ang="0">
                  <a:pos x="385835" y="194017"/>
                </a:cxn>
                <a:cxn ang="0">
                  <a:pos x="429572" y="175541"/>
                </a:cxn>
                <a:cxn ang="0">
                  <a:pos x="469509" y="150760"/>
                </a:cxn>
                <a:cxn ang="0">
                  <a:pos x="505020" y="120300"/>
                </a:cxn>
                <a:cxn ang="0">
                  <a:pos x="535480" y="84789"/>
                </a:cxn>
                <a:cxn ang="0">
                  <a:pos x="560261" y="44852"/>
                </a:cxn>
                <a:cxn ang="0">
                  <a:pos x="578737" y="1115"/>
                </a:cxn>
                <a:cxn ang="0">
                  <a:pos x="579011" y="0"/>
                </a:cxn>
              </a:cxnLst>
              <a:pathLst>
                <a:path w="579120" h="209550">
                  <a:moveTo>
                    <a:pt x="579011" y="0"/>
                  </a:moveTo>
                  <a:lnTo>
                    <a:pt x="0" y="0"/>
                  </a:lnTo>
                  <a:lnTo>
                    <a:pt x="275" y="1115"/>
                  </a:lnTo>
                  <a:lnTo>
                    <a:pt x="18822" y="44852"/>
                  </a:lnTo>
                  <a:lnTo>
                    <a:pt x="43679" y="84789"/>
                  </a:lnTo>
                  <a:lnTo>
                    <a:pt x="74205" y="120300"/>
                  </a:lnTo>
                  <a:lnTo>
                    <a:pt x="109759" y="150760"/>
                  </a:lnTo>
                  <a:lnTo>
                    <a:pt x="149703" y="175541"/>
                  </a:lnTo>
                  <a:lnTo>
                    <a:pt x="193397" y="194017"/>
                  </a:lnTo>
                  <a:lnTo>
                    <a:pt x="240199" y="205562"/>
                  </a:lnTo>
                  <a:lnTo>
                    <a:pt x="289470" y="209549"/>
                  </a:lnTo>
                  <a:lnTo>
                    <a:pt x="338926" y="205562"/>
                  </a:lnTo>
                  <a:lnTo>
                    <a:pt x="385835" y="194017"/>
                  </a:lnTo>
                  <a:lnTo>
                    <a:pt x="429572" y="175541"/>
                  </a:lnTo>
                  <a:lnTo>
                    <a:pt x="469509" y="150760"/>
                  </a:lnTo>
                  <a:lnTo>
                    <a:pt x="505020" y="120300"/>
                  </a:lnTo>
                  <a:lnTo>
                    <a:pt x="535480" y="84789"/>
                  </a:lnTo>
                  <a:lnTo>
                    <a:pt x="560261" y="44852"/>
                  </a:lnTo>
                  <a:lnTo>
                    <a:pt x="578737" y="1115"/>
                  </a:lnTo>
                  <a:lnTo>
                    <a:pt x="5790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0" name="object 43"/>
            <p:cNvSpPr/>
            <p:nvPr/>
          </p:nvSpPr>
          <p:spPr>
            <a:xfrm>
              <a:off x="9518777" y="4635245"/>
              <a:ext cx="38100" cy="171450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31" name="object 44"/>
            <p:cNvSpPr/>
            <p:nvPr/>
          </p:nvSpPr>
          <p:spPr>
            <a:xfrm>
              <a:off x="7324177" y="4635245"/>
              <a:ext cx="617855" cy="228600"/>
            </a:xfrm>
            <a:custGeom>
              <a:avLst/>
              <a:gdLst/>
              <a:ahLst/>
              <a:cxnLst>
                <a:cxn ang="0">
                  <a:pos x="617722" y="0"/>
                </a:cxn>
                <a:cxn ang="0">
                  <a:pos x="577774" y="0"/>
                </a:cxn>
                <a:cxn ang="0">
                  <a:pos x="577165" y="2186"/>
                </a:cxn>
                <a:cxn ang="0">
                  <a:pos x="562021" y="37805"/>
                </a:cxn>
                <a:cxn ang="0">
                  <a:pos x="520797" y="97976"/>
                </a:cxn>
                <a:cxn ang="0">
                  <a:pos x="467811" y="143247"/>
                </a:cxn>
                <a:cxn ang="0">
                  <a:pos x="406449" y="173444"/>
                </a:cxn>
                <a:cxn ang="0">
                  <a:pos x="340094" y="188393"/>
                </a:cxn>
                <a:cxn ang="0">
                  <a:pos x="306102" y="190096"/>
                </a:cxn>
                <a:cxn ang="0">
                  <a:pos x="272133" y="187922"/>
                </a:cxn>
                <a:cxn ang="0">
                  <a:pos x="205950" y="171857"/>
                </a:cxn>
                <a:cxn ang="0">
                  <a:pos x="144932" y="140023"/>
                </a:cxn>
                <a:cxn ang="0">
                  <a:pos x="92462" y="92249"/>
                </a:cxn>
                <a:cxn ang="0">
                  <a:pos x="51925" y="28360"/>
                </a:cxn>
                <a:cxn ang="0">
                  <a:pos x="40940" y="0"/>
                </a:cxn>
                <a:cxn ang="0">
                  <a:pos x="0" y="0"/>
                </a:cxn>
                <a:cxn ang="0">
                  <a:pos x="23835" y="58769"/>
                </a:cxn>
                <a:cxn ang="0">
                  <a:pos x="48321" y="97300"/>
                </a:cxn>
                <a:cxn ang="0">
                  <a:pos x="77688" y="131721"/>
                </a:cxn>
                <a:cxn ang="0">
                  <a:pos x="111395" y="161615"/>
                </a:cxn>
                <a:cxn ang="0">
                  <a:pos x="148904" y="186566"/>
                </a:cxn>
                <a:cxn ang="0">
                  <a:pos x="189675" y="206156"/>
                </a:cxn>
                <a:cxn ang="0">
                  <a:pos x="233170" y="219970"/>
                </a:cxn>
                <a:cxn ang="0">
                  <a:pos x="278849" y="227590"/>
                </a:cxn>
                <a:cxn ang="0">
                  <a:pos x="326175" y="228599"/>
                </a:cxn>
                <a:cxn ang="0">
                  <a:pos x="342939" y="227075"/>
                </a:cxn>
                <a:cxn ang="0">
                  <a:pos x="407820" y="213609"/>
                </a:cxn>
                <a:cxn ang="0">
                  <a:pos x="453460" y="195158"/>
                </a:cxn>
                <a:cxn ang="0">
                  <a:pos x="495269" y="170140"/>
                </a:cxn>
                <a:cxn ang="0">
                  <a:pos x="532654" y="139258"/>
                </a:cxn>
                <a:cxn ang="0">
                  <a:pos x="565024" y="103216"/>
                </a:cxn>
                <a:cxn ang="0">
                  <a:pos x="591786" y="62718"/>
                </a:cxn>
                <a:cxn ang="0">
                  <a:pos x="612347" y="18465"/>
                </a:cxn>
                <a:cxn ang="0">
                  <a:pos x="617722" y="0"/>
                </a:cxn>
              </a:cxnLst>
              <a:pathLst>
                <a:path w="617854" h="228600">
                  <a:moveTo>
                    <a:pt x="617721" y="0"/>
                  </a:moveTo>
                  <a:lnTo>
                    <a:pt x="577773" y="0"/>
                  </a:lnTo>
                  <a:lnTo>
                    <a:pt x="577164" y="2186"/>
                  </a:lnTo>
                  <a:lnTo>
                    <a:pt x="562020" y="37805"/>
                  </a:lnTo>
                  <a:lnTo>
                    <a:pt x="520796" y="97976"/>
                  </a:lnTo>
                  <a:lnTo>
                    <a:pt x="467810" y="143247"/>
                  </a:lnTo>
                  <a:lnTo>
                    <a:pt x="406448" y="173444"/>
                  </a:lnTo>
                  <a:lnTo>
                    <a:pt x="340093" y="188393"/>
                  </a:lnTo>
                  <a:lnTo>
                    <a:pt x="306102" y="190096"/>
                  </a:lnTo>
                  <a:lnTo>
                    <a:pt x="272133" y="187922"/>
                  </a:lnTo>
                  <a:lnTo>
                    <a:pt x="205950" y="171857"/>
                  </a:lnTo>
                  <a:lnTo>
                    <a:pt x="144932" y="140023"/>
                  </a:lnTo>
                  <a:lnTo>
                    <a:pt x="92462" y="92249"/>
                  </a:lnTo>
                  <a:lnTo>
                    <a:pt x="51925" y="28360"/>
                  </a:lnTo>
                  <a:lnTo>
                    <a:pt x="40940" y="0"/>
                  </a:lnTo>
                  <a:lnTo>
                    <a:pt x="0" y="0"/>
                  </a:lnTo>
                  <a:lnTo>
                    <a:pt x="23835" y="58769"/>
                  </a:lnTo>
                  <a:lnTo>
                    <a:pt x="48321" y="97300"/>
                  </a:lnTo>
                  <a:lnTo>
                    <a:pt x="77688" y="131721"/>
                  </a:lnTo>
                  <a:lnTo>
                    <a:pt x="111395" y="161615"/>
                  </a:lnTo>
                  <a:lnTo>
                    <a:pt x="148904" y="186566"/>
                  </a:lnTo>
                  <a:lnTo>
                    <a:pt x="189675" y="206156"/>
                  </a:lnTo>
                  <a:lnTo>
                    <a:pt x="233170" y="219970"/>
                  </a:lnTo>
                  <a:lnTo>
                    <a:pt x="278849" y="227590"/>
                  </a:lnTo>
                  <a:lnTo>
                    <a:pt x="326174" y="228599"/>
                  </a:lnTo>
                  <a:lnTo>
                    <a:pt x="342938" y="227075"/>
                  </a:lnTo>
                  <a:lnTo>
                    <a:pt x="407819" y="213609"/>
                  </a:lnTo>
                  <a:lnTo>
                    <a:pt x="453459" y="195158"/>
                  </a:lnTo>
                  <a:lnTo>
                    <a:pt x="495268" y="170140"/>
                  </a:lnTo>
                  <a:lnTo>
                    <a:pt x="532653" y="139258"/>
                  </a:lnTo>
                  <a:lnTo>
                    <a:pt x="565023" y="103216"/>
                  </a:lnTo>
                  <a:lnTo>
                    <a:pt x="591785" y="62718"/>
                  </a:lnTo>
                  <a:lnTo>
                    <a:pt x="612346" y="18465"/>
                  </a:lnTo>
                  <a:lnTo>
                    <a:pt x="617721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object 45"/>
            <p:cNvSpPr/>
            <p:nvPr/>
          </p:nvSpPr>
          <p:spPr>
            <a:xfrm>
              <a:off x="8474126" y="5225795"/>
              <a:ext cx="603885" cy="266700"/>
            </a:xfrm>
            <a:custGeom>
              <a:avLst/>
              <a:gdLst/>
              <a:ahLst/>
              <a:cxnLst>
                <a:cxn ang="0">
                  <a:pos x="603418" y="266700"/>
                </a:cxn>
                <a:cxn ang="0">
                  <a:pos x="590969" y="208727"/>
                </a:cxn>
                <a:cxn ang="0">
                  <a:pos x="572492" y="165033"/>
                </a:cxn>
                <a:cxn ang="0">
                  <a:pos x="547711" y="125089"/>
                </a:cxn>
                <a:cxn ang="0">
                  <a:pos x="517252" y="89534"/>
                </a:cxn>
                <a:cxn ang="0">
                  <a:pos x="481740" y="59009"/>
                </a:cxn>
                <a:cxn ang="0">
                  <a:pos x="441803" y="34152"/>
                </a:cxn>
                <a:cxn ang="0">
                  <a:pos x="398067" y="15605"/>
                </a:cxn>
                <a:cxn ang="0">
                  <a:pos x="351157" y="4008"/>
                </a:cxn>
                <a:cxn ang="0">
                  <a:pos x="301700" y="0"/>
                </a:cxn>
                <a:cxn ang="0">
                  <a:pos x="252429" y="4008"/>
                </a:cxn>
                <a:cxn ang="0">
                  <a:pos x="205627" y="15605"/>
                </a:cxn>
                <a:cxn ang="0">
                  <a:pos x="161934" y="34152"/>
                </a:cxn>
                <a:cxn ang="0">
                  <a:pos x="121990" y="59009"/>
                </a:cxn>
                <a:cxn ang="0">
                  <a:pos x="86435" y="89534"/>
                </a:cxn>
                <a:cxn ang="0">
                  <a:pos x="55909" y="125089"/>
                </a:cxn>
                <a:cxn ang="0">
                  <a:pos x="31053" y="165033"/>
                </a:cxn>
                <a:cxn ang="0">
                  <a:pos x="12506" y="208727"/>
                </a:cxn>
                <a:cxn ang="0">
                  <a:pos x="908" y="255529"/>
                </a:cxn>
                <a:cxn ang="0">
                  <a:pos x="0" y="266700"/>
                </a:cxn>
                <a:cxn ang="0">
                  <a:pos x="603418" y="266700"/>
                </a:cxn>
              </a:cxnLst>
              <a:pathLst>
                <a:path w="603884" h="266700">
                  <a:moveTo>
                    <a:pt x="603417" y="266700"/>
                  </a:moveTo>
                  <a:lnTo>
                    <a:pt x="590968" y="208727"/>
                  </a:lnTo>
                  <a:lnTo>
                    <a:pt x="572491" y="165033"/>
                  </a:lnTo>
                  <a:lnTo>
                    <a:pt x="547710" y="125089"/>
                  </a:lnTo>
                  <a:lnTo>
                    <a:pt x="517251" y="89534"/>
                  </a:lnTo>
                  <a:lnTo>
                    <a:pt x="481739" y="59009"/>
                  </a:lnTo>
                  <a:lnTo>
                    <a:pt x="441802" y="34152"/>
                  </a:lnTo>
                  <a:lnTo>
                    <a:pt x="398066" y="15605"/>
                  </a:lnTo>
                  <a:lnTo>
                    <a:pt x="351156" y="4008"/>
                  </a:lnTo>
                  <a:lnTo>
                    <a:pt x="301700" y="0"/>
                  </a:lnTo>
                  <a:lnTo>
                    <a:pt x="252429" y="4008"/>
                  </a:lnTo>
                  <a:lnTo>
                    <a:pt x="205627" y="15605"/>
                  </a:lnTo>
                  <a:lnTo>
                    <a:pt x="161934" y="34152"/>
                  </a:lnTo>
                  <a:lnTo>
                    <a:pt x="121990" y="59009"/>
                  </a:lnTo>
                  <a:lnTo>
                    <a:pt x="86435" y="89534"/>
                  </a:lnTo>
                  <a:lnTo>
                    <a:pt x="55909" y="125089"/>
                  </a:lnTo>
                  <a:lnTo>
                    <a:pt x="31053" y="165033"/>
                  </a:lnTo>
                  <a:lnTo>
                    <a:pt x="12506" y="208727"/>
                  </a:lnTo>
                  <a:lnTo>
                    <a:pt x="908" y="255529"/>
                  </a:lnTo>
                  <a:lnTo>
                    <a:pt x="0" y="266700"/>
                  </a:lnTo>
                  <a:lnTo>
                    <a:pt x="603417" y="2667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object 46"/>
            <p:cNvSpPr/>
            <p:nvPr/>
          </p:nvSpPr>
          <p:spPr>
            <a:xfrm>
              <a:off x="8455406" y="5207979"/>
              <a:ext cx="641985" cy="285115"/>
            </a:xfrm>
            <a:custGeom>
              <a:avLst/>
              <a:gdLst/>
              <a:ahLst/>
              <a:cxnLst>
                <a:cxn ang="0">
                  <a:pos x="641863" y="284517"/>
                </a:cxn>
                <a:cxn ang="0">
                  <a:pos x="634467" y="246257"/>
                </a:cxn>
                <a:cxn ang="0">
                  <a:pos x="622212" y="206858"/>
                </a:cxn>
                <a:cxn ang="0">
                  <a:pos x="606314" y="170892"/>
                </a:cxn>
                <a:cxn ang="0">
                  <a:pos x="564918" y="109258"/>
                </a:cxn>
                <a:cxn ang="0">
                  <a:pos x="512936" y="61355"/>
                </a:cxn>
                <a:cxn ang="0">
                  <a:pos x="453022" y="27179"/>
                </a:cxn>
                <a:cxn ang="0">
                  <a:pos x="387834" y="6728"/>
                </a:cxn>
                <a:cxn ang="0">
                  <a:pos x="320025" y="0"/>
                </a:cxn>
                <a:cxn ang="0">
                  <a:pos x="285969" y="1781"/>
                </a:cxn>
                <a:cxn ang="0">
                  <a:pos x="219212" y="15633"/>
                </a:cxn>
                <a:cxn ang="0">
                  <a:pos x="156476" y="43203"/>
                </a:cxn>
                <a:cxn ang="0">
                  <a:pos x="100417" y="84488"/>
                </a:cxn>
                <a:cxn ang="0">
                  <a:pos x="53690" y="139486"/>
                </a:cxn>
                <a:cxn ang="0">
                  <a:pos x="18951" y="208195"/>
                </a:cxn>
                <a:cxn ang="0">
                  <a:pos x="6907" y="247691"/>
                </a:cxn>
                <a:cxn ang="0">
                  <a:pos x="0" y="284517"/>
                </a:cxn>
                <a:cxn ang="0">
                  <a:pos x="38064" y="284517"/>
                </a:cxn>
                <a:cxn ang="0">
                  <a:pos x="44756" y="251792"/>
                </a:cxn>
                <a:cxn ang="0">
                  <a:pos x="57483" y="213698"/>
                </a:cxn>
                <a:cxn ang="0">
                  <a:pos x="93881" y="148788"/>
                </a:cxn>
                <a:cxn ang="0">
                  <a:pos x="142285" y="98847"/>
                </a:cxn>
                <a:cxn ang="0">
                  <a:pos x="199592" y="63790"/>
                </a:cxn>
                <a:cxn ang="0">
                  <a:pos x="262699" y="43531"/>
                </a:cxn>
                <a:cxn ang="0">
                  <a:pos x="328503" y="37985"/>
                </a:cxn>
                <a:cxn ang="0">
                  <a:pos x="361446" y="40703"/>
                </a:cxn>
                <a:cxn ang="0">
                  <a:pos x="425476" y="57066"/>
                </a:cxn>
                <a:cxn ang="0">
                  <a:pos x="484444" y="87929"/>
                </a:cxn>
                <a:cxn ang="0">
                  <a:pos x="535247" y="133206"/>
                </a:cxn>
                <a:cxn ang="0">
                  <a:pos x="574783" y="192812"/>
                </a:cxn>
                <a:cxn ang="0">
                  <a:pos x="599948" y="266662"/>
                </a:cxn>
                <a:cxn ang="0">
                  <a:pos x="602578" y="284517"/>
                </a:cxn>
                <a:cxn ang="0">
                  <a:pos x="641863" y="284517"/>
                </a:cxn>
              </a:cxnLst>
              <a:pathLst>
                <a:path w="641984" h="285114">
                  <a:moveTo>
                    <a:pt x="641862" y="284516"/>
                  </a:moveTo>
                  <a:lnTo>
                    <a:pt x="634466" y="246256"/>
                  </a:lnTo>
                  <a:lnTo>
                    <a:pt x="622211" y="206857"/>
                  </a:lnTo>
                  <a:lnTo>
                    <a:pt x="606313" y="170891"/>
                  </a:lnTo>
                  <a:lnTo>
                    <a:pt x="564917" y="109258"/>
                  </a:lnTo>
                  <a:lnTo>
                    <a:pt x="512935" y="61355"/>
                  </a:lnTo>
                  <a:lnTo>
                    <a:pt x="453021" y="27179"/>
                  </a:lnTo>
                  <a:lnTo>
                    <a:pt x="387833" y="6728"/>
                  </a:lnTo>
                  <a:lnTo>
                    <a:pt x="320025" y="0"/>
                  </a:lnTo>
                  <a:lnTo>
                    <a:pt x="285969" y="1781"/>
                  </a:lnTo>
                  <a:lnTo>
                    <a:pt x="219212" y="15633"/>
                  </a:lnTo>
                  <a:lnTo>
                    <a:pt x="156476" y="43203"/>
                  </a:lnTo>
                  <a:lnTo>
                    <a:pt x="100417" y="84488"/>
                  </a:lnTo>
                  <a:lnTo>
                    <a:pt x="53690" y="139486"/>
                  </a:lnTo>
                  <a:lnTo>
                    <a:pt x="18951" y="208194"/>
                  </a:lnTo>
                  <a:lnTo>
                    <a:pt x="6907" y="247690"/>
                  </a:lnTo>
                  <a:lnTo>
                    <a:pt x="0" y="284516"/>
                  </a:lnTo>
                  <a:lnTo>
                    <a:pt x="38064" y="284516"/>
                  </a:lnTo>
                  <a:lnTo>
                    <a:pt x="44756" y="251791"/>
                  </a:lnTo>
                  <a:lnTo>
                    <a:pt x="57483" y="213697"/>
                  </a:lnTo>
                  <a:lnTo>
                    <a:pt x="93881" y="148787"/>
                  </a:lnTo>
                  <a:lnTo>
                    <a:pt x="142285" y="98847"/>
                  </a:lnTo>
                  <a:lnTo>
                    <a:pt x="199592" y="63790"/>
                  </a:lnTo>
                  <a:lnTo>
                    <a:pt x="262699" y="43531"/>
                  </a:lnTo>
                  <a:lnTo>
                    <a:pt x="328502" y="37985"/>
                  </a:lnTo>
                  <a:lnTo>
                    <a:pt x="361445" y="40703"/>
                  </a:lnTo>
                  <a:lnTo>
                    <a:pt x="425475" y="57066"/>
                  </a:lnTo>
                  <a:lnTo>
                    <a:pt x="484443" y="87929"/>
                  </a:lnTo>
                  <a:lnTo>
                    <a:pt x="535246" y="133206"/>
                  </a:lnTo>
                  <a:lnTo>
                    <a:pt x="574782" y="192811"/>
                  </a:lnTo>
                  <a:lnTo>
                    <a:pt x="599947" y="266661"/>
                  </a:lnTo>
                  <a:lnTo>
                    <a:pt x="602577" y="284516"/>
                  </a:lnTo>
                  <a:lnTo>
                    <a:pt x="641862" y="284516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object 47"/>
            <p:cNvSpPr/>
            <p:nvPr/>
          </p:nvSpPr>
          <p:spPr>
            <a:xfrm>
              <a:off x="3902139" y="5225795"/>
              <a:ext cx="603885" cy="266700"/>
            </a:xfrm>
            <a:custGeom>
              <a:avLst/>
              <a:gdLst/>
              <a:ahLst/>
              <a:cxnLst>
                <a:cxn ang="0">
                  <a:pos x="603417" y="266700"/>
                </a:cxn>
                <a:cxn ang="0">
                  <a:pos x="590968" y="208727"/>
                </a:cxn>
                <a:cxn ang="0">
                  <a:pos x="572491" y="165033"/>
                </a:cxn>
                <a:cxn ang="0">
                  <a:pos x="547710" y="125089"/>
                </a:cxn>
                <a:cxn ang="0">
                  <a:pos x="517251" y="89534"/>
                </a:cxn>
                <a:cxn ang="0">
                  <a:pos x="481739" y="59009"/>
                </a:cxn>
                <a:cxn ang="0">
                  <a:pos x="441802" y="34152"/>
                </a:cxn>
                <a:cxn ang="0">
                  <a:pos x="398066" y="15605"/>
                </a:cxn>
                <a:cxn ang="0">
                  <a:pos x="351156" y="4008"/>
                </a:cxn>
                <a:cxn ang="0">
                  <a:pos x="301700" y="0"/>
                </a:cxn>
                <a:cxn ang="0">
                  <a:pos x="252429" y="4008"/>
                </a:cxn>
                <a:cxn ang="0">
                  <a:pos x="205627" y="15605"/>
                </a:cxn>
                <a:cxn ang="0">
                  <a:pos x="161934" y="34152"/>
                </a:cxn>
                <a:cxn ang="0">
                  <a:pos x="121990" y="59009"/>
                </a:cxn>
                <a:cxn ang="0">
                  <a:pos x="86435" y="89534"/>
                </a:cxn>
                <a:cxn ang="0">
                  <a:pos x="55909" y="125089"/>
                </a:cxn>
                <a:cxn ang="0">
                  <a:pos x="31053" y="165033"/>
                </a:cxn>
                <a:cxn ang="0">
                  <a:pos x="12506" y="208727"/>
                </a:cxn>
                <a:cxn ang="0">
                  <a:pos x="908" y="255529"/>
                </a:cxn>
                <a:cxn ang="0">
                  <a:pos x="0" y="266700"/>
                </a:cxn>
                <a:cxn ang="0">
                  <a:pos x="603417" y="266700"/>
                </a:cxn>
              </a:cxnLst>
              <a:pathLst>
                <a:path w="603885" h="266700">
                  <a:moveTo>
                    <a:pt x="603417" y="266700"/>
                  </a:moveTo>
                  <a:lnTo>
                    <a:pt x="590968" y="208727"/>
                  </a:lnTo>
                  <a:lnTo>
                    <a:pt x="572491" y="165033"/>
                  </a:lnTo>
                  <a:lnTo>
                    <a:pt x="547710" y="125089"/>
                  </a:lnTo>
                  <a:lnTo>
                    <a:pt x="517251" y="89534"/>
                  </a:lnTo>
                  <a:lnTo>
                    <a:pt x="481739" y="59009"/>
                  </a:lnTo>
                  <a:lnTo>
                    <a:pt x="441802" y="34152"/>
                  </a:lnTo>
                  <a:lnTo>
                    <a:pt x="398066" y="15605"/>
                  </a:lnTo>
                  <a:lnTo>
                    <a:pt x="351156" y="4008"/>
                  </a:lnTo>
                  <a:lnTo>
                    <a:pt x="301700" y="0"/>
                  </a:lnTo>
                  <a:lnTo>
                    <a:pt x="252429" y="4008"/>
                  </a:lnTo>
                  <a:lnTo>
                    <a:pt x="205627" y="15605"/>
                  </a:lnTo>
                  <a:lnTo>
                    <a:pt x="161934" y="34152"/>
                  </a:lnTo>
                  <a:lnTo>
                    <a:pt x="121990" y="59009"/>
                  </a:lnTo>
                  <a:lnTo>
                    <a:pt x="86435" y="89534"/>
                  </a:lnTo>
                  <a:lnTo>
                    <a:pt x="55909" y="125089"/>
                  </a:lnTo>
                  <a:lnTo>
                    <a:pt x="31053" y="165033"/>
                  </a:lnTo>
                  <a:lnTo>
                    <a:pt x="12506" y="208727"/>
                  </a:lnTo>
                  <a:lnTo>
                    <a:pt x="908" y="255529"/>
                  </a:lnTo>
                  <a:lnTo>
                    <a:pt x="0" y="266700"/>
                  </a:lnTo>
                  <a:lnTo>
                    <a:pt x="603417" y="2667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object 48"/>
            <p:cNvSpPr/>
            <p:nvPr/>
          </p:nvSpPr>
          <p:spPr>
            <a:xfrm>
              <a:off x="3883419" y="5207979"/>
              <a:ext cx="641985" cy="285115"/>
            </a:xfrm>
            <a:custGeom>
              <a:avLst/>
              <a:gdLst/>
              <a:ahLst/>
              <a:cxnLst>
                <a:cxn ang="0">
                  <a:pos x="641862" y="284517"/>
                </a:cxn>
                <a:cxn ang="0">
                  <a:pos x="634466" y="246257"/>
                </a:cxn>
                <a:cxn ang="0">
                  <a:pos x="622211" y="206858"/>
                </a:cxn>
                <a:cxn ang="0">
                  <a:pos x="606313" y="170892"/>
                </a:cxn>
                <a:cxn ang="0">
                  <a:pos x="564917" y="109258"/>
                </a:cxn>
                <a:cxn ang="0">
                  <a:pos x="512935" y="61355"/>
                </a:cxn>
                <a:cxn ang="0">
                  <a:pos x="453021" y="27179"/>
                </a:cxn>
                <a:cxn ang="0">
                  <a:pos x="387833" y="6728"/>
                </a:cxn>
                <a:cxn ang="0">
                  <a:pos x="320025" y="0"/>
                </a:cxn>
                <a:cxn ang="0">
                  <a:pos x="285969" y="1781"/>
                </a:cxn>
                <a:cxn ang="0">
                  <a:pos x="219212" y="15633"/>
                </a:cxn>
                <a:cxn ang="0">
                  <a:pos x="156476" y="43203"/>
                </a:cxn>
                <a:cxn ang="0">
                  <a:pos x="100417" y="84488"/>
                </a:cxn>
                <a:cxn ang="0">
                  <a:pos x="53690" y="139486"/>
                </a:cxn>
                <a:cxn ang="0">
                  <a:pos x="18951" y="208195"/>
                </a:cxn>
                <a:cxn ang="0">
                  <a:pos x="6907" y="247691"/>
                </a:cxn>
                <a:cxn ang="0">
                  <a:pos x="0" y="284517"/>
                </a:cxn>
                <a:cxn ang="0">
                  <a:pos x="38064" y="284517"/>
                </a:cxn>
                <a:cxn ang="0">
                  <a:pos x="44756" y="251792"/>
                </a:cxn>
                <a:cxn ang="0">
                  <a:pos x="57483" y="213698"/>
                </a:cxn>
                <a:cxn ang="0">
                  <a:pos x="93881" y="148788"/>
                </a:cxn>
                <a:cxn ang="0">
                  <a:pos x="142285" y="98847"/>
                </a:cxn>
                <a:cxn ang="0">
                  <a:pos x="199592" y="63790"/>
                </a:cxn>
                <a:cxn ang="0">
                  <a:pos x="262699" y="43531"/>
                </a:cxn>
                <a:cxn ang="0">
                  <a:pos x="328502" y="37985"/>
                </a:cxn>
                <a:cxn ang="0">
                  <a:pos x="361445" y="40703"/>
                </a:cxn>
                <a:cxn ang="0">
                  <a:pos x="425475" y="57066"/>
                </a:cxn>
                <a:cxn ang="0">
                  <a:pos x="484443" y="87929"/>
                </a:cxn>
                <a:cxn ang="0">
                  <a:pos x="535246" y="133206"/>
                </a:cxn>
                <a:cxn ang="0">
                  <a:pos x="574782" y="192812"/>
                </a:cxn>
                <a:cxn ang="0">
                  <a:pos x="599947" y="266662"/>
                </a:cxn>
                <a:cxn ang="0">
                  <a:pos x="602577" y="284517"/>
                </a:cxn>
                <a:cxn ang="0">
                  <a:pos x="641862" y="284517"/>
                </a:cxn>
              </a:cxnLst>
              <a:pathLst>
                <a:path w="641985" h="285114">
                  <a:moveTo>
                    <a:pt x="641862" y="284516"/>
                  </a:moveTo>
                  <a:lnTo>
                    <a:pt x="634466" y="246256"/>
                  </a:lnTo>
                  <a:lnTo>
                    <a:pt x="622211" y="206857"/>
                  </a:lnTo>
                  <a:lnTo>
                    <a:pt x="606313" y="170891"/>
                  </a:lnTo>
                  <a:lnTo>
                    <a:pt x="564917" y="109258"/>
                  </a:lnTo>
                  <a:lnTo>
                    <a:pt x="512935" y="61355"/>
                  </a:lnTo>
                  <a:lnTo>
                    <a:pt x="453021" y="27179"/>
                  </a:lnTo>
                  <a:lnTo>
                    <a:pt x="387833" y="6728"/>
                  </a:lnTo>
                  <a:lnTo>
                    <a:pt x="320025" y="0"/>
                  </a:lnTo>
                  <a:lnTo>
                    <a:pt x="285969" y="1781"/>
                  </a:lnTo>
                  <a:lnTo>
                    <a:pt x="219212" y="15633"/>
                  </a:lnTo>
                  <a:lnTo>
                    <a:pt x="156476" y="43203"/>
                  </a:lnTo>
                  <a:lnTo>
                    <a:pt x="100417" y="84488"/>
                  </a:lnTo>
                  <a:lnTo>
                    <a:pt x="53690" y="139486"/>
                  </a:lnTo>
                  <a:lnTo>
                    <a:pt x="18951" y="208194"/>
                  </a:lnTo>
                  <a:lnTo>
                    <a:pt x="6907" y="247690"/>
                  </a:lnTo>
                  <a:lnTo>
                    <a:pt x="0" y="284516"/>
                  </a:lnTo>
                  <a:lnTo>
                    <a:pt x="38064" y="284516"/>
                  </a:lnTo>
                  <a:lnTo>
                    <a:pt x="44756" y="251791"/>
                  </a:lnTo>
                  <a:lnTo>
                    <a:pt x="57483" y="213697"/>
                  </a:lnTo>
                  <a:lnTo>
                    <a:pt x="93881" y="148787"/>
                  </a:lnTo>
                  <a:lnTo>
                    <a:pt x="142285" y="98847"/>
                  </a:lnTo>
                  <a:lnTo>
                    <a:pt x="199592" y="63790"/>
                  </a:lnTo>
                  <a:lnTo>
                    <a:pt x="262699" y="43531"/>
                  </a:lnTo>
                  <a:lnTo>
                    <a:pt x="328502" y="37985"/>
                  </a:lnTo>
                  <a:lnTo>
                    <a:pt x="361445" y="40703"/>
                  </a:lnTo>
                  <a:lnTo>
                    <a:pt x="425475" y="57066"/>
                  </a:lnTo>
                  <a:lnTo>
                    <a:pt x="484443" y="87929"/>
                  </a:lnTo>
                  <a:lnTo>
                    <a:pt x="535246" y="133206"/>
                  </a:lnTo>
                  <a:lnTo>
                    <a:pt x="574782" y="192811"/>
                  </a:lnTo>
                  <a:lnTo>
                    <a:pt x="599947" y="266661"/>
                  </a:lnTo>
                  <a:lnTo>
                    <a:pt x="602577" y="284516"/>
                  </a:lnTo>
                  <a:lnTo>
                    <a:pt x="641862" y="284516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object 49"/>
            <p:cNvSpPr/>
            <p:nvPr/>
          </p:nvSpPr>
          <p:spPr>
            <a:xfrm>
              <a:off x="1616139" y="5225795"/>
              <a:ext cx="603885" cy="266700"/>
            </a:xfrm>
            <a:custGeom>
              <a:avLst/>
              <a:gdLst/>
              <a:ahLst/>
              <a:cxnLst>
                <a:cxn ang="0">
                  <a:pos x="603417" y="266700"/>
                </a:cxn>
                <a:cxn ang="0">
                  <a:pos x="590968" y="208727"/>
                </a:cxn>
                <a:cxn ang="0">
                  <a:pos x="572491" y="165033"/>
                </a:cxn>
                <a:cxn ang="0">
                  <a:pos x="547710" y="125089"/>
                </a:cxn>
                <a:cxn ang="0">
                  <a:pos x="517251" y="89534"/>
                </a:cxn>
                <a:cxn ang="0">
                  <a:pos x="481739" y="59009"/>
                </a:cxn>
                <a:cxn ang="0">
                  <a:pos x="441802" y="34152"/>
                </a:cxn>
                <a:cxn ang="0">
                  <a:pos x="398066" y="15605"/>
                </a:cxn>
                <a:cxn ang="0">
                  <a:pos x="351156" y="4008"/>
                </a:cxn>
                <a:cxn ang="0">
                  <a:pos x="301700" y="0"/>
                </a:cxn>
                <a:cxn ang="0">
                  <a:pos x="252429" y="4008"/>
                </a:cxn>
                <a:cxn ang="0">
                  <a:pos x="205627" y="15605"/>
                </a:cxn>
                <a:cxn ang="0">
                  <a:pos x="161934" y="34152"/>
                </a:cxn>
                <a:cxn ang="0">
                  <a:pos x="121990" y="59009"/>
                </a:cxn>
                <a:cxn ang="0">
                  <a:pos x="86435" y="89534"/>
                </a:cxn>
                <a:cxn ang="0">
                  <a:pos x="55909" y="125089"/>
                </a:cxn>
                <a:cxn ang="0">
                  <a:pos x="31053" y="165033"/>
                </a:cxn>
                <a:cxn ang="0">
                  <a:pos x="12506" y="208727"/>
                </a:cxn>
                <a:cxn ang="0">
                  <a:pos x="908" y="255529"/>
                </a:cxn>
                <a:cxn ang="0">
                  <a:pos x="0" y="266700"/>
                </a:cxn>
                <a:cxn ang="0">
                  <a:pos x="603417" y="266700"/>
                </a:cxn>
              </a:cxnLst>
              <a:pathLst>
                <a:path w="603885" h="266700">
                  <a:moveTo>
                    <a:pt x="603417" y="266700"/>
                  </a:moveTo>
                  <a:lnTo>
                    <a:pt x="590968" y="208727"/>
                  </a:lnTo>
                  <a:lnTo>
                    <a:pt x="572491" y="165033"/>
                  </a:lnTo>
                  <a:lnTo>
                    <a:pt x="547710" y="125089"/>
                  </a:lnTo>
                  <a:lnTo>
                    <a:pt x="517251" y="89534"/>
                  </a:lnTo>
                  <a:lnTo>
                    <a:pt x="481739" y="59009"/>
                  </a:lnTo>
                  <a:lnTo>
                    <a:pt x="441802" y="34152"/>
                  </a:lnTo>
                  <a:lnTo>
                    <a:pt x="398066" y="15605"/>
                  </a:lnTo>
                  <a:lnTo>
                    <a:pt x="351156" y="4008"/>
                  </a:lnTo>
                  <a:lnTo>
                    <a:pt x="301700" y="0"/>
                  </a:lnTo>
                  <a:lnTo>
                    <a:pt x="252429" y="4008"/>
                  </a:lnTo>
                  <a:lnTo>
                    <a:pt x="205627" y="15605"/>
                  </a:lnTo>
                  <a:lnTo>
                    <a:pt x="161934" y="34152"/>
                  </a:lnTo>
                  <a:lnTo>
                    <a:pt x="121990" y="59009"/>
                  </a:lnTo>
                  <a:lnTo>
                    <a:pt x="86435" y="89534"/>
                  </a:lnTo>
                  <a:lnTo>
                    <a:pt x="55909" y="125089"/>
                  </a:lnTo>
                  <a:lnTo>
                    <a:pt x="31053" y="165033"/>
                  </a:lnTo>
                  <a:lnTo>
                    <a:pt x="12506" y="208727"/>
                  </a:lnTo>
                  <a:lnTo>
                    <a:pt x="908" y="255529"/>
                  </a:lnTo>
                  <a:lnTo>
                    <a:pt x="0" y="266700"/>
                  </a:lnTo>
                  <a:lnTo>
                    <a:pt x="603417" y="2667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object 50"/>
            <p:cNvSpPr/>
            <p:nvPr/>
          </p:nvSpPr>
          <p:spPr>
            <a:xfrm>
              <a:off x="1597418" y="4760226"/>
              <a:ext cx="6974205" cy="732790"/>
            </a:xfrm>
            <a:custGeom>
              <a:avLst/>
              <a:gdLst/>
              <a:ahLst/>
              <a:cxnLst>
                <a:cxn ang="0">
                  <a:pos x="1259205" y="30480"/>
                </a:cxn>
                <a:cxn ang="0">
                  <a:pos x="1236345" y="0"/>
                </a:cxn>
                <a:cxn ang="0">
                  <a:pos x="526110" y="519926"/>
                </a:cxn>
                <a:cxn ang="0">
                  <a:pos x="512927" y="509118"/>
                </a:cxn>
                <a:cxn ang="0">
                  <a:pos x="453021" y="474942"/>
                </a:cxn>
                <a:cxn ang="0">
                  <a:pos x="387832" y="454483"/>
                </a:cxn>
                <a:cxn ang="0">
                  <a:pos x="320014" y="447764"/>
                </a:cxn>
                <a:cxn ang="0">
                  <a:pos x="285965" y="449542"/>
                </a:cxn>
                <a:cxn ang="0">
                  <a:pos x="219202" y="463398"/>
                </a:cxn>
                <a:cxn ang="0">
                  <a:pos x="156476" y="490957"/>
                </a:cxn>
                <a:cxn ang="0">
                  <a:pos x="100406" y="532245"/>
                </a:cxn>
                <a:cxn ang="0">
                  <a:pos x="53682" y="587249"/>
                </a:cxn>
                <a:cxn ang="0">
                  <a:pos x="18948" y="655956"/>
                </a:cxn>
                <a:cxn ang="0">
                  <a:pos x="6896" y="695453"/>
                </a:cxn>
                <a:cxn ang="0">
                  <a:pos x="0" y="732283"/>
                </a:cxn>
                <a:cxn ang="0">
                  <a:pos x="38061" y="732283"/>
                </a:cxn>
                <a:cxn ang="0">
                  <a:pos x="44754" y="699555"/>
                </a:cxn>
                <a:cxn ang="0">
                  <a:pos x="57480" y="661455"/>
                </a:cxn>
                <a:cxn ang="0">
                  <a:pos x="93878" y="596545"/>
                </a:cxn>
                <a:cxn ang="0">
                  <a:pos x="142278" y="546609"/>
                </a:cxn>
                <a:cxn ang="0">
                  <a:pos x="199593" y="511557"/>
                </a:cxn>
                <a:cxn ang="0">
                  <a:pos x="262699" y="491287"/>
                </a:cxn>
                <a:cxn ang="0">
                  <a:pos x="328498" y="485750"/>
                </a:cxn>
                <a:cxn ang="0">
                  <a:pos x="361442" y="488468"/>
                </a:cxn>
                <a:cxn ang="0">
                  <a:pos x="425475" y="504826"/>
                </a:cxn>
                <a:cxn ang="0">
                  <a:pos x="484441" y="535687"/>
                </a:cxn>
                <a:cxn ang="0">
                  <a:pos x="535241" y="580962"/>
                </a:cxn>
                <a:cxn ang="0">
                  <a:pos x="574776" y="640576"/>
                </a:cxn>
                <a:cxn ang="0">
                  <a:pos x="599935" y="714426"/>
                </a:cxn>
                <a:cxn ang="0">
                  <a:pos x="602576" y="732283"/>
                </a:cxn>
                <a:cxn ang="0">
                  <a:pos x="641858" y="732283"/>
                </a:cxn>
                <a:cxn ang="0">
                  <a:pos x="634453" y="694017"/>
                </a:cxn>
                <a:cxn ang="0">
                  <a:pos x="622211" y="654622"/>
                </a:cxn>
                <a:cxn ang="0">
                  <a:pos x="606310" y="618656"/>
                </a:cxn>
                <a:cxn ang="0">
                  <a:pos x="564908" y="557023"/>
                </a:cxn>
                <a:cxn ang="0">
                  <a:pos x="554545" y="546329"/>
                </a:cxn>
                <a:cxn ang="0">
                  <a:pos x="1259205" y="30480"/>
                </a:cxn>
                <a:cxn ang="0">
                  <a:pos x="2402205" y="520447"/>
                </a:cxn>
                <a:cxn ang="0">
                  <a:pos x="1691259" y="0"/>
                </a:cxn>
                <a:cxn ang="0">
                  <a:pos x="1668399" y="30480"/>
                </a:cxn>
                <a:cxn ang="0">
                  <a:pos x="2379345" y="550927"/>
                </a:cxn>
                <a:cxn ang="0">
                  <a:pos x="2402205" y="520447"/>
                </a:cxn>
                <a:cxn ang="0">
                  <a:pos x="6974205" y="520447"/>
                </a:cxn>
                <a:cxn ang="0">
                  <a:pos x="6263259" y="0"/>
                </a:cxn>
                <a:cxn ang="0">
                  <a:pos x="6240399" y="30480"/>
                </a:cxn>
                <a:cxn ang="0">
                  <a:pos x="6951345" y="550927"/>
                </a:cxn>
                <a:cxn ang="0">
                  <a:pos x="6974205" y="520447"/>
                </a:cxn>
              </a:cxnLst>
              <a:pathLst>
                <a:path w="6974205" h="732789">
                  <a:moveTo>
                    <a:pt x="1259205" y="30480"/>
                  </a:moveTo>
                  <a:lnTo>
                    <a:pt x="1236345" y="0"/>
                  </a:lnTo>
                  <a:lnTo>
                    <a:pt x="526110" y="519925"/>
                  </a:lnTo>
                  <a:lnTo>
                    <a:pt x="512927" y="509117"/>
                  </a:lnTo>
                  <a:lnTo>
                    <a:pt x="453021" y="474941"/>
                  </a:lnTo>
                  <a:lnTo>
                    <a:pt x="387832" y="454482"/>
                  </a:lnTo>
                  <a:lnTo>
                    <a:pt x="320014" y="447763"/>
                  </a:lnTo>
                  <a:lnTo>
                    <a:pt x="285965" y="449541"/>
                  </a:lnTo>
                  <a:lnTo>
                    <a:pt x="219202" y="463397"/>
                  </a:lnTo>
                  <a:lnTo>
                    <a:pt x="156476" y="490956"/>
                  </a:lnTo>
                  <a:lnTo>
                    <a:pt x="100406" y="532244"/>
                  </a:lnTo>
                  <a:lnTo>
                    <a:pt x="53682" y="587248"/>
                  </a:lnTo>
                  <a:lnTo>
                    <a:pt x="18948" y="655955"/>
                  </a:lnTo>
                  <a:lnTo>
                    <a:pt x="6896" y="695452"/>
                  </a:lnTo>
                  <a:lnTo>
                    <a:pt x="0" y="732282"/>
                  </a:lnTo>
                  <a:lnTo>
                    <a:pt x="38061" y="732282"/>
                  </a:lnTo>
                  <a:lnTo>
                    <a:pt x="44754" y="699554"/>
                  </a:lnTo>
                  <a:lnTo>
                    <a:pt x="57480" y="661454"/>
                  </a:lnTo>
                  <a:lnTo>
                    <a:pt x="93878" y="596544"/>
                  </a:lnTo>
                  <a:lnTo>
                    <a:pt x="142278" y="546608"/>
                  </a:lnTo>
                  <a:lnTo>
                    <a:pt x="199593" y="511556"/>
                  </a:lnTo>
                  <a:lnTo>
                    <a:pt x="262699" y="491286"/>
                  </a:lnTo>
                  <a:lnTo>
                    <a:pt x="328498" y="485749"/>
                  </a:lnTo>
                  <a:lnTo>
                    <a:pt x="361442" y="488467"/>
                  </a:lnTo>
                  <a:lnTo>
                    <a:pt x="425475" y="504825"/>
                  </a:lnTo>
                  <a:lnTo>
                    <a:pt x="484441" y="535686"/>
                  </a:lnTo>
                  <a:lnTo>
                    <a:pt x="535241" y="580961"/>
                  </a:lnTo>
                  <a:lnTo>
                    <a:pt x="574776" y="640575"/>
                  </a:lnTo>
                  <a:lnTo>
                    <a:pt x="599935" y="714425"/>
                  </a:lnTo>
                  <a:lnTo>
                    <a:pt x="602576" y="732282"/>
                  </a:lnTo>
                  <a:lnTo>
                    <a:pt x="641858" y="732282"/>
                  </a:lnTo>
                  <a:lnTo>
                    <a:pt x="634453" y="694016"/>
                  </a:lnTo>
                  <a:lnTo>
                    <a:pt x="622211" y="654621"/>
                  </a:lnTo>
                  <a:lnTo>
                    <a:pt x="606310" y="618655"/>
                  </a:lnTo>
                  <a:lnTo>
                    <a:pt x="564908" y="557022"/>
                  </a:lnTo>
                  <a:lnTo>
                    <a:pt x="554545" y="546328"/>
                  </a:lnTo>
                  <a:lnTo>
                    <a:pt x="1259205" y="30480"/>
                  </a:lnTo>
                  <a:close/>
                </a:path>
                <a:path w="6974205" h="732789">
                  <a:moveTo>
                    <a:pt x="2402205" y="520446"/>
                  </a:moveTo>
                  <a:lnTo>
                    <a:pt x="1691259" y="0"/>
                  </a:lnTo>
                  <a:lnTo>
                    <a:pt x="1668399" y="30480"/>
                  </a:lnTo>
                  <a:lnTo>
                    <a:pt x="2379345" y="550926"/>
                  </a:lnTo>
                  <a:lnTo>
                    <a:pt x="2402205" y="520446"/>
                  </a:lnTo>
                  <a:close/>
                </a:path>
                <a:path w="6974205" h="732789">
                  <a:moveTo>
                    <a:pt x="6974205" y="520446"/>
                  </a:moveTo>
                  <a:lnTo>
                    <a:pt x="6263259" y="0"/>
                  </a:lnTo>
                  <a:lnTo>
                    <a:pt x="6240399" y="30480"/>
                  </a:lnTo>
                  <a:lnTo>
                    <a:pt x="6951345" y="550926"/>
                  </a:lnTo>
                  <a:lnTo>
                    <a:pt x="6974205" y="520446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object 51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object 52"/>
            <p:cNvSpPr/>
            <p:nvPr/>
          </p:nvSpPr>
          <p:spPr>
            <a:xfrm>
              <a:off x="9614027" y="5491733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40" name="object 53"/>
            <p:cNvSpPr/>
            <p:nvPr/>
          </p:nvSpPr>
          <p:spPr>
            <a:xfrm>
              <a:off x="8451977" y="5491746"/>
              <a:ext cx="1245235" cy="858519"/>
            </a:xfrm>
            <a:custGeom>
              <a:avLst/>
              <a:gdLst/>
              <a:ahLst/>
              <a:cxnLst>
                <a:cxn ang="0">
                  <a:pos x="646177" y="5334"/>
                </a:cxn>
                <a:cxn ang="0">
                  <a:pos x="606005" y="762"/>
                </a:cxn>
                <a:cxn ang="0">
                  <a:pos x="609600" y="54102"/>
                </a:cxn>
                <a:cxn ang="0">
                  <a:pos x="592353" y="136296"/>
                </a:cxn>
                <a:cxn ang="0">
                  <a:pos x="535990" y="232079"/>
                </a:cxn>
                <a:cxn ang="0">
                  <a:pos x="421640" y="307555"/>
                </a:cxn>
                <a:cxn ang="0">
                  <a:pos x="321297" y="324205"/>
                </a:cxn>
                <a:cxn ang="0">
                  <a:pos x="221145" y="305968"/>
                </a:cxn>
                <a:cxn ang="0">
                  <a:pos x="107657" y="226352"/>
                </a:cxn>
                <a:cxn ang="0">
                  <a:pos x="52387" y="124421"/>
                </a:cxn>
                <a:cxn ang="0">
                  <a:pos x="38100" y="38862"/>
                </a:cxn>
                <a:cxn ang="0">
                  <a:pos x="41490" y="762"/>
                </a:cxn>
                <a:cxn ang="0">
                  <a:pos x="2286" y="6858"/>
                </a:cxn>
                <a:cxn ang="0">
                  <a:pos x="0" y="39624"/>
                </a:cxn>
                <a:cxn ang="0">
                  <a:pos x="3810" y="89154"/>
                </a:cxn>
                <a:cxn ang="0">
                  <a:pos x="19964" y="150647"/>
                </a:cxn>
                <a:cxn ang="0">
                  <a:pos x="39027" y="192874"/>
                </a:cxn>
                <a:cxn ang="0">
                  <a:pos x="92887" y="265823"/>
                </a:cxn>
                <a:cxn ang="0">
                  <a:pos x="164096" y="320675"/>
                </a:cxn>
                <a:cxn ang="0">
                  <a:pos x="248361" y="354076"/>
                </a:cxn>
                <a:cxn ang="0">
                  <a:pos x="341376" y="362712"/>
                </a:cxn>
                <a:cxn ang="0">
                  <a:pos x="423011" y="347713"/>
                </a:cxn>
                <a:cxn ang="0">
                  <a:pos x="510463" y="304241"/>
                </a:cxn>
                <a:cxn ang="0">
                  <a:pos x="580212" y="237324"/>
                </a:cxn>
                <a:cxn ang="0">
                  <a:pos x="627546" y="152577"/>
                </a:cxn>
                <a:cxn ang="0">
                  <a:pos x="647701" y="55626"/>
                </a:cxn>
                <a:cxn ang="0">
                  <a:pos x="1027939" y="846581"/>
                </a:cxn>
                <a:cxn ang="0">
                  <a:pos x="1010781" y="751102"/>
                </a:cxn>
                <a:cxn ang="0">
                  <a:pos x="963461" y="670089"/>
                </a:cxn>
                <a:cxn ang="0">
                  <a:pos x="892125" y="609853"/>
                </a:cxn>
                <a:cxn ang="0">
                  <a:pos x="802958" y="576693"/>
                </a:cxn>
                <a:cxn ang="0">
                  <a:pos x="704470" y="576693"/>
                </a:cxn>
                <a:cxn ang="0">
                  <a:pos x="615442" y="609853"/>
                </a:cxn>
                <a:cxn ang="0">
                  <a:pos x="544017" y="670089"/>
                </a:cxn>
                <a:cxn ang="0">
                  <a:pos x="496531" y="751102"/>
                </a:cxn>
                <a:cxn ang="0">
                  <a:pos x="479298" y="846581"/>
                </a:cxn>
                <a:cxn ang="0">
                  <a:pos x="1026910" y="858011"/>
                </a:cxn>
                <a:cxn ang="0">
                  <a:pos x="1245109" y="0"/>
                </a:cxn>
                <a:cxn ang="0">
                  <a:pos x="1232167" y="858011"/>
                </a:cxn>
                <a:cxn ang="0">
                  <a:pos x="1245109" y="0"/>
                </a:cxn>
              </a:cxnLst>
              <a:pathLst>
                <a:path w="1245234" h="858520">
                  <a:moveTo>
                    <a:pt x="647700" y="22098"/>
                  </a:moveTo>
                  <a:lnTo>
                    <a:pt x="646176" y="5334"/>
                  </a:lnTo>
                  <a:lnTo>
                    <a:pt x="645287" y="762"/>
                  </a:lnTo>
                  <a:lnTo>
                    <a:pt x="606005" y="762"/>
                  </a:lnTo>
                  <a:lnTo>
                    <a:pt x="609600" y="25146"/>
                  </a:lnTo>
                  <a:lnTo>
                    <a:pt x="609600" y="54102"/>
                  </a:lnTo>
                  <a:lnTo>
                    <a:pt x="603288" y="97015"/>
                  </a:lnTo>
                  <a:lnTo>
                    <a:pt x="592353" y="136296"/>
                  </a:lnTo>
                  <a:lnTo>
                    <a:pt x="577215" y="171907"/>
                  </a:lnTo>
                  <a:lnTo>
                    <a:pt x="535990" y="232079"/>
                  </a:lnTo>
                  <a:lnTo>
                    <a:pt x="483006" y="277355"/>
                  </a:lnTo>
                  <a:lnTo>
                    <a:pt x="421640" y="307555"/>
                  </a:lnTo>
                  <a:lnTo>
                    <a:pt x="355282" y="322503"/>
                  </a:lnTo>
                  <a:lnTo>
                    <a:pt x="321297" y="324205"/>
                  </a:lnTo>
                  <a:lnTo>
                    <a:pt x="287324" y="322033"/>
                  </a:lnTo>
                  <a:lnTo>
                    <a:pt x="221145" y="305968"/>
                  </a:lnTo>
                  <a:lnTo>
                    <a:pt x="160121" y="274129"/>
                  </a:lnTo>
                  <a:lnTo>
                    <a:pt x="107657" y="226352"/>
                  </a:lnTo>
                  <a:lnTo>
                    <a:pt x="67119" y="162471"/>
                  </a:lnTo>
                  <a:lnTo>
                    <a:pt x="52387" y="124421"/>
                  </a:lnTo>
                  <a:lnTo>
                    <a:pt x="41910" y="82296"/>
                  </a:lnTo>
                  <a:lnTo>
                    <a:pt x="38100" y="38862"/>
                  </a:lnTo>
                  <a:lnTo>
                    <a:pt x="39624" y="9906"/>
                  </a:lnTo>
                  <a:lnTo>
                    <a:pt x="41490" y="762"/>
                  </a:lnTo>
                  <a:lnTo>
                    <a:pt x="3429" y="762"/>
                  </a:lnTo>
                  <a:lnTo>
                    <a:pt x="2286" y="6858"/>
                  </a:lnTo>
                  <a:lnTo>
                    <a:pt x="762" y="22860"/>
                  </a:lnTo>
                  <a:lnTo>
                    <a:pt x="0" y="39624"/>
                  </a:lnTo>
                  <a:lnTo>
                    <a:pt x="762" y="56388"/>
                  </a:lnTo>
                  <a:lnTo>
                    <a:pt x="3810" y="89154"/>
                  </a:lnTo>
                  <a:lnTo>
                    <a:pt x="6858" y="105156"/>
                  </a:lnTo>
                  <a:lnTo>
                    <a:pt x="19964" y="150647"/>
                  </a:lnTo>
                  <a:lnTo>
                    <a:pt x="38100" y="190804"/>
                  </a:lnTo>
                  <a:lnTo>
                    <a:pt x="39027" y="192874"/>
                  </a:lnTo>
                  <a:lnTo>
                    <a:pt x="63512" y="231406"/>
                  </a:lnTo>
                  <a:lnTo>
                    <a:pt x="92887" y="265823"/>
                  </a:lnTo>
                  <a:lnTo>
                    <a:pt x="126593" y="295719"/>
                  </a:lnTo>
                  <a:lnTo>
                    <a:pt x="164096" y="320675"/>
                  </a:lnTo>
                  <a:lnTo>
                    <a:pt x="204876" y="340258"/>
                  </a:lnTo>
                  <a:lnTo>
                    <a:pt x="248361" y="354076"/>
                  </a:lnTo>
                  <a:lnTo>
                    <a:pt x="294043" y="361696"/>
                  </a:lnTo>
                  <a:lnTo>
                    <a:pt x="341376" y="362712"/>
                  </a:lnTo>
                  <a:lnTo>
                    <a:pt x="358140" y="361188"/>
                  </a:lnTo>
                  <a:lnTo>
                    <a:pt x="423011" y="347713"/>
                  </a:lnTo>
                  <a:lnTo>
                    <a:pt x="468655" y="329260"/>
                  </a:lnTo>
                  <a:lnTo>
                    <a:pt x="510463" y="304241"/>
                  </a:lnTo>
                  <a:lnTo>
                    <a:pt x="547852" y="273367"/>
                  </a:lnTo>
                  <a:lnTo>
                    <a:pt x="580212" y="237324"/>
                  </a:lnTo>
                  <a:lnTo>
                    <a:pt x="606983" y="196824"/>
                  </a:lnTo>
                  <a:lnTo>
                    <a:pt x="627545" y="152577"/>
                  </a:lnTo>
                  <a:lnTo>
                    <a:pt x="641311" y="105270"/>
                  </a:lnTo>
                  <a:lnTo>
                    <a:pt x="647700" y="55626"/>
                  </a:lnTo>
                  <a:lnTo>
                    <a:pt x="647700" y="22098"/>
                  </a:lnTo>
                  <a:close/>
                </a:path>
                <a:path w="1245234" h="858520">
                  <a:moveTo>
                    <a:pt x="1027938" y="846582"/>
                  </a:moveTo>
                  <a:lnTo>
                    <a:pt x="1023518" y="797433"/>
                  </a:lnTo>
                  <a:lnTo>
                    <a:pt x="1010780" y="751103"/>
                  </a:lnTo>
                  <a:lnTo>
                    <a:pt x="990511" y="708406"/>
                  </a:lnTo>
                  <a:lnTo>
                    <a:pt x="963460" y="670090"/>
                  </a:lnTo>
                  <a:lnTo>
                    <a:pt x="930402" y="636981"/>
                  </a:lnTo>
                  <a:lnTo>
                    <a:pt x="892124" y="609854"/>
                  </a:lnTo>
                  <a:lnTo>
                    <a:pt x="849388" y="589495"/>
                  </a:lnTo>
                  <a:lnTo>
                    <a:pt x="802957" y="576694"/>
                  </a:lnTo>
                  <a:lnTo>
                    <a:pt x="753618" y="572262"/>
                  </a:lnTo>
                  <a:lnTo>
                    <a:pt x="704469" y="576694"/>
                  </a:lnTo>
                  <a:lnTo>
                    <a:pt x="658139" y="589495"/>
                  </a:lnTo>
                  <a:lnTo>
                    <a:pt x="615442" y="609854"/>
                  </a:lnTo>
                  <a:lnTo>
                    <a:pt x="577126" y="636981"/>
                  </a:lnTo>
                  <a:lnTo>
                    <a:pt x="544017" y="670090"/>
                  </a:lnTo>
                  <a:lnTo>
                    <a:pt x="516890" y="708406"/>
                  </a:lnTo>
                  <a:lnTo>
                    <a:pt x="496531" y="751103"/>
                  </a:lnTo>
                  <a:lnTo>
                    <a:pt x="483730" y="797433"/>
                  </a:lnTo>
                  <a:lnTo>
                    <a:pt x="479298" y="846582"/>
                  </a:lnTo>
                  <a:lnTo>
                    <a:pt x="480314" y="858012"/>
                  </a:lnTo>
                  <a:lnTo>
                    <a:pt x="1026909" y="858012"/>
                  </a:lnTo>
                  <a:lnTo>
                    <a:pt x="1027938" y="846582"/>
                  </a:lnTo>
                  <a:close/>
                </a:path>
                <a:path w="1245234" h="858520">
                  <a:moveTo>
                    <a:pt x="1245108" y="0"/>
                  </a:moveTo>
                  <a:lnTo>
                    <a:pt x="1232166" y="0"/>
                  </a:lnTo>
                  <a:lnTo>
                    <a:pt x="1232166" y="858012"/>
                  </a:lnTo>
                  <a:lnTo>
                    <a:pt x="1245108" y="858012"/>
                  </a:lnTo>
                  <a:lnTo>
                    <a:pt x="124510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41" name="object 54"/>
          <p:cNvSpPr txBox="1"/>
          <p:nvPr/>
        </p:nvSpPr>
        <p:spPr>
          <a:xfrm>
            <a:off x="8645525" y="52927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342" name="object 55"/>
          <p:cNvSpPr/>
          <p:nvPr/>
        </p:nvSpPr>
        <p:spPr>
          <a:xfrm>
            <a:off x="3879850" y="5492750"/>
            <a:ext cx="647700" cy="361950"/>
          </a:xfrm>
          <a:custGeom>
            <a:avLst/>
            <a:gdLst/>
            <a:ahLst/>
            <a:cxnLst>
              <a:cxn ang="0">
                <a:pos x="41493" y="0"/>
              </a:cxn>
              <a:cxn ang="0">
                <a:pos x="3429" y="0"/>
              </a:cxn>
              <a:cxn ang="0">
                <a:pos x="2285" y="6095"/>
              </a:cxn>
              <a:cxn ang="0">
                <a:pos x="761" y="22097"/>
              </a:cxn>
              <a:cxn ang="0">
                <a:pos x="0" y="38861"/>
              </a:cxn>
              <a:cxn ang="0">
                <a:pos x="762" y="55625"/>
              </a:cxn>
              <a:cxn ang="0">
                <a:pos x="3810" y="88391"/>
              </a:cxn>
              <a:cxn ang="0">
                <a:pos x="6858" y="104393"/>
              </a:cxn>
              <a:cxn ang="0">
                <a:pos x="19968" y="149894"/>
              </a:cxn>
              <a:cxn ang="0">
                <a:pos x="38100" y="190045"/>
              </a:cxn>
              <a:cxn ang="0">
                <a:pos x="38100" y="38099"/>
              </a:cxn>
              <a:cxn ang="0">
                <a:pos x="39624" y="9143"/>
              </a:cxn>
              <a:cxn ang="0">
                <a:pos x="41493" y="0"/>
              </a:cxn>
              <a:cxn ang="0">
                <a:pos x="609600" y="190443"/>
              </a:cxn>
              <a:cxn ang="0">
                <a:pos x="609600" y="53339"/>
              </a:cxn>
              <a:cxn ang="0">
                <a:pos x="603299" y="96257"/>
              </a:cxn>
              <a:cxn ang="0">
                <a:pos x="592365" y="135536"/>
              </a:cxn>
              <a:cxn ang="0">
                <a:pos x="577222" y="171155"/>
              </a:cxn>
              <a:cxn ang="0">
                <a:pos x="535997" y="231326"/>
              </a:cxn>
              <a:cxn ang="0">
                <a:pos x="483012" y="276597"/>
              </a:cxn>
              <a:cxn ang="0">
                <a:pos x="421649" y="306794"/>
              </a:cxn>
              <a:cxn ang="0">
                <a:pos x="355295" y="321743"/>
              </a:cxn>
              <a:cxn ang="0">
                <a:pos x="321303" y="323446"/>
              </a:cxn>
              <a:cxn ang="0">
                <a:pos x="287334" y="321272"/>
              </a:cxn>
              <a:cxn ang="0">
                <a:pos x="221151" y="305207"/>
              </a:cxn>
              <a:cxn ang="0">
                <a:pos x="160133" y="273373"/>
              </a:cxn>
              <a:cxn ang="0">
                <a:pos x="107663" y="225599"/>
              </a:cxn>
              <a:cxn ang="0">
                <a:pos x="67127" y="161710"/>
              </a:cxn>
              <a:cxn ang="0">
                <a:pos x="52392" y="123669"/>
              </a:cxn>
              <a:cxn ang="0">
                <a:pos x="41910" y="81533"/>
              </a:cxn>
              <a:cxn ang="0">
                <a:pos x="38100" y="38099"/>
              </a:cxn>
              <a:cxn ang="0">
                <a:pos x="38100" y="190045"/>
              </a:cxn>
              <a:cxn ang="0">
                <a:pos x="63523" y="230650"/>
              </a:cxn>
              <a:cxn ang="0">
                <a:pos x="92889" y="265071"/>
              </a:cxn>
              <a:cxn ang="0">
                <a:pos x="126596" y="294965"/>
              </a:cxn>
              <a:cxn ang="0">
                <a:pos x="164105" y="319916"/>
              </a:cxn>
              <a:cxn ang="0">
                <a:pos x="204876" y="339506"/>
              </a:cxn>
              <a:cxn ang="0">
                <a:pos x="248371" y="353320"/>
              </a:cxn>
              <a:cxn ang="0">
                <a:pos x="294051" y="360940"/>
              </a:cxn>
              <a:cxn ang="0">
                <a:pos x="341376" y="361949"/>
              </a:cxn>
              <a:cxn ang="0">
                <a:pos x="358140" y="360425"/>
              </a:cxn>
              <a:cxn ang="0">
                <a:pos x="423020" y="346959"/>
              </a:cxn>
              <a:cxn ang="0">
                <a:pos x="468660" y="328508"/>
              </a:cxn>
              <a:cxn ang="0">
                <a:pos x="510469" y="303490"/>
              </a:cxn>
              <a:cxn ang="0">
                <a:pos x="547855" y="272608"/>
              </a:cxn>
              <a:cxn ang="0">
                <a:pos x="580224" y="236566"/>
              </a:cxn>
              <a:cxn ang="0">
                <a:pos x="606986" y="196068"/>
              </a:cxn>
              <a:cxn ang="0">
                <a:pos x="609600" y="190443"/>
              </a:cxn>
              <a:cxn ang="0">
                <a:pos x="647700" y="54863"/>
              </a:cxn>
              <a:cxn ang="0">
                <a:pos x="647700" y="21335"/>
              </a:cxn>
              <a:cxn ang="0">
                <a:pos x="646176" y="4571"/>
              </a:cxn>
              <a:cxn ang="0">
                <a:pos x="645292" y="0"/>
              </a:cxn>
              <a:cxn ang="0">
                <a:pos x="606007" y="0"/>
              </a:cxn>
              <a:cxn ang="0">
                <a:pos x="609600" y="24383"/>
              </a:cxn>
              <a:cxn ang="0">
                <a:pos x="609600" y="190443"/>
              </a:cxn>
              <a:cxn ang="0">
                <a:pos x="627547" y="151815"/>
              </a:cxn>
              <a:cxn ang="0">
                <a:pos x="641316" y="104513"/>
              </a:cxn>
              <a:cxn ang="0">
                <a:pos x="647700" y="54863"/>
              </a:cxn>
            </a:cxnLst>
            <a:pathLst>
              <a:path w="647700" h="361950">
                <a:moveTo>
                  <a:pt x="41493" y="0"/>
                </a:moveTo>
                <a:lnTo>
                  <a:pt x="3429" y="0"/>
                </a:lnTo>
                <a:lnTo>
                  <a:pt x="2285" y="6095"/>
                </a:lnTo>
                <a:lnTo>
                  <a:pt x="761" y="22097"/>
                </a:lnTo>
                <a:lnTo>
                  <a:pt x="0" y="38861"/>
                </a:lnTo>
                <a:lnTo>
                  <a:pt x="762" y="55625"/>
                </a:lnTo>
                <a:lnTo>
                  <a:pt x="3810" y="88391"/>
                </a:lnTo>
                <a:lnTo>
                  <a:pt x="6858" y="104393"/>
                </a:lnTo>
                <a:lnTo>
                  <a:pt x="19968" y="149894"/>
                </a:lnTo>
                <a:lnTo>
                  <a:pt x="38100" y="190045"/>
                </a:lnTo>
                <a:lnTo>
                  <a:pt x="38100" y="38099"/>
                </a:lnTo>
                <a:lnTo>
                  <a:pt x="39624" y="9143"/>
                </a:lnTo>
                <a:lnTo>
                  <a:pt x="41493" y="0"/>
                </a:lnTo>
                <a:close/>
              </a:path>
              <a:path w="647700" h="361950">
                <a:moveTo>
                  <a:pt x="609600" y="190443"/>
                </a:moveTo>
                <a:lnTo>
                  <a:pt x="609600" y="53339"/>
                </a:lnTo>
                <a:lnTo>
                  <a:pt x="603299" y="96257"/>
                </a:lnTo>
                <a:lnTo>
                  <a:pt x="592365" y="135536"/>
                </a:lnTo>
                <a:lnTo>
                  <a:pt x="577222" y="171155"/>
                </a:lnTo>
                <a:lnTo>
                  <a:pt x="535997" y="231326"/>
                </a:lnTo>
                <a:lnTo>
                  <a:pt x="483012" y="276597"/>
                </a:lnTo>
                <a:lnTo>
                  <a:pt x="421649" y="306794"/>
                </a:lnTo>
                <a:lnTo>
                  <a:pt x="355295" y="321743"/>
                </a:lnTo>
                <a:lnTo>
                  <a:pt x="321303" y="323446"/>
                </a:lnTo>
                <a:lnTo>
                  <a:pt x="287334" y="321272"/>
                </a:lnTo>
                <a:lnTo>
                  <a:pt x="221151" y="305207"/>
                </a:lnTo>
                <a:lnTo>
                  <a:pt x="160133" y="273373"/>
                </a:lnTo>
                <a:lnTo>
                  <a:pt x="107663" y="225599"/>
                </a:lnTo>
                <a:lnTo>
                  <a:pt x="67127" y="161710"/>
                </a:lnTo>
                <a:lnTo>
                  <a:pt x="52392" y="123669"/>
                </a:lnTo>
                <a:lnTo>
                  <a:pt x="41910" y="81533"/>
                </a:lnTo>
                <a:lnTo>
                  <a:pt x="38100" y="38099"/>
                </a:lnTo>
                <a:lnTo>
                  <a:pt x="38100" y="190045"/>
                </a:lnTo>
                <a:lnTo>
                  <a:pt x="63523" y="230650"/>
                </a:lnTo>
                <a:lnTo>
                  <a:pt x="92889" y="265071"/>
                </a:lnTo>
                <a:lnTo>
                  <a:pt x="126596" y="294965"/>
                </a:lnTo>
                <a:lnTo>
                  <a:pt x="164105" y="319916"/>
                </a:lnTo>
                <a:lnTo>
                  <a:pt x="204876" y="339506"/>
                </a:lnTo>
                <a:lnTo>
                  <a:pt x="248371" y="353320"/>
                </a:lnTo>
                <a:lnTo>
                  <a:pt x="294051" y="360940"/>
                </a:lnTo>
                <a:lnTo>
                  <a:pt x="341376" y="361949"/>
                </a:lnTo>
                <a:lnTo>
                  <a:pt x="358140" y="360425"/>
                </a:lnTo>
                <a:lnTo>
                  <a:pt x="423020" y="346959"/>
                </a:lnTo>
                <a:lnTo>
                  <a:pt x="468660" y="328508"/>
                </a:lnTo>
                <a:lnTo>
                  <a:pt x="510469" y="303490"/>
                </a:lnTo>
                <a:lnTo>
                  <a:pt x="547855" y="272608"/>
                </a:lnTo>
                <a:lnTo>
                  <a:pt x="580224" y="236566"/>
                </a:lnTo>
                <a:lnTo>
                  <a:pt x="606986" y="196068"/>
                </a:lnTo>
                <a:lnTo>
                  <a:pt x="609600" y="190443"/>
                </a:lnTo>
                <a:close/>
              </a:path>
              <a:path w="647700" h="361950">
                <a:moveTo>
                  <a:pt x="647700" y="54863"/>
                </a:moveTo>
                <a:lnTo>
                  <a:pt x="647700" y="21335"/>
                </a:lnTo>
                <a:lnTo>
                  <a:pt x="646176" y="4571"/>
                </a:lnTo>
                <a:lnTo>
                  <a:pt x="645292" y="0"/>
                </a:lnTo>
                <a:lnTo>
                  <a:pt x="606007" y="0"/>
                </a:lnTo>
                <a:lnTo>
                  <a:pt x="609600" y="24383"/>
                </a:lnTo>
                <a:lnTo>
                  <a:pt x="609600" y="190443"/>
                </a:lnTo>
                <a:lnTo>
                  <a:pt x="627547" y="151815"/>
                </a:lnTo>
                <a:lnTo>
                  <a:pt x="641316" y="104513"/>
                </a:lnTo>
                <a:lnTo>
                  <a:pt x="647700" y="54863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43" name="object 56"/>
          <p:cNvSpPr txBox="1"/>
          <p:nvPr/>
        </p:nvSpPr>
        <p:spPr>
          <a:xfrm>
            <a:off x="4062413" y="5292725"/>
            <a:ext cx="282575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344" name="object 57"/>
          <p:cNvSpPr/>
          <p:nvPr/>
        </p:nvSpPr>
        <p:spPr>
          <a:xfrm>
            <a:off x="1593850" y="5492750"/>
            <a:ext cx="647700" cy="361950"/>
          </a:xfrm>
          <a:custGeom>
            <a:avLst/>
            <a:gdLst/>
            <a:ahLst/>
            <a:cxnLst>
              <a:cxn ang="0">
                <a:pos x="41493" y="0"/>
              </a:cxn>
              <a:cxn ang="0">
                <a:pos x="3429" y="0"/>
              </a:cxn>
              <a:cxn ang="0">
                <a:pos x="2285" y="6095"/>
              </a:cxn>
              <a:cxn ang="0">
                <a:pos x="761" y="22097"/>
              </a:cxn>
              <a:cxn ang="0">
                <a:pos x="0" y="38861"/>
              </a:cxn>
              <a:cxn ang="0">
                <a:pos x="762" y="55625"/>
              </a:cxn>
              <a:cxn ang="0">
                <a:pos x="3810" y="88391"/>
              </a:cxn>
              <a:cxn ang="0">
                <a:pos x="6858" y="104393"/>
              </a:cxn>
              <a:cxn ang="0">
                <a:pos x="19971" y="149894"/>
              </a:cxn>
              <a:cxn ang="0">
                <a:pos x="38100" y="190034"/>
              </a:cxn>
              <a:cxn ang="0">
                <a:pos x="38100" y="38099"/>
              </a:cxn>
              <a:cxn ang="0">
                <a:pos x="39624" y="9143"/>
              </a:cxn>
              <a:cxn ang="0">
                <a:pos x="41493" y="0"/>
              </a:cxn>
              <a:cxn ang="0">
                <a:pos x="609600" y="190443"/>
              </a:cxn>
              <a:cxn ang="0">
                <a:pos x="609600" y="53339"/>
              </a:cxn>
              <a:cxn ang="0">
                <a:pos x="603299" y="96257"/>
              </a:cxn>
              <a:cxn ang="0">
                <a:pos x="592365" y="135536"/>
              </a:cxn>
              <a:cxn ang="0">
                <a:pos x="577222" y="171155"/>
              </a:cxn>
              <a:cxn ang="0">
                <a:pos x="535997" y="231326"/>
              </a:cxn>
              <a:cxn ang="0">
                <a:pos x="483012" y="276597"/>
              </a:cxn>
              <a:cxn ang="0">
                <a:pos x="421649" y="306794"/>
              </a:cxn>
              <a:cxn ang="0">
                <a:pos x="355295" y="321743"/>
              </a:cxn>
              <a:cxn ang="0">
                <a:pos x="321303" y="323446"/>
              </a:cxn>
              <a:cxn ang="0">
                <a:pos x="287334" y="321272"/>
              </a:cxn>
              <a:cxn ang="0">
                <a:pos x="221151" y="305207"/>
              </a:cxn>
              <a:cxn ang="0">
                <a:pos x="160133" y="273373"/>
              </a:cxn>
              <a:cxn ang="0">
                <a:pos x="107663" y="225599"/>
              </a:cxn>
              <a:cxn ang="0">
                <a:pos x="67127" y="161710"/>
              </a:cxn>
              <a:cxn ang="0">
                <a:pos x="52392" y="123669"/>
              </a:cxn>
              <a:cxn ang="0">
                <a:pos x="41910" y="81533"/>
              </a:cxn>
              <a:cxn ang="0">
                <a:pos x="38100" y="38099"/>
              </a:cxn>
              <a:cxn ang="0">
                <a:pos x="38100" y="190034"/>
              </a:cxn>
              <a:cxn ang="0">
                <a:pos x="63528" y="230650"/>
              </a:cxn>
              <a:cxn ang="0">
                <a:pos x="92895" y="265071"/>
              </a:cxn>
              <a:cxn ang="0">
                <a:pos x="126601" y="294965"/>
              </a:cxn>
              <a:cxn ang="0">
                <a:pos x="164109" y="319916"/>
              </a:cxn>
              <a:cxn ang="0">
                <a:pos x="204879" y="339506"/>
              </a:cxn>
              <a:cxn ang="0">
                <a:pos x="248372" y="353320"/>
              </a:cxn>
              <a:cxn ang="0">
                <a:pos x="294051" y="360940"/>
              </a:cxn>
              <a:cxn ang="0">
                <a:pos x="341376" y="361949"/>
              </a:cxn>
              <a:cxn ang="0">
                <a:pos x="358140" y="360425"/>
              </a:cxn>
              <a:cxn ang="0">
                <a:pos x="423020" y="346959"/>
              </a:cxn>
              <a:cxn ang="0">
                <a:pos x="468660" y="328508"/>
              </a:cxn>
              <a:cxn ang="0">
                <a:pos x="510469" y="303490"/>
              </a:cxn>
              <a:cxn ang="0">
                <a:pos x="547855" y="272608"/>
              </a:cxn>
              <a:cxn ang="0">
                <a:pos x="580224" y="236566"/>
              </a:cxn>
              <a:cxn ang="0">
                <a:pos x="606986" y="196068"/>
              </a:cxn>
              <a:cxn ang="0">
                <a:pos x="609600" y="190443"/>
              </a:cxn>
              <a:cxn ang="0">
                <a:pos x="647700" y="54863"/>
              </a:cxn>
              <a:cxn ang="0">
                <a:pos x="647700" y="21335"/>
              </a:cxn>
              <a:cxn ang="0">
                <a:pos x="646176" y="4571"/>
              </a:cxn>
              <a:cxn ang="0">
                <a:pos x="645292" y="0"/>
              </a:cxn>
              <a:cxn ang="0">
                <a:pos x="606007" y="0"/>
              </a:cxn>
              <a:cxn ang="0">
                <a:pos x="609600" y="24383"/>
              </a:cxn>
              <a:cxn ang="0">
                <a:pos x="609600" y="190443"/>
              </a:cxn>
              <a:cxn ang="0">
                <a:pos x="627547" y="151815"/>
              </a:cxn>
              <a:cxn ang="0">
                <a:pos x="641316" y="104513"/>
              </a:cxn>
              <a:cxn ang="0">
                <a:pos x="647700" y="54863"/>
              </a:cxn>
            </a:cxnLst>
            <a:pathLst>
              <a:path w="647700" h="361950">
                <a:moveTo>
                  <a:pt x="41493" y="0"/>
                </a:moveTo>
                <a:lnTo>
                  <a:pt x="3429" y="0"/>
                </a:lnTo>
                <a:lnTo>
                  <a:pt x="2285" y="6095"/>
                </a:lnTo>
                <a:lnTo>
                  <a:pt x="761" y="22097"/>
                </a:lnTo>
                <a:lnTo>
                  <a:pt x="0" y="38861"/>
                </a:lnTo>
                <a:lnTo>
                  <a:pt x="762" y="55625"/>
                </a:lnTo>
                <a:lnTo>
                  <a:pt x="3810" y="88391"/>
                </a:lnTo>
                <a:lnTo>
                  <a:pt x="6858" y="104393"/>
                </a:lnTo>
                <a:lnTo>
                  <a:pt x="19971" y="149894"/>
                </a:lnTo>
                <a:lnTo>
                  <a:pt x="38100" y="190034"/>
                </a:lnTo>
                <a:lnTo>
                  <a:pt x="38100" y="38099"/>
                </a:lnTo>
                <a:lnTo>
                  <a:pt x="39624" y="9143"/>
                </a:lnTo>
                <a:lnTo>
                  <a:pt x="41493" y="0"/>
                </a:lnTo>
                <a:close/>
              </a:path>
              <a:path w="647700" h="361950">
                <a:moveTo>
                  <a:pt x="609600" y="190443"/>
                </a:moveTo>
                <a:lnTo>
                  <a:pt x="609600" y="53339"/>
                </a:lnTo>
                <a:lnTo>
                  <a:pt x="603299" y="96257"/>
                </a:lnTo>
                <a:lnTo>
                  <a:pt x="592365" y="135536"/>
                </a:lnTo>
                <a:lnTo>
                  <a:pt x="577222" y="171155"/>
                </a:lnTo>
                <a:lnTo>
                  <a:pt x="535997" y="231326"/>
                </a:lnTo>
                <a:lnTo>
                  <a:pt x="483012" y="276597"/>
                </a:lnTo>
                <a:lnTo>
                  <a:pt x="421649" y="306794"/>
                </a:lnTo>
                <a:lnTo>
                  <a:pt x="355295" y="321743"/>
                </a:lnTo>
                <a:lnTo>
                  <a:pt x="321303" y="323446"/>
                </a:lnTo>
                <a:lnTo>
                  <a:pt x="287334" y="321272"/>
                </a:lnTo>
                <a:lnTo>
                  <a:pt x="221151" y="305207"/>
                </a:lnTo>
                <a:lnTo>
                  <a:pt x="160133" y="273373"/>
                </a:lnTo>
                <a:lnTo>
                  <a:pt x="107663" y="225599"/>
                </a:lnTo>
                <a:lnTo>
                  <a:pt x="67127" y="161710"/>
                </a:lnTo>
                <a:lnTo>
                  <a:pt x="52392" y="123669"/>
                </a:lnTo>
                <a:lnTo>
                  <a:pt x="41910" y="81533"/>
                </a:lnTo>
                <a:lnTo>
                  <a:pt x="38100" y="38099"/>
                </a:lnTo>
                <a:lnTo>
                  <a:pt x="38100" y="190034"/>
                </a:lnTo>
                <a:lnTo>
                  <a:pt x="63528" y="230650"/>
                </a:lnTo>
                <a:lnTo>
                  <a:pt x="92895" y="265071"/>
                </a:lnTo>
                <a:lnTo>
                  <a:pt x="126601" y="294965"/>
                </a:lnTo>
                <a:lnTo>
                  <a:pt x="164109" y="319916"/>
                </a:lnTo>
                <a:lnTo>
                  <a:pt x="204879" y="339506"/>
                </a:lnTo>
                <a:lnTo>
                  <a:pt x="248372" y="353320"/>
                </a:lnTo>
                <a:lnTo>
                  <a:pt x="294051" y="360940"/>
                </a:lnTo>
                <a:lnTo>
                  <a:pt x="341376" y="361949"/>
                </a:lnTo>
                <a:lnTo>
                  <a:pt x="358140" y="360425"/>
                </a:lnTo>
                <a:lnTo>
                  <a:pt x="423020" y="346959"/>
                </a:lnTo>
                <a:lnTo>
                  <a:pt x="468660" y="328508"/>
                </a:lnTo>
                <a:lnTo>
                  <a:pt x="510469" y="303490"/>
                </a:lnTo>
                <a:lnTo>
                  <a:pt x="547855" y="272608"/>
                </a:lnTo>
                <a:lnTo>
                  <a:pt x="580224" y="236566"/>
                </a:lnTo>
                <a:lnTo>
                  <a:pt x="606986" y="196068"/>
                </a:lnTo>
                <a:lnTo>
                  <a:pt x="609600" y="190443"/>
                </a:lnTo>
                <a:close/>
              </a:path>
              <a:path w="647700" h="361950">
                <a:moveTo>
                  <a:pt x="647700" y="54863"/>
                </a:moveTo>
                <a:lnTo>
                  <a:pt x="647700" y="21335"/>
                </a:lnTo>
                <a:lnTo>
                  <a:pt x="646176" y="4571"/>
                </a:lnTo>
                <a:lnTo>
                  <a:pt x="645292" y="0"/>
                </a:lnTo>
                <a:lnTo>
                  <a:pt x="606007" y="0"/>
                </a:lnTo>
                <a:lnTo>
                  <a:pt x="609600" y="24383"/>
                </a:lnTo>
                <a:lnTo>
                  <a:pt x="609600" y="190443"/>
                </a:lnTo>
                <a:lnTo>
                  <a:pt x="627547" y="151815"/>
                </a:lnTo>
                <a:lnTo>
                  <a:pt x="641316" y="104513"/>
                </a:lnTo>
                <a:lnTo>
                  <a:pt x="647700" y="54863"/>
                </a:lnTo>
                <a:close/>
              </a:path>
            </a:pathLst>
          </a:custGeom>
          <a:solidFill>
            <a:srgbClr val="FE86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45" name="object 58"/>
          <p:cNvSpPr txBox="1"/>
          <p:nvPr/>
        </p:nvSpPr>
        <p:spPr>
          <a:xfrm>
            <a:off x="1787525" y="5292725"/>
            <a:ext cx="261938" cy="452438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zh-CN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2346" name="object 59"/>
          <p:cNvGrpSpPr/>
          <p:nvPr/>
        </p:nvGrpSpPr>
        <p:grpSpPr>
          <a:xfrm>
            <a:off x="774700" y="6348413"/>
            <a:ext cx="9144000" cy="858837"/>
            <a:chOff x="774839" y="6348984"/>
            <a:chExt cx="9144000" cy="858519"/>
          </a:xfrm>
        </p:grpSpPr>
        <p:sp>
          <p:nvSpPr>
            <p:cNvPr id="12347" name="object 60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object 61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object 62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50" name="object 63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351" name="object 64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12352" name="object 65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53" name="object 66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124950" y="6237288"/>
            <a:ext cx="1651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8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3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13314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15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316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3317" name="object 6"/>
          <p:cNvGrpSpPr/>
          <p:nvPr/>
        </p:nvGrpSpPr>
        <p:grpSpPr>
          <a:xfrm>
            <a:off x="774700" y="349250"/>
            <a:ext cx="9144000" cy="5143500"/>
            <a:chOff x="774839" y="348995"/>
            <a:chExt cx="9144000" cy="5143500"/>
          </a:xfrm>
        </p:grpSpPr>
        <p:sp>
          <p:nvSpPr>
            <p:cNvPr id="13318" name="object 7"/>
            <p:cNvSpPr/>
            <p:nvPr/>
          </p:nvSpPr>
          <p:spPr>
            <a:xfrm>
              <a:off x="9614027" y="1206245"/>
              <a:ext cx="304800" cy="85725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object 8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0" name="object 9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21" name="object 10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2" name="object 11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23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4" name="object 13"/>
            <p:cNvSpPr/>
            <p:nvPr/>
          </p:nvSpPr>
          <p:spPr>
            <a:xfrm>
              <a:off x="9518777" y="348995"/>
              <a:ext cx="38100" cy="342900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25" name="object 14"/>
            <p:cNvSpPr/>
            <p:nvPr/>
          </p:nvSpPr>
          <p:spPr>
            <a:xfrm>
              <a:off x="822833" y="2063508"/>
              <a:ext cx="57785" cy="171450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0" y="1714500"/>
                </a:cxn>
                <a:cxn ang="0">
                  <a:pos x="11442" y="171450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22872" y="1714500"/>
                </a:cxn>
                <a:cxn ang="0">
                  <a:pos x="57163" y="171450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171450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171450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6" name="object 15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7" name="object 16"/>
            <p:cNvSpPr/>
            <p:nvPr/>
          </p:nvSpPr>
          <p:spPr>
            <a:xfrm>
              <a:off x="9518777" y="3777995"/>
              <a:ext cx="38100" cy="85725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28" name="object 1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9" name="object 18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30" name="object 19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1" name="object 20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2" name="object 21"/>
            <p:cNvSpPr/>
            <p:nvPr/>
          </p:nvSpPr>
          <p:spPr>
            <a:xfrm>
              <a:off x="9518777" y="4635245"/>
              <a:ext cx="38100" cy="85725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33" name="object 22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4" name="object 23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35" name="object 24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7159625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</a:t>
            </a:r>
            <a:r>
              <a:rPr kumimoji="0" sz="35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PERATIONS </a:t>
            </a:r>
            <a:r>
              <a:rPr kumimoji="0" sz="3500" b="0" i="0" u="none" strike="noStrike" kern="0" cap="none" spc="1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ON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</a:t>
            </a:r>
            <a:r>
              <a:rPr kumimoji="0" sz="35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:</a:t>
            </a:r>
            <a:r>
              <a:rPr kumimoji="0" sz="4400" b="0" i="0" u="none" strike="noStrike" kern="0" cap="none" spc="37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4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EARCH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13337" name="object 26"/>
          <p:cNvSpPr txBox="1"/>
          <p:nvPr/>
        </p:nvSpPr>
        <p:spPr>
          <a:xfrm>
            <a:off x="1311275" y="1935163"/>
            <a:ext cx="5576888" cy="2857500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 anchor="t" anchorCtr="0">
            <a:spAutoFit/>
          </a:bodyPr>
          <a:p>
            <a:pPr marL="285750" indent="-273050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Here</a:t>
            </a: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'</a:t>
            </a:r>
            <a:r>
              <a:rPr lang="zh-CN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s another function that does the same: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spcBef>
                <a:spcPts val="50"/>
              </a:spcBef>
              <a:tabLst>
                <a:tab pos="285750" algn="l"/>
              </a:tabLst>
            </a:pPr>
            <a:endParaRPr lang="zh-CN" altLang="zh-CN" sz="30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tabLst>
                <a:tab pos="285750" algn="l"/>
              </a:tabLst>
            </a:pPr>
            <a:r>
              <a:rPr lang="zh-CN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TreeSearch(x, k)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lnSpc>
                <a:spcPct val="111000"/>
              </a:lnSpc>
              <a:tabLst>
                <a:tab pos="285750" algn="l"/>
              </a:tabLst>
            </a:pPr>
            <a:r>
              <a:rPr lang="zh-CN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while (x != NULL	and	k != key[x])  if (k &lt; key[x])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lnSpc>
                <a:spcPct val="111000"/>
              </a:lnSpc>
              <a:tabLst>
                <a:tab pos="285750" algn="l"/>
              </a:tabLst>
            </a:pPr>
            <a:r>
              <a:rPr lang="zh-CN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x = left[x];  else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defTabSz="914400">
              <a:lnSpc>
                <a:spcPct val="111000"/>
              </a:lnSpc>
              <a:tabLst>
                <a:tab pos="285750" algn="l"/>
              </a:tabLst>
            </a:pPr>
            <a:r>
              <a:rPr lang="zh-CN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x = right[x];  return x;</a:t>
            </a:r>
            <a:endParaRPr lang="zh-CN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3338" name="object 27"/>
          <p:cNvGrpSpPr/>
          <p:nvPr/>
        </p:nvGrpSpPr>
        <p:grpSpPr>
          <a:xfrm>
            <a:off x="774700" y="5491163"/>
            <a:ext cx="9144000" cy="858837"/>
            <a:chOff x="774839" y="5491734"/>
            <a:chExt cx="9144000" cy="858519"/>
          </a:xfrm>
        </p:grpSpPr>
        <p:sp>
          <p:nvSpPr>
            <p:cNvPr id="13339" name="object 28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0" name="object 29"/>
            <p:cNvSpPr/>
            <p:nvPr/>
          </p:nvSpPr>
          <p:spPr>
            <a:xfrm>
              <a:off x="9518777" y="5492496"/>
              <a:ext cx="38100" cy="857250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41" name="object 30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2" name="object 31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43" name="object 32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311275" y="5988050"/>
            <a:ext cx="5980113" cy="392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87020" marR="0" indent="-274320" defTabSz="914400" fontAlgn="auto">
              <a:spcBef>
                <a:spcPts val="100"/>
              </a:spcBef>
              <a:spcAft>
                <a:spcPts val="0"/>
              </a:spcAft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  <a:defRPr/>
            </a:pPr>
            <a:r>
              <a:rPr kumimoji="0" sz="2400" i="1" kern="1200" cap="none" spc="0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Which </a:t>
            </a:r>
            <a:r>
              <a:rPr kumimoji="0" sz="2400" i="1" kern="1200" cap="none" spc="-5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of </a:t>
            </a:r>
            <a:r>
              <a:rPr kumimoji="0" sz="2400" i="1" kern="1200" cap="none" spc="0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these two </a:t>
            </a:r>
            <a:r>
              <a:rPr kumimoji="0" sz="2400" i="1" kern="1200" cap="none" spc="-5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functions is </a:t>
            </a:r>
            <a:r>
              <a:rPr kumimoji="0" sz="2400" i="1" kern="1200" cap="none" spc="-30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more</a:t>
            </a:r>
            <a:r>
              <a:rPr kumimoji="0" sz="2400" i="1" kern="1200" cap="none" spc="-90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i="1" kern="1200" cap="none" spc="-5" normalizeH="0" baseline="0" noProof="0" dirty="0">
                <a:solidFill>
                  <a:srgbClr val="00206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efficient?</a:t>
            </a:r>
            <a:endParaRPr kumimoji="0" sz="2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50350" y="6218238"/>
            <a:ext cx="114300" cy="2381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defTabSz="914400" fontAlgn="auto">
              <a:spcBef>
                <a:spcPts val="95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9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pSp>
        <p:nvGrpSpPr>
          <p:cNvPr id="13346" name="object 35"/>
          <p:cNvGrpSpPr/>
          <p:nvPr/>
        </p:nvGrpSpPr>
        <p:grpSpPr>
          <a:xfrm>
            <a:off x="774700" y="6348413"/>
            <a:ext cx="9144000" cy="858837"/>
            <a:chOff x="774839" y="6348984"/>
            <a:chExt cx="9144000" cy="858519"/>
          </a:xfrm>
        </p:grpSpPr>
        <p:sp>
          <p:nvSpPr>
            <p:cNvPr id="13347" name="object 36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8" name="object 37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9" name="object 38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50" name="object 39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351" name="object 40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13352" name="object 41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53" name="object 42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object 2"/>
          <p:cNvGrpSpPr/>
          <p:nvPr/>
        </p:nvGrpSpPr>
        <p:grpSpPr>
          <a:xfrm>
            <a:off x="9602788" y="349250"/>
            <a:ext cx="315912" cy="857250"/>
            <a:chOff x="9603371" y="348995"/>
            <a:chExt cx="315595" cy="857250"/>
          </a:xfrm>
        </p:grpSpPr>
        <p:sp>
          <p:nvSpPr>
            <p:cNvPr id="15362" name="object 3"/>
            <p:cNvSpPr/>
            <p:nvPr/>
          </p:nvSpPr>
          <p:spPr>
            <a:xfrm>
              <a:off x="9603371" y="348995"/>
              <a:ext cx="315455" cy="85725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63" name="object 4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364" name="object 5"/>
          <p:cNvSpPr/>
          <p:nvPr/>
        </p:nvSpPr>
        <p:spPr>
          <a:xfrm>
            <a:off x="822325" y="1206500"/>
            <a:ext cx="58738" cy="857250"/>
          </a:xfrm>
          <a:custGeom>
            <a:avLst/>
            <a:gdLst/>
            <a:ahLst/>
            <a:cxnLst>
              <a:cxn ang="0">
                <a:pos x="11631" y="0"/>
              </a:cxn>
              <a:cxn ang="0">
                <a:pos x="0" y="0"/>
              </a:cxn>
              <a:cxn ang="0">
                <a:pos x="0" y="857250"/>
              </a:cxn>
              <a:cxn ang="0">
                <a:pos x="11631" y="857250"/>
              </a:cxn>
              <a:cxn ang="0">
                <a:pos x="11631" y="0"/>
              </a:cxn>
              <a:cxn ang="0">
                <a:pos x="58106" y="0"/>
              </a:cxn>
              <a:cxn ang="0">
                <a:pos x="23250" y="0"/>
              </a:cxn>
              <a:cxn ang="0">
                <a:pos x="23250" y="857250"/>
              </a:cxn>
              <a:cxn ang="0">
                <a:pos x="58106" y="857250"/>
              </a:cxn>
              <a:cxn ang="0">
                <a:pos x="58106" y="0"/>
              </a:cxn>
            </a:cxnLst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5" name="object 6"/>
          <p:cNvSpPr/>
          <p:nvPr/>
        </p:nvSpPr>
        <p:spPr>
          <a:xfrm>
            <a:off x="9518650" y="349250"/>
            <a:ext cx="38100" cy="2571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 anchor="t" anchorCtr="0"/>
          <a:p>
            <a:endParaRPr lang="zh-CN" alt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15366" name="object 7"/>
          <p:cNvGrpSpPr/>
          <p:nvPr/>
        </p:nvGrpSpPr>
        <p:grpSpPr>
          <a:xfrm>
            <a:off x="774700" y="1206500"/>
            <a:ext cx="9144000" cy="5143500"/>
            <a:chOff x="774839" y="1206246"/>
            <a:chExt cx="9144000" cy="5143500"/>
          </a:xfrm>
        </p:grpSpPr>
        <p:sp>
          <p:nvSpPr>
            <p:cNvPr id="15367" name="object 8"/>
            <p:cNvSpPr/>
            <p:nvPr/>
          </p:nvSpPr>
          <p:spPr>
            <a:xfrm>
              <a:off x="9614027" y="1206246"/>
              <a:ext cx="304800" cy="85725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68" name="object 9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>
                <a:cxn ang="0">
                  <a:pos x="12954" y="857250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2954" y="857250"/>
                </a:cxn>
              </a:cxnLst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69" name="object 10"/>
            <p:cNvSpPr/>
            <p:nvPr/>
          </p:nvSpPr>
          <p:spPr>
            <a:xfrm>
              <a:off x="9614027" y="2062734"/>
              <a:ext cx="304800" cy="85801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object 11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1" name="object 12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2" name="object 13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>
                <a:cxn ang="0">
                  <a:pos x="9144000" y="858011"/>
                </a:cxn>
                <a:cxn ang="0">
                  <a:pos x="9144000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4000" y="858011"/>
                </a:cxn>
              </a:cxnLst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3" name="object 14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4" name="object 15"/>
            <p:cNvSpPr/>
            <p:nvPr/>
          </p:nvSpPr>
          <p:spPr>
            <a:xfrm>
              <a:off x="9614027" y="2919984"/>
              <a:ext cx="304800" cy="85801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object 16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6" name="object 1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7" name="object 18"/>
            <p:cNvSpPr/>
            <p:nvPr/>
          </p:nvSpPr>
          <p:spPr>
            <a:xfrm>
              <a:off x="9614027" y="3777234"/>
              <a:ext cx="304800" cy="858012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object 19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9" name="object 20"/>
            <p:cNvSpPr/>
            <p:nvPr/>
          </p:nvSpPr>
          <p:spPr>
            <a:xfrm>
              <a:off x="9518777" y="2920746"/>
              <a:ext cx="38100" cy="342900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object 21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81" name="object 22"/>
            <p:cNvSpPr/>
            <p:nvPr/>
          </p:nvSpPr>
          <p:spPr>
            <a:xfrm>
              <a:off x="9614027" y="4634484"/>
              <a:ext cx="304800" cy="85801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object 23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311275" y="1017588"/>
            <a:ext cx="6834188" cy="696913"/>
          </a:xfrm>
        </p:spPr>
        <p:txBody>
          <a:bodyPr vert="horz" wrap="square" lIns="0" tIns="12065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</a:t>
            </a:r>
            <a:r>
              <a:rPr kumimoji="0" sz="3500" b="0" i="0" u="none" strike="noStrike" kern="0" cap="none" spc="-3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PERATIONS </a:t>
            </a:r>
            <a:r>
              <a:rPr kumimoji="0" sz="3500" b="0" i="0" u="none" strike="noStrike" kern="0" cap="none" spc="1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OF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BST</a:t>
            </a:r>
            <a:r>
              <a:rPr kumimoji="0" sz="35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S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:</a:t>
            </a:r>
            <a:r>
              <a:rPr kumimoji="0" sz="4400" b="0" i="0" u="none" strike="noStrike" kern="0" cap="none" spc="38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4400" b="0" i="0" u="none" strike="noStrike" kern="0" cap="none" spc="-2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I</a:t>
            </a:r>
            <a:r>
              <a:rPr kumimoji="0" sz="3500" b="0" i="0" u="none" strike="noStrike" kern="0" cap="none" spc="-25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NSERT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575F6D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15384" name="object 25"/>
          <p:cNvSpPr txBox="1"/>
          <p:nvPr/>
        </p:nvSpPr>
        <p:spPr>
          <a:xfrm>
            <a:off x="1311275" y="1968500"/>
            <a:ext cx="6838950" cy="3222625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 anchor="t" anchorCtr="0">
            <a:spAutoFit/>
          </a:bodyPr>
          <a:p>
            <a:pPr marL="285750" indent="-273050" algn="just" defTabSz="914400"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Adds an element x to the tree so that the  binary search tree property continues to  hold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285750" indent="-273050" algn="just" defTabSz="914400">
              <a:spcBef>
                <a:spcPts val="600"/>
              </a:spcBef>
              <a:buClr>
                <a:srgbClr val="FE8637"/>
              </a:buClr>
              <a:buSzPct val="69000"/>
              <a:buFont typeface="Wingdings" panose="05000000000000000000" pitchFamily="2" charset="2"/>
              <a:buChar char="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The basic algorithm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algn="just" defTabSz="914400" eaLnBrk="1" hangingPunct="1">
              <a:spcBef>
                <a:spcPts val="775"/>
              </a:spcBef>
              <a:buClr>
                <a:srgbClr val="FE8637"/>
              </a:buClr>
              <a:buSzPct val="80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Like the search procedure above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50875" lvl="1" indent="-274320" algn="just" defTabSz="914400" eaLnBrk="1" hangingPunct="1">
              <a:spcBef>
                <a:spcPts val="765"/>
              </a:spcBef>
              <a:buClr>
                <a:srgbClr val="FE8637"/>
              </a:buClr>
              <a:buSzPct val="80000"/>
              <a:buFont typeface="Arial" panose="020B0604020202020204" pitchFamily="34" charset="0"/>
              <a:buChar char=""/>
              <a:tabLst>
                <a:tab pos="285750" algn="l"/>
              </a:tabLst>
            </a:pPr>
            <a:r>
              <a:rPr lang="zh-CN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Insert x in place of NULL</a:t>
            </a:r>
            <a:endParaRPr lang="zh-CN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5385" name="object 26"/>
          <p:cNvGrpSpPr/>
          <p:nvPr/>
        </p:nvGrpSpPr>
        <p:grpSpPr>
          <a:xfrm>
            <a:off x="774700" y="5491163"/>
            <a:ext cx="9144000" cy="1716087"/>
            <a:chOff x="774839" y="5491734"/>
            <a:chExt cx="9144000" cy="1715770"/>
          </a:xfrm>
        </p:grpSpPr>
        <p:sp>
          <p:nvSpPr>
            <p:cNvPr id="15386" name="object 27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87" name="object 28"/>
            <p:cNvSpPr/>
            <p:nvPr/>
          </p:nvSpPr>
          <p:spPr>
            <a:xfrm>
              <a:off x="9614027" y="5491734"/>
              <a:ext cx="304800" cy="85801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8" name="object 29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>
                <a:cxn ang="0">
                  <a:pos x="548641" y="846581"/>
                </a:cxn>
                <a:cxn ang="0">
                  <a:pos x="544221" y="797432"/>
                </a:cxn>
                <a:cxn ang="0">
                  <a:pos x="531483" y="751102"/>
                </a:cxn>
                <a:cxn ang="0">
                  <a:pos x="511214" y="708405"/>
                </a:cxn>
                <a:cxn ang="0">
                  <a:pos x="484163" y="670089"/>
                </a:cxn>
                <a:cxn ang="0">
                  <a:pos x="451105" y="636980"/>
                </a:cxn>
                <a:cxn ang="0">
                  <a:pos x="412827" y="609853"/>
                </a:cxn>
                <a:cxn ang="0">
                  <a:pos x="370090" y="589494"/>
                </a:cxn>
                <a:cxn ang="0">
                  <a:pos x="323659" y="576693"/>
                </a:cxn>
                <a:cxn ang="0">
                  <a:pos x="274320" y="572261"/>
                </a:cxn>
                <a:cxn ang="0">
                  <a:pos x="225171" y="576693"/>
                </a:cxn>
                <a:cxn ang="0">
                  <a:pos x="178841" y="589494"/>
                </a:cxn>
                <a:cxn ang="0">
                  <a:pos x="136144" y="609853"/>
                </a:cxn>
                <a:cxn ang="0">
                  <a:pos x="97828" y="636980"/>
                </a:cxn>
                <a:cxn ang="0">
                  <a:pos x="64719" y="670089"/>
                </a:cxn>
                <a:cxn ang="0">
                  <a:pos x="37592" y="708405"/>
                </a:cxn>
                <a:cxn ang="0">
                  <a:pos x="17233" y="751102"/>
                </a:cxn>
                <a:cxn ang="0">
                  <a:pos x="4432" y="797432"/>
                </a:cxn>
                <a:cxn ang="0">
                  <a:pos x="0" y="846581"/>
                </a:cxn>
                <a:cxn ang="0">
                  <a:pos x="1016" y="858011"/>
                </a:cxn>
                <a:cxn ang="0">
                  <a:pos x="547612" y="858011"/>
                </a:cxn>
                <a:cxn ang="0">
                  <a:pos x="548641" y="846581"/>
                </a:cxn>
                <a:cxn ang="0">
                  <a:pos x="765811" y="0"/>
                </a:cxn>
                <a:cxn ang="0">
                  <a:pos x="752869" y="0"/>
                </a:cxn>
                <a:cxn ang="0">
                  <a:pos x="752869" y="858011"/>
                </a:cxn>
                <a:cxn ang="0">
                  <a:pos x="765811" y="858011"/>
                </a:cxn>
                <a:cxn ang="0">
                  <a:pos x="765811" y="0"/>
                </a:cxn>
              </a:cxnLst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89" name="object 30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>
                <a:cxn ang="0">
                  <a:pos x="9143999" y="858011"/>
                </a:cxn>
                <a:cxn ang="0">
                  <a:pos x="9143999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9143999" y="858011"/>
                </a:cxn>
              </a:cxnLst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0" name="object 31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>
                <a:cxn ang="0">
                  <a:pos x="11442" y="0"/>
                </a:cxn>
                <a:cxn ang="0">
                  <a:pos x="0" y="0"/>
                </a:cxn>
                <a:cxn ang="0">
                  <a:pos x="0" y="857250"/>
                </a:cxn>
                <a:cxn ang="0">
                  <a:pos x="11442" y="857250"/>
                </a:cxn>
                <a:cxn ang="0">
                  <a:pos x="11442" y="0"/>
                </a:cxn>
                <a:cxn ang="0">
                  <a:pos x="57163" y="0"/>
                </a:cxn>
                <a:cxn ang="0">
                  <a:pos x="22872" y="0"/>
                </a:cxn>
                <a:cxn ang="0">
                  <a:pos x="22872" y="857250"/>
                </a:cxn>
                <a:cxn ang="0">
                  <a:pos x="57163" y="857250"/>
                </a:cxn>
                <a:cxn ang="0">
                  <a:pos x="57163" y="0"/>
                </a:cxn>
              </a:cxnLst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1" name="object 32"/>
            <p:cNvSpPr/>
            <p:nvPr/>
          </p:nvSpPr>
          <p:spPr>
            <a:xfrm>
              <a:off x="9614027" y="6348984"/>
              <a:ext cx="304800" cy="85801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object 33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>
                <a:cxn ang="0">
                  <a:pos x="12954" y="858011"/>
                </a:cxn>
                <a:cxn ang="0">
                  <a:pos x="12954" y="0"/>
                </a:cxn>
                <a:cxn ang="0">
                  <a:pos x="0" y="0"/>
                </a:cxn>
                <a:cxn ang="0">
                  <a:pos x="0" y="858011"/>
                </a:cxn>
                <a:cxn ang="0">
                  <a:pos x="12954" y="858011"/>
                </a:cxn>
              </a:cxnLst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5393" name="object 34"/>
          <p:cNvGrpSpPr/>
          <p:nvPr/>
        </p:nvGrpSpPr>
        <p:grpSpPr>
          <a:xfrm>
            <a:off x="8932863" y="6350000"/>
            <a:ext cx="623887" cy="857250"/>
            <a:chOff x="8932303" y="6349746"/>
            <a:chExt cx="624840" cy="857250"/>
          </a:xfrm>
        </p:grpSpPr>
        <p:sp>
          <p:nvSpPr>
            <p:cNvPr id="15394" name="object 35"/>
            <p:cNvSpPr/>
            <p:nvPr/>
          </p:nvSpPr>
          <p:spPr>
            <a:xfrm>
              <a:off x="9518777" y="6349746"/>
              <a:ext cx="38100" cy="857250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 anchor="t" anchorCtr="0"/>
            <a:p>
              <a:endParaRPr lang="zh-CN" altLang="zh-CN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5" name="object 36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>
                <a:cxn ang="0">
                  <a:pos x="546589" y="0"/>
                </a:cxn>
                <a:cxn ang="0">
                  <a:pos x="0" y="0"/>
                </a:cxn>
                <a:cxn ang="0">
                  <a:pos x="3411" y="37915"/>
                </a:cxn>
                <a:cxn ang="0">
                  <a:pos x="16205" y="84343"/>
                </a:cxn>
                <a:cxn ang="0">
                  <a:pos x="36563" y="127084"/>
                </a:cxn>
                <a:cxn ang="0">
                  <a:pos x="63694" y="165366"/>
                </a:cxn>
                <a:cxn ang="0">
                  <a:pos x="96808" y="198417"/>
                </a:cxn>
                <a:cxn ang="0">
                  <a:pos x="135115" y="225467"/>
                </a:cxn>
                <a:cxn ang="0">
                  <a:pos x="177825" y="245743"/>
                </a:cxn>
                <a:cxn ang="0">
                  <a:pos x="224147" y="258474"/>
                </a:cxn>
                <a:cxn ang="0">
                  <a:pos x="273291" y="262890"/>
                </a:cxn>
                <a:cxn ang="0">
                  <a:pos x="322637" y="258474"/>
                </a:cxn>
                <a:cxn ang="0">
                  <a:pos x="369066" y="245743"/>
                </a:cxn>
                <a:cxn ang="0">
                  <a:pos x="411807" y="225467"/>
                </a:cxn>
                <a:cxn ang="0">
                  <a:pos x="450089" y="198417"/>
                </a:cxn>
                <a:cxn ang="0">
                  <a:pos x="483140" y="165366"/>
                </a:cxn>
                <a:cxn ang="0">
                  <a:pos x="510189" y="127084"/>
                </a:cxn>
                <a:cxn ang="0">
                  <a:pos x="530465" y="84343"/>
                </a:cxn>
                <a:cxn ang="0">
                  <a:pos x="543197" y="37915"/>
                </a:cxn>
                <a:cxn ang="0">
                  <a:pos x="546589" y="0"/>
                </a:cxn>
              </a:cxnLst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082088" y="6237288"/>
            <a:ext cx="2540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marR="0" defTabSz="9144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sz="1400" b="1" kern="1200" cap="none" spc="-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10</a:t>
            </a:r>
            <a:endParaRPr kumimoji="0" sz="14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39082c8-78e9-435a-86a2-2c269a69ec3f"/>
  <p:tag name="COMMONDATA" val="eyJoZGlkIjoiMjI3ZmY3MmJmNDU3ZTU0MzAzYThiNTIzMGFiM2M0Mj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5694</Words>
  <Application>WPS 演示</Application>
  <PresentationFormat>自定义</PresentationFormat>
  <Paragraphs>464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Arial</vt:lpstr>
      <vt:lpstr>宋体</vt:lpstr>
      <vt:lpstr>Wingdings</vt:lpstr>
      <vt:lpstr>Calibri</vt:lpstr>
      <vt:lpstr>Times New Roman</vt:lpstr>
      <vt:lpstr>Times New Roman</vt:lpstr>
      <vt:lpstr>华文新魏</vt:lpstr>
      <vt:lpstr>Symbol</vt:lpstr>
      <vt:lpstr>Wingdings</vt:lpstr>
      <vt:lpstr>Arial</vt:lpstr>
      <vt:lpstr>微软雅黑</vt:lpstr>
      <vt:lpstr>Arial Unicode MS</vt:lpstr>
      <vt:lpstr>Office Theme</vt:lpstr>
      <vt:lpstr>PowerPoint 演示文稿</vt:lpstr>
      <vt:lpstr>BINARY SEARCH TREES</vt:lpstr>
      <vt:lpstr>BINARY SEARCH TREES</vt:lpstr>
      <vt:lpstr>INORDER TREE WALK (TRAVERSAL)</vt:lpstr>
      <vt:lpstr>INORDER TREE WALK</vt:lpstr>
      <vt:lpstr>OPERATIONS ON BSTS: SEARCH</vt:lpstr>
      <vt:lpstr>BST SEARCH: EXAMPLE</vt:lpstr>
      <vt:lpstr>OPERATIONS ON BSTS: SEARCH</vt:lpstr>
      <vt:lpstr>OPERATIONS OF BSTS: INSERT</vt:lpstr>
      <vt:lpstr>BST INSERT: EXAMPLE</vt:lpstr>
      <vt:lpstr>BST SEARCH/INSERT: RUNNING TIME</vt:lpstr>
      <vt:lpstr>Minimum of BST</vt:lpstr>
      <vt:lpstr>BST OPERATIONS: SUCCESSOR</vt:lpstr>
      <vt:lpstr>BST OPERATIONS: SUCCESSOR</vt:lpstr>
      <vt:lpstr>BST OPERATIONS: DELETE</vt:lpstr>
      <vt:lpstr>Z HAS NO CHILDREN</vt:lpstr>
      <vt:lpstr>Z HAS ONLY ONE CHILD</vt:lpstr>
      <vt:lpstr>Z HAS TWO CHILDREN</vt:lpstr>
      <vt:lpstr>BST OPERATIONS: DELETE</vt:lpstr>
      <vt:lpstr>SORTING WITH BINARY SEARCH TREES</vt:lpstr>
      <vt:lpstr>SORTING WITH BINARY SEARCH  TREES</vt:lpstr>
      <vt:lpstr>SORTING WITH BSTS</vt:lpstr>
      <vt:lpstr>SORTING WITH BSTS</vt:lpstr>
      <vt:lpstr>SORTING WITH BSTS</vt:lpstr>
      <vt:lpstr>SORTING WITH BSTS</vt:lpstr>
      <vt:lpstr>MORE BST OPERATIONS</vt:lpstr>
      <vt:lpstr>Randomly Built Binary  Search  Tree</vt:lpstr>
      <vt:lpstr>DEFINITION</vt:lpstr>
      <vt:lpstr>RANDOMLY BUILT BINARY SEARCH  TREE</vt:lpstr>
      <vt:lpstr>EXPECTED TREE HEIGHT</vt:lpstr>
      <vt:lpstr>HEIGHT OF A RANDOMLY BUILT  BINARY SEARCH TREE</vt:lpstr>
      <vt:lpstr>CONVEX FUNCTIONS</vt:lpstr>
      <vt:lpstr>CONVEXITY LEMMA</vt:lpstr>
      <vt:lpstr>PROOF (CONTINUED)</vt:lpstr>
      <vt:lpstr>PROOF (CONTINUED)</vt:lpstr>
      <vt:lpstr>PROOF (CONTINUED)</vt:lpstr>
      <vt:lpstr>PROOF (CONTINUED)</vt:lpstr>
      <vt:lpstr>JENSEN’S INEQUALITY</vt:lpstr>
      <vt:lpstr>JENSEN’S INEQUALITY</vt:lpstr>
      <vt:lpstr>JENSEN’S INEQUALITY</vt:lpstr>
      <vt:lpstr>ANALYSIS OF BST HEIGHT</vt:lpstr>
      <vt:lpstr>ANALYSIS (CONTINUED)</vt:lpstr>
      <vt:lpstr>EXPONENTIAL HEIGHT RECURRENCE</vt:lpstr>
      <vt:lpstr>EXPONENTIAL HEIGHT RECURRENCE</vt:lpstr>
      <vt:lpstr>EXPONENTIAL HEIGHT RECURRENCE</vt:lpstr>
      <vt:lpstr>EXPONENTIAL HEIGHT RECURRENCE</vt:lpstr>
      <vt:lpstr>EXPONENTIAL HEIGHT RECURRENCE</vt:lpstr>
      <vt:lpstr>SOLVING THE RECURRENCE</vt:lpstr>
      <vt:lpstr>SOLVING THE RECURRENCE</vt:lpstr>
      <vt:lpstr>SOLVING THE RECURRENCE</vt:lpstr>
      <vt:lpstr>SOLVING THE RECURRENCE</vt:lpstr>
      <vt:lpstr>SOLVING THE RECURRENCE</vt:lpstr>
      <vt:lpstr>THE GRAND FINALE</vt:lpstr>
      <vt:lpstr>THE GRAND FINALE</vt:lpstr>
      <vt:lpstr>THE GRAND FINALE</vt:lpstr>
      <vt:lpstr>THE GRAND FINALE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XinXiao</dc:creator>
  <cp:lastModifiedBy>杨凡</cp:lastModifiedBy>
  <cp:revision>71</cp:revision>
  <dcterms:created xsi:type="dcterms:W3CDTF">2020-09-05T07:22:00Z</dcterms:created>
  <dcterms:modified xsi:type="dcterms:W3CDTF">2023-09-03T14:38:44Z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2011-12-05T16:00:00Z</vt:filetime>
  </property>
  <property fmtid="{D5CDD505-2E9C-101B-9397-08002B2CF9AE}" pid="3" name="Creator">
    <vt:lpwstr>Adobe Acrobat Pro 9.0.0</vt:lpwstr>
  </property>
  <property fmtid="{D5CDD505-2E9C-101B-9397-08002B2CF9AE}" pid="4" name="LastSaved">
    <vt:filetime>2020-09-05T16:00:00Z</vt:filetime>
  </property>
  <property fmtid="{D5CDD505-2E9C-101B-9397-08002B2CF9AE}" pid="5" name="KSOProductBuildVer">
    <vt:lpwstr>2052-11.1.0.14309</vt:lpwstr>
  </property>
  <property fmtid="{D5CDD505-2E9C-101B-9397-08002B2CF9AE}" pid="6" name="ICV">
    <vt:lpwstr>3100A131740B45C7B3D2CC847C0C4EC6_12</vt:lpwstr>
  </property>
</Properties>
</file>