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8" r:id="rId3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917"/>
    <p:restoredTop sz="94662"/>
  </p:normalViewPr>
  <p:slideViewPr>
    <p:cSldViewPr>
      <p:cViewPr varScale="1">
        <p:scale>
          <a:sx n="98" d="100"/>
          <a:sy n="98" d="100"/>
        </p:scale>
        <p:origin x="246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225306" cy="3138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9444619" y="0"/>
            <a:ext cx="7225306" cy="3138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460359" y="781888"/>
            <a:ext cx="3753064" cy="211109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667378" y="3010270"/>
            <a:ext cx="13339026" cy="246294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5941266"/>
            <a:ext cx="7225306" cy="3138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9444619" y="5941266"/>
            <a:ext cx="7225306" cy="3138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4043" y="1272764"/>
            <a:ext cx="9085313" cy="613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833" y="349007"/>
            <a:ext cx="57785" cy="857250"/>
          </a:xfrm>
          <a:custGeom>
            <a:avLst/>
            <a:gdLst/>
            <a:ahLst/>
            <a:cxnLst/>
            <a:rect l="l" t="t" r="r" b="b"/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612515" y="348995"/>
            <a:ext cx="306324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84143" y="348995"/>
            <a:ext cx="13335" cy="857250"/>
          </a:xfrm>
          <a:custGeom>
            <a:avLst/>
            <a:gdLst/>
            <a:ahLst/>
            <a:cxnLst/>
            <a:rect l="l" t="t" r="r" b="b"/>
            <a:pathLst>
              <a:path w="13334" h="857250">
                <a:moveTo>
                  <a:pt x="12953" y="857250"/>
                </a:moveTo>
                <a:lnTo>
                  <a:pt x="12953" y="0"/>
                </a:lnTo>
                <a:lnTo>
                  <a:pt x="0" y="0"/>
                </a:lnTo>
                <a:lnTo>
                  <a:pt x="0" y="857250"/>
                </a:lnTo>
                <a:lnTo>
                  <a:pt x="12953" y="857250"/>
                </a:ln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22833" y="1206258"/>
            <a:ext cx="57785" cy="857250"/>
          </a:xfrm>
          <a:custGeom>
            <a:avLst/>
            <a:gdLst/>
            <a:ahLst/>
            <a:cxnLst/>
            <a:rect l="l" t="t" r="r" b="b"/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27"/>
          <p:cNvSpPr>
            <a:spLocks noGrp="1"/>
          </p:cNvSpPr>
          <p:nvPr>
            <p:ph type="dt" sz="half" idx="2"/>
          </p:nvPr>
        </p:nvSpPr>
        <p:spPr>
          <a:xfrm>
            <a:off x="7485063" y="7007225"/>
            <a:ext cx="2673350" cy="4048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2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3"/>
          </p:nvPr>
        </p:nvSpPr>
        <p:spPr>
          <a:xfrm>
            <a:off x="3389313" y="7007225"/>
            <a:ext cx="4064000" cy="4048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2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1422400" y="7007225"/>
            <a:ext cx="1425575" cy="4048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spAutoFit/>
          </a:bodyPr>
          <a:p>
            <a:pPr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2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2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1541" y="719582"/>
            <a:ext cx="327342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3627" y="2310272"/>
            <a:ext cx="9186145" cy="1766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.png"/><Relationship Id="rId7" Type="http://schemas.openxmlformats.org/officeDocument/2006/relationships/image" Target="../media/image12.png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12.png"/><Relationship Id="rId7" Type="http://schemas.openxmlformats.org/officeDocument/2006/relationships/image" Target="../media/image5.png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12.png"/><Relationship Id="rId7" Type="http://schemas.openxmlformats.org/officeDocument/2006/relationships/image" Target="../media/image5.png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12.png"/><Relationship Id="rId7" Type="http://schemas.openxmlformats.org/officeDocument/2006/relationships/image" Target="../media/image5.png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12.png"/><Relationship Id="rId7" Type="http://schemas.openxmlformats.org/officeDocument/2006/relationships/image" Target="../media/image5.png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12.png"/><Relationship Id="rId7" Type="http://schemas.openxmlformats.org/officeDocument/2006/relationships/image" Target="../media/image5.png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12.png"/><Relationship Id="rId7" Type="http://schemas.openxmlformats.org/officeDocument/2006/relationships/image" Target="../media/image5.png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12.png"/><Relationship Id="rId7" Type="http://schemas.openxmlformats.org/officeDocument/2006/relationships/image" Target="../media/image5.png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12.png"/><Relationship Id="rId7" Type="http://schemas.openxmlformats.org/officeDocument/2006/relationships/image" Target="../media/image5.png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12.png"/><Relationship Id="rId7" Type="http://schemas.openxmlformats.org/officeDocument/2006/relationships/image" Target="../media/image5.png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9.png"/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2.png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5.png"/><Relationship Id="rId7" Type="http://schemas.openxmlformats.org/officeDocument/2006/relationships/image" Target="../media/image6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6.png"/><Relationship Id="rId7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7.png"/><Relationship Id="rId7" Type="http://schemas.openxmlformats.org/officeDocument/2006/relationships/image" Target="../media/image6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0"/>
            <a:ext cx="9550400" cy="7562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23" name="TextBox 2"/>
          <p:cNvSpPr txBox="1"/>
          <p:nvPr/>
        </p:nvSpPr>
        <p:spPr>
          <a:xfrm>
            <a:off x="2362200" y="1139825"/>
            <a:ext cx="6407150" cy="20081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p>
            <a:pPr marR="0" algn="l" defTabSz="914400">
              <a:lnSpc>
                <a:spcPts val="7315"/>
              </a:lnSpc>
              <a:buClrTx/>
              <a:buSzTx/>
              <a:buFont typeface="Arial" panose="020B0604020202020204" pitchFamily="34" charset="0"/>
            </a:pPr>
            <a:r>
              <a:rPr kumimoji="0" lang="en-US" altLang="zh-CN" sz="7280" b="1" kern="1200" cap="none" spc="0" normalizeH="0" baseline="0" noProof="1" dirty="0">
                <a:solidFill>
                  <a:srgbClr val="9A3D0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Red Black Trees</a:t>
            </a:r>
            <a:endParaRPr kumimoji="0" lang="zh-CN" altLang="en-US" sz="100" kern="1200" cap="none" spc="0" normalizeH="0" baseline="0" noProof="1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24" name="TextBox 4"/>
          <p:cNvSpPr txBox="1"/>
          <p:nvPr/>
        </p:nvSpPr>
        <p:spPr>
          <a:xfrm>
            <a:off x="4457700" y="4098925"/>
            <a:ext cx="2624138" cy="4111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p>
            <a:pPr marR="0" defTabSz="914400">
              <a:lnSpc>
                <a:spcPts val="2925"/>
              </a:lnSpc>
              <a:buClrTx/>
              <a:buSzTx/>
              <a:buFont typeface="Arial" panose="020B0604020202020204" pitchFamily="34" charset="0"/>
            </a:pPr>
            <a:r>
              <a:rPr kumimoji="0" lang="en-US" altLang="zh-CN" sz="2865" b="1" kern="1200" cap="none" spc="0" normalizeH="0" baseline="0" noProof="1" dirty="0">
                <a:solidFill>
                  <a:srgbClr val="575F6D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Prof. Zhenyu He</a:t>
            </a:r>
            <a:endParaRPr kumimoji="0" lang="en-US" altLang="zh-CN" sz="2865" b="1" kern="1200" cap="none" spc="0" normalizeH="0" baseline="0" noProof="1" dirty="0">
              <a:solidFill>
                <a:srgbClr val="575F6D"/>
              </a:solidFill>
              <a:latin typeface="Times New Roman" panose="020206030504050203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25" name="TextBox 6"/>
          <p:cNvSpPr txBox="1"/>
          <p:nvPr/>
        </p:nvSpPr>
        <p:spPr>
          <a:xfrm>
            <a:off x="2933700" y="4745038"/>
            <a:ext cx="5668963" cy="3381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p>
            <a:pPr marR="0" defTabSz="914400">
              <a:lnSpc>
                <a:spcPts val="2440"/>
              </a:lnSpc>
              <a:buClrTx/>
              <a:buSzTx/>
              <a:buFont typeface="Arial" panose="020B0604020202020204" pitchFamily="34" charset="0"/>
            </a:pPr>
            <a:r>
              <a:rPr kumimoji="0" lang="en-US" altLang="zh-CN" sz="2425" b="1" kern="1200" cap="none" spc="0" normalizeH="0" baseline="0" noProof="1" dirty="0">
                <a:solidFill>
                  <a:srgbClr val="575F6D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Harbin Institute of Technology, Shenzhen</a:t>
            </a:r>
            <a:endParaRPr kumimoji="0" lang="zh-CN" altLang="en-US" sz="100" kern="1200" cap="none" spc="0" normalizeH="0" baseline="0" noProof="1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9612515" y="1206245"/>
              <a:ext cx="306324" cy="8572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684143" y="1206245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12515" y="291998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22833" y="2063508"/>
              <a:ext cx="57785" cy="2571750"/>
            </a:xfrm>
            <a:custGeom>
              <a:avLst/>
              <a:gdLst/>
              <a:ahLst/>
              <a:cxnLst/>
              <a:rect l="l" t="t" r="r" b="b"/>
              <a:pathLst>
                <a:path w="57784" h="25717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1714500"/>
                  </a:lnTo>
                  <a:lnTo>
                    <a:pt x="0" y="2571750"/>
                  </a:lnTo>
                  <a:lnTo>
                    <a:pt x="11442" y="2571750"/>
                  </a:lnTo>
                  <a:lnTo>
                    <a:pt x="11442" y="171450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25717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22872" y="1714500"/>
                  </a:lnTo>
                  <a:lnTo>
                    <a:pt x="22872" y="2571750"/>
                  </a:lnTo>
                  <a:lnTo>
                    <a:pt x="57162" y="2571750"/>
                  </a:lnTo>
                  <a:lnTo>
                    <a:pt x="57162" y="171450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518027" y="348995"/>
              <a:ext cx="39625" cy="4286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518027" y="4635245"/>
              <a:ext cx="39625" cy="857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518027" y="5492495"/>
              <a:ext cx="39625" cy="1714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311541" y="1206500"/>
            <a:ext cx="50577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RB </a:t>
            </a:r>
            <a:r>
              <a:rPr sz="3200" dirty="0"/>
              <a:t>T</a:t>
            </a:r>
            <a:r>
              <a:rPr dirty="0"/>
              <a:t>REES</a:t>
            </a:r>
            <a:r>
              <a:rPr sz="3200" dirty="0"/>
              <a:t>: </a:t>
            </a:r>
            <a:r>
              <a:rPr sz="3200" spc="-25" dirty="0"/>
              <a:t>W</a:t>
            </a:r>
            <a:r>
              <a:rPr spc="-25" dirty="0"/>
              <a:t>ORST</a:t>
            </a:r>
            <a:r>
              <a:rPr sz="3200" spc="-25" dirty="0"/>
              <a:t>-C</a:t>
            </a:r>
            <a:r>
              <a:rPr spc="-25" dirty="0"/>
              <a:t>ASE</a:t>
            </a:r>
            <a:r>
              <a:rPr spc="-50" dirty="0"/>
              <a:t> </a:t>
            </a:r>
            <a:r>
              <a:rPr sz="3200" spc="5" dirty="0"/>
              <a:t>T</a:t>
            </a:r>
            <a:r>
              <a:rPr spc="5" dirty="0"/>
              <a:t>IME</a:t>
            </a:r>
            <a:endParaRPr sz="3200"/>
          </a:p>
        </p:txBody>
      </p:sp>
      <p:sp>
        <p:nvSpPr>
          <p:cNvPr id="24" name="object 24"/>
          <p:cNvSpPr txBox="1"/>
          <p:nvPr/>
        </p:nvSpPr>
        <p:spPr>
          <a:xfrm>
            <a:off x="1311541" y="1970024"/>
            <a:ext cx="6885940" cy="4081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699770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So we’ve proved that a red-black tree</a:t>
            </a:r>
            <a:r>
              <a:rPr sz="2800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has  O(lg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height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Corollary: These operations take O(lg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time: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52145" lvl="1" indent="-274955">
              <a:lnSpc>
                <a:spcPct val="100000"/>
              </a:lnSpc>
              <a:spcBef>
                <a:spcPts val="585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652145" algn="l"/>
                <a:tab pos="65278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Minimum(),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Maximum()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52145" lvl="1" indent="-274955">
              <a:lnSpc>
                <a:spcPct val="100000"/>
              </a:lnSpc>
              <a:spcBef>
                <a:spcPts val="580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652145" algn="l"/>
                <a:tab pos="65278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Successor(),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Predecessor()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52145" lvl="1" indent="-274955">
              <a:lnSpc>
                <a:spcPct val="100000"/>
              </a:lnSpc>
              <a:spcBef>
                <a:spcPts val="575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652145" algn="l"/>
                <a:tab pos="65278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Search()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86385" indent="-274320">
              <a:lnSpc>
                <a:spcPct val="100000"/>
              </a:lnSpc>
              <a:spcBef>
                <a:spcPts val="59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Insert() and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Delete():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52145" lvl="1" indent="-274955">
              <a:lnSpc>
                <a:spcPct val="100000"/>
              </a:lnSpc>
              <a:spcBef>
                <a:spcPts val="585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652145" algn="l"/>
                <a:tab pos="652780" algn="l"/>
              </a:tabLst>
            </a:pP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also take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O(lg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time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52145" lvl="1" indent="-274955">
              <a:lnSpc>
                <a:spcPct val="100000"/>
              </a:lnSpc>
              <a:spcBef>
                <a:spcPts val="570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652145" algn="l"/>
                <a:tab pos="65278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But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need special care since they modify</a:t>
            </a:r>
            <a:r>
              <a:rPr sz="240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tree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22845" y="6348984"/>
            <a:ext cx="9096375" cy="858519"/>
            <a:chOff x="822845" y="6348984"/>
            <a:chExt cx="9096375" cy="858519"/>
          </a:xfrm>
        </p:grpSpPr>
        <p:sp>
          <p:nvSpPr>
            <p:cNvPr id="26" name="object 26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/>
              <a:rect l="l" t="t" r="r" b="b"/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9106801" y="6230365"/>
            <a:ext cx="2057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10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845" y="348995"/>
            <a:ext cx="9096375" cy="3429000"/>
            <a:chOff x="822845" y="348995"/>
            <a:chExt cx="9096375" cy="3429000"/>
          </a:xfrm>
        </p:grpSpPr>
        <p:sp>
          <p:nvSpPr>
            <p:cNvPr id="3" name="object 3"/>
            <p:cNvSpPr/>
            <p:nvPr/>
          </p:nvSpPr>
          <p:spPr>
            <a:xfrm>
              <a:off x="9612515" y="1206245"/>
              <a:ext cx="306324" cy="8572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684143" y="1206245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518027" y="348995"/>
              <a:ext cx="39625" cy="3429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364880" y="2012747"/>
              <a:ext cx="327025" cy="50800"/>
            </a:xfrm>
            <a:custGeom>
              <a:avLst/>
              <a:gdLst/>
              <a:ahLst/>
              <a:cxnLst/>
              <a:rect l="l" t="t" r="r" b="b"/>
              <a:pathLst>
                <a:path w="327025" h="50800">
                  <a:moveTo>
                    <a:pt x="326634" y="50748"/>
                  </a:moveTo>
                  <a:lnTo>
                    <a:pt x="277298" y="22718"/>
                  </a:lnTo>
                  <a:lnTo>
                    <a:pt x="213034" y="3773"/>
                  </a:lnTo>
                  <a:lnTo>
                    <a:pt x="179763" y="0"/>
                  </a:lnTo>
                  <a:lnTo>
                    <a:pt x="146289" y="25"/>
                  </a:lnTo>
                  <a:lnTo>
                    <a:pt x="80405" y="11474"/>
                  </a:lnTo>
                  <a:lnTo>
                    <a:pt x="18722" y="38125"/>
                  </a:lnTo>
                  <a:lnTo>
                    <a:pt x="0" y="50748"/>
                  </a:lnTo>
                  <a:lnTo>
                    <a:pt x="56408" y="50748"/>
                  </a:lnTo>
                  <a:lnTo>
                    <a:pt x="87712" y="38957"/>
                  </a:lnTo>
                  <a:lnTo>
                    <a:pt x="120267" y="31381"/>
                  </a:lnTo>
                  <a:lnTo>
                    <a:pt x="153475" y="28038"/>
                  </a:lnTo>
                  <a:lnTo>
                    <a:pt x="186825" y="28916"/>
                  </a:lnTo>
                  <a:lnTo>
                    <a:pt x="219803" y="34003"/>
                  </a:lnTo>
                  <a:lnTo>
                    <a:pt x="251897" y="43286"/>
                  </a:lnTo>
                  <a:lnTo>
                    <a:pt x="268905" y="50748"/>
                  </a:lnTo>
                  <a:lnTo>
                    <a:pt x="326634" y="5074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91105" y="2025395"/>
              <a:ext cx="274320" cy="38100"/>
            </a:xfrm>
            <a:custGeom>
              <a:avLst/>
              <a:gdLst/>
              <a:ahLst/>
              <a:cxnLst/>
              <a:rect l="l" t="t" r="r" b="b"/>
              <a:pathLst>
                <a:path w="274320" h="38100">
                  <a:moveTo>
                    <a:pt x="273978" y="38099"/>
                  </a:moveTo>
                  <a:lnTo>
                    <a:pt x="271666" y="36463"/>
                  </a:lnTo>
                  <a:lnTo>
                    <a:pt x="230096" y="16711"/>
                  </a:lnTo>
                  <a:lnTo>
                    <a:pt x="184901" y="4304"/>
                  </a:lnTo>
                  <a:lnTo>
                    <a:pt x="136820" y="0"/>
                  </a:lnTo>
                  <a:lnTo>
                    <a:pt x="88941" y="4304"/>
                  </a:lnTo>
                  <a:lnTo>
                    <a:pt x="43852" y="16711"/>
                  </a:lnTo>
                  <a:lnTo>
                    <a:pt x="2313" y="36463"/>
                  </a:lnTo>
                  <a:lnTo>
                    <a:pt x="0" y="38099"/>
                  </a:lnTo>
                  <a:lnTo>
                    <a:pt x="273978" y="3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326483" y="1988467"/>
              <a:ext cx="403860" cy="75565"/>
            </a:xfrm>
            <a:custGeom>
              <a:avLst/>
              <a:gdLst/>
              <a:ahLst/>
              <a:cxnLst/>
              <a:rect l="l" t="t" r="r" b="b"/>
              <a:pathLst>
                <a:path w="403859" h="75564">
                  <a:moveTo>
                    <a:pt x="403583" y="75028"/>
                  </a:moveTo>
                  <a:lnTo>
                    <a:pt x="366548" y="46698"/>
                  </a:lnTo>
                  <a:lnTo>
                    <a:pt x="303367" y="16639"/>
                  </a:lnTo>
                  <a:lnTo>
                    <a:pt x="235469" y="1755"/>
                  </a:lnTo>
                  <a:lnTo>
                    <a:pt x="200741" y="0"/>
                  </a:lnTo>
                  <a:lnTo>
                    <a:pt x="166024" y="2032"/>
                  </a:lnTo>
                  <a:lnTo>
                    <a:pt x="98205" y="17456"/>
                  </a:lnTo>
                  <a:lnTo>
                    <a:pt x="35183" y="48012"/>
                  </a:lnTo>
                  <a:lnTo>
                    <a:pt x="0" y="75028"/>
                  </a:lnTo>
                  <a:lnTo>
                    <a:pt x="403583" y="75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87873" y="2063508"/>
              <a:ext cx="2680970" cy="857250"/>
            </a:xfrm>
            <a:custGeom>
              <a:avLst/>
              <a:gdLst/>
              <a:ahLst/>
              <a:cxnLst/>
              <a:rect l="l" t="t" r="r" b="b"/>
              <a:pathLst>
                <a:path w="2680970" h="857250">
                  <a:moveTo>
                    <a:pt x="2680932" y="857250"/>
                  </a:moveTo>
                  <a:lnTo>
                    <a:pt x="2665590" y="805738"/>
                  </a:lnTo>
                  <a:lnTo>
                    <a:pt x="2628811" y="741222"/>
                  </a:lnTo>
                  <a:lnTo>
                    <a:pt x="2579535" y="691896"/>
                  </a:lnTo>
                  <a:lnTo>
                    <a:pt x="2521102" y="657758"/>
                  </a:lnTo>
                  <a:lnTo>
                    <a:pt x="2456840" y="638822"/>
                  </a:lnTo>
                  <a:lnTo>
                    <a:pt x="2423566" y="635050"/>
                  </a:lnTo>
                  <a:lnTo>
                    <a:pt x="2390089" y="635076"/>
                  </a:lnTo>
                  <a:lnTo>
                    <a:pt x="2324201" y="646518"/>
                  </a:lnTo>
                  <a:lnTo>
                    <a:pt x="2262517" y="673176"/>
                  </a:lnTo>
                  <a:lnTo>
                    <a:pt x="2221941" y="703084"/>
                  </a:lnTo>
                  <a:lnTo>
                    <a:pt x="2223986" y="697992"/>
                  </a:lnTo>
                  <a:lnTo>
                    <a:pt x="1544040" y="423011"/>
                  </a:lnTo>
                  <a:lnTo>
                    <a:pt x="1556143" y="410298"/>
                  </a:lnTo>
                  <a:lnTo>
                    <a:pt x="1577200" y="381190"/>
                  </a:lnTo>
                  <a:lnTo>
                    <a:pt x="1608137" y="312051"/>
                  </a:lnTo>
                  <a:lnTo>
                    <a:pt x="1617129" y="272097"/>
                  </a:lnTo>
                  <a:lnTo>
                    <a:pt x="1621243" y="228600"/>
                  </a:lnTo>
                  <a:lnTo>
                    <a:pt x="1621243" y="214122"/>
                  </a:lnTo>
                  <a:lnTo>
                    <a:pt x="1611439" y="157886"/>
                  </a:lnTo>
                  <a:lnTo>
                    <a:pt x="1598790" y="119938"/>
                  </a:lnTo>
                  <a:lnTo>
                    <a:pt x="1562011" y="55422"/>
                  </a:lnTo>
                  <a:lnTo>
                    <a:pt x="1512735" y="6096"/>
                  </a:lnTo>
                  <a:lnTo>
                    <a:pt x="1503629" y="0"/>
                  </a:lnTo>
                  <a:lnTo>
                    <a:pt x="1445907" y="0"/>
                  </a:lnTo>
                  <a:lnTo>
                    <a:pt x="1459598" y="5994"/>
                  </a:lnTo>
                  <a:lnTo>
                    <a:pt x="1488376" y="23634"/>
                  </a:lnTo>
                  <a:lnTo>
                    <a:pt x="1538173" y="71386"/>
                  </a:lnTo>
                  <a:lnTo>
                    <a:pt x="1574177" y="135674"/>
                  </a:lnTo>
                  <a:lnTo>
                    <a:pt x="1585722" y="173990"/>
                  </a:lnTo>
                  <a:lnTo>
                    <a:pt x="1592287" y="216408"/>
                  </a:lnTo>
                  <a:lnTo>
                    <a:pt x="1593049" y="229362"/>
                  </a:lnTo>
                  <a:lnTo>
                    <a:pt x="1592287" y="242316"/>
                  </a:lnTo>
                  <a:lnTo>
                    <a:pt x="1585531" y="285623"/>
                  </a:lnTo>
                  <a:lnTo>
                    <a:pt x="1573453" y="324675"/>
                  </a:lnTo>
                  <a:lnTo>
                    <a:pt x="1556600" y="359448"/>
                  </a:lnTo>
                  <a:lnTo>
                    <a:pt x="1510855" y="416013"/>
                  </a:lnTo>
                  <a:lnTo>
                    <a:pt x="1452841" y="455104"/>
                  </a:lnTo>
                  <a:lnTo>
                    <a:pt x="1387119" y="476465"/>
                  </a:lnTo>
                  <a:lnTo>
                    <a:pt x="1352778" y="480441"/>
                  </a:lnTo>
                  <a:lnTo>
                    <a:pt x="1318221" y="479882"/>
                  </a:lnTo>
                  <a:lnTo>
                    <a:pt x="1250708" y="465099"/>
                  </a:lnTo>
                  <a:lnTo>
                    <a:pt x="1189113" y="431888"/>
                  </a:lnTo>
                  <a:lnTo>
                    <a:pt x="1137983" y="380009"/>
                  </a:lnTo>
                  <a:lnTo>
                    <a:pt x="1117777" y="347002"/>
                  </a:lnTo>
                  <a:lnTo>
                    <a:pt x="1101890" y="309245"/>
                  </a:lnTo>
                  <a:lnTo>
                    <a:pt x="1090891" y="266700"/>
                  </a:lnTo>
                  <a:lnTo>
                    <a:pt x="1087843" y="228600"/>
                  </a:lnTo>
                  <a:lnTo>
                    <a:pt x="1089367" y="202692"/>
                  </a:lnTo>
                  <a:lnTo>
                    <a:pt x="1098219" y="160807"/>
                  </a:lnTo>
                  <a:lnTo>
                    <a:pt x="1111834" y="123253"/>
                  </a:lnTo>
                  <a:lnTo>
                    <a:pt x="1151293" y="61087"/>
                  </a:lnTo>
                  <a:lnTo>
                    <a:pt x="1203617" y="16103"/>
                  </a:lnTo>
                  <a:lnTo>
                    <a:pt x="1233411" y="0"/>
                  </a:lnTo>
                  <a:lnTo>
                    <a:pt x="1176997" y="0"/>
                  </a:lnTo>
                  <a:lnTo>
                    <a:pt x="1141590" y="29222"/>
                  </a:lnTo>
                  <a:lnTo>
                    <a:pt x="1098334" y="86283"/>
                  </a:lnTo>
                  <a:lnTo>
                    <a:pt x="1069301" y="158559"/>
                  </a:lnTo>
                  <a:lnTo>
                    <a:pt x="1061173" y="200406"/>
                  </a:lnTo>
                  <a:lnTo>
                    <a:pt x="1059649" y="214884"/>
                  </a:lnTo>
                  <a:lnTo>
                    <a:pt x="1059649" y="243840"/>
                  </a:lnTo>
                  <a:lnTo>
                    <a:pt x="1062697" y="272034"/>
                  </a:lnTo>
                  <a:lnTo>
                    <a:pt x="1073505" y="314337"/>
                  </a:lnTo>
                  <a:lnTo>
                    <a:pt x="1087843" y="350469"/>
                  </a:lnTo>
                  <a:lnTo>
                    <a:pt x="1088605" y="352399"/>
                  </a:lnTo>
                  <a:lnTo>
                    <a:pt x="1107554" y="386232"/>
                  </a:lnTo>
                  <a:lnTo>
                    <a:pt x="1129906" y="415886"/>
                  </a:lnTo>
                  <a:lnTo>
                    <a:pt x="1136942" y="422973"/>
                  </a:lnTo>
                  <a:lnTo>
                    <a:pt x="456907" y="697992"/>
                  </a:lnTo>
                  <a:lnTo>
                    <a:pt x="459066" y="703414"/>
                  </a:lnTo>
                  <a:lnTo>
                    <a:pt x="445935" y="691896"/>
                  </a:lnTo>
                  <a:lnTo>
                    <a:pt x="417652" y="672934"/>
                  </a:lnTo>
                  <a:lnTo>
                    <a:pt x="387502" y="657758"/>
                  </a:lnTo>
                  <a:lnTo>
                    <a:pt x="355892" y="646391"/>
                  </a:lnTo>
                  <a:lnTo>
                    <a:pt x="323240" y="638822"/>
                  </a:lnTo>
                  <a:lnTo>
                    <a:pt x="289966" y="635050"/>
                  </a:lnTo>
                  <a:lnTo>
                    <a:pt x="256489" y="635076"/>
                  </a:lnTo>
                  <a:lnTo>
                    <a:pt x="190601" y="646518"/>
                  </a:lnTo>
                  <a:lnTo>
                    <a:pt x="128917" y="673176"/>
                  </a:lnTo>
                  <a:lnTo>
                    <a:pt x="74790" y="715022"/>
                  </a:lnTo>
                  <a:lnTo>
                    <a:pt x="31534" y="772083"/>
                  </a:lnTo>
                  <a:lnTo>
                    <a:pt x="2501" y="844359"/>
                  </a:lnTo>
                  <a:lnTo>
                    <a:pt x="0" y="857250"/>
                  </a:lnTo>
                  <a:lnTo>
                    <a:pt x="29171" y="857250"/>
                  </a:lnTo>
                  <a:lnTo>
                    <a:pt x="31419" y="846607"/>
                  </a:lnTo>
                  <a:lnTo>
                    <a:pt x="45034" y="809053"/>
                  </a:lnTo>
                  <a:lnTo>
                    <a:pt x="84493" y="746887"/>
                  </a:lnTo>
                  <a:lnTo>
                    <a:pt x="136817" y="701903"/>
                  </a:lnTo>
                  <a:lnTo>
                    <a:pt x="197916" y="674001"/>
                  </a:lnTo>
                  <a:lnTo>
                    <a:pt x="263677" y="663079"/>
                  </a:lnTo>
                  <a:lnTo>
                    <a:pt x="297027" y="663956"/>
                  </a:lnTo>
                  <a:lnTo>
                    <a:pt x="362102" y="678332"/>
                  </a:lnTo>
                  <a:lnTo>
                    <a:pt x="421576" y="709434"/>
                  </a:lnTo>
                  <a:lnTo>
                    <a:pt x="471373" y="757186"/>
                  </a:lnTo>
                  <a:lnTo>
                    <a:pt x="507377" y="821474"/>
                  </a:lnTo>
                  <a:lnTo>
                    <a:pt x="518160" y="857250"/>
                  </a:lnTo>
                  <a:lnTo>
                    <a:pt x="547331" y="857250"/>
                  </a:lnTo>
                  <a:lnTo>
                    <a:pt x="531990" y="805738"/>
                  </a:lnTo>
                  <a:lnTo>
                    <a:pt x="495211" y="741222"/>
                  </a:lnTo>
                  <a:lnTo>
                    <a:pt x="477253" y="720750"/>
                  </a:lnTo>
                  <a:lnTo>
                    <a:pt x="1157185" y="445770"/>
                  </a:lnTo>
                  <a:lnTo>
                    <a:pt x="1155522" y="441617"/>
                  </a:lnTo>
                  <a:lnTo>
                    <a:pt x="1183093" y="462775"/>
                  </a:lnTo>
                  <a:lnTo>
                    <a:pt x="1213053" y="480072"/>
                  </a:lnTo>
                  <a:lnTo>
                    <a:pt x="1244676" y="493318"/>
                  </a:lnTo>
                  <a:lnTo>
                    <a:pt x="1277518" y="502539"/>
                  </a:lnTo>
                  <a:lnTo>
                    <a:pt x="1311160" y="507784"/>
                  </a:lnTo>
                  <a:lnTo>
                    <a:pt x="1345145" y="509079"/>
                  </a:lnTo>
                  <a:lnTo>
                    <a:pt x="1379042" y="506450"/>
                  </a:lnTo>
                  <a:lnTo>
                    <a:pt x="1444828" y="489585"/>
                  </a:lnTo>
                  <a:lnTo>
                    <a:pt x="1505026" y="457441"/>
                  </a:lnTo>
                  <a:lnTo>
                    <a:pt x="1525701" y="440766"/>
                  </a:lnTo>
                  <a:lnTo>
                    <a:pt x="1523707" y="445770"/>
                  </a:lnTo>
                  <a:lnTo>
                    <a:pt x="2203462" y="720686"/>
                  </a:lnTo>
                  <a:lnTo>
                    <a:pt x="2185187" y="741654"/>
                  </a:lnTo>
                  <a:lnTo>
                    <a:pt x="2165134" y="772083"/>
                  </a:lnTo>
                  <a:lnTo>
                    <a:pt x="2148624" y="806323"/>
                  </a:lnTo>
                  <a:lnTo>
                    <a:pt x="2136102" y="844359"/>
                  </a:lnTo>
                  <a:lnTo>
                    <a:pt x="2133600" y="857250"/>
                  </a:lnTo>
                  <a:lnTo>
                    <a:pt x="2162772" y="857250"/>
                  </a:lnTo>
                  <a:lnTo>
                    <a:pt x="2165019" y="846607"/>
                  </a:lnTo>
                  <a:lnTo>
                    <a:pt x="2178634" y="809053"/>
                  </a:lnTo>
                  <a:lnTo>
                    <a:pt x="2218093" y="746887"/>
                  </a:lnTo>
                  <a:lnTo>
                    <a:pt x="2270417" y="701903"/>
                  </a:lnTo>
                  <a:lnTo>
                    <a:pt x="2331516" y="674001"/>
                  </a:lnTo>
                  <a:lnTo>
                    <a:pt x="2397277" y="663079"/>
                  </a:lnTo>
                  <a:lnTo>
                    <a:pt x="2430627" y="663956"/>
                  </a:lnTo>
                  <a:lnTo>
                    <a:pt x="2495702" y="678332"/>
                  </a:lnTo>
                  <a:lnTo>
                    <a:pt x="2555176" y="709434"/>
                  </a:lnTo>
                  <a:lnTo>
                    <a:pt x="2604973" y="757186"/>
                  </a:lnTo>
                  <a:lnTo>
                    <a:pt x="2640977" y="821474"/>
                  </a:lnTo>
                  <a:lnTo>
                    <a:pt x="2651760" y="857250"/>
                  </a:lnTo>
                  <a:lnTo>
                    <a:pt x="2680932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201295" y="2711195"/>
              <a:ext cx="520065" cy="209550"/>
            </a:xfrm>
            <a:custGeom>
              <a:avLst/>
              <a:gdLst/>
              <a:ahLst/>
              <a:cxnLst/>
              <a:rect l="l" t="t" r="r" b="b"/>
              <a:pathLst>
                <a:path w="520064" h="209550">
                  <a:moveTo>
                    <a:pt x="519727" y="209549"/>
                  </a:moveTo>
                  <a:lnTo>
                    <a:pt x="490250" y="132192"/>
                  </a:lnTo>
                  <a:lnTo>
                    <a:pt x="463995" y="94962"/>
                  </a:lnTo>
                  <a:lnTo>
                    <a:pt x="431895" y="62799"/>
                  </a:lnTo>
                  <a:lnTo>
                    <a:pt x="394690" y="36463"/>
                  </a:lnTo>
                  <a:lnTo>
                    <a:pt x="353120" y="16711"/>
                  </a:lnTo>
                  <a:lnTo>
                    <a:pt x="307924" y="4304"/>
                  </a:lnTo>
                  <a:lnTo>
                    <a:pt x="259844" y="0"/>
                  </a:lnTo>
                  <a:lnTo>
                    <a:pt x="211965" y="4304"/>
                  </a:lnTo>
                  <a:lnTo>
                    <a:pt x="166876" y="16711"/>
                  </a:lnTo>
                  <a:lnTo>
                    <a:pt x="125337" y="36463"/>
                  </a:lnTo>
                  <a:lnTo>
                    <a:pt x="88107" y="62799"/>
                  </a:lnTo>
                  <a:lnTo>
                    <a:pt x="55944" y="94962"/>
                  </a:lnTo>
                  <a:lnTo>
                    <a:pt x="29607" y="132192"/>
                  </a:lnTo>
                  <a:lnTo>
                    <a:pt x="9856" y="173731"/>
                  </a:lnTo>
                  <a:lnTo>
                    <a:pt x="0" y="209549"/>
                  </a:lnTo>
                  <a:lnTo>
                    <a:pt x="519727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163176" y="2674267"/>
              <a:ext cx="596265" cy="247015"/>
            </a:xfrm>
            <a:custGeom>
              <a:avLst/>
              <a:gdLst/>
              <a:ahLst/>
              <a:cxnLst/>
              <a:rect l="l" t="t" r="r" b="b"/>
              <a:pathLst>
                <a:path w="596264" h="247014">
                  <a:moveTo>
                    <a:pt x="596233" y="246478"/>
                  </a:moveTo>
                  <a:lnTo>
                    <a:pt x="579550" y="188335"/>
                  </a:lnTo>
                  <a:lnTo>
                    <a:pt x="562575" y="152402"/>
                  </a:lnTo>
                  <a:lnTo>
                    <a:pt x="542041" y="120273"/>
                  </a:lnTo>
                  <a:lnTo>
                    <a:pt x="491885" y="67423"/>
                  </a:lnTo>
                  <a:lnTo>
                    <a:pt x="432253" y="29771"/>
                  </a:lnTo>
                  <a:lnTo>
                    <a:pt x="366317" y="7301"/>
                  </a:lnTo>
                  <a:lnTo>
                    <a:pt x="297249" y="0"/>
                  </a:lnTo>
                  <a:lnTo>
                    <a:pt x="262531" y="2032"/>
                  </a:lnTo>
                  <a:lnTo>
                    <a:pt x="194712" y="17456"/>
                  </a:lnTo>
                  <a:lnTo>
                    <a:pt x="131690" y="48012"/>
                  </a:lnTo>
                  <a:lnTo>
                    <a:pt x="76638" y="93685"/>
                  </a:lnTo>
                  <a:lnTo>
                    <a:pt x="32726" y="154460"/>
                  </a:lnTo>
                  <a:lnTo>
                    <a:pt x="15940" y="190507"/>
                  </a:lnTo>
                  <a:lnTo>
                    <a:pt x="3128" y="230324"/>
                  </a:lnTo>
                  <a:lnTo>
                    <a:pt x="0" y="246478"/>
                  </a:lnTo>
                  <a:lnTo>
                    <a:pt x="78234" y="246478"/>
                  </a:lnTo>
                  <a:lnTo>
                    <a:pt x="80026" y="238297"/>
                  </a:lnTo>
                  <a:lnTo>
                    <a:pt x="94380" y="201396"/>
                  </a:lnTo>
                  <a:lnTo>
                    <a:pt x="136214" y="141946"/>
                  </a:lnTo>
                  <a:lnTo>
                    <a:pt x="191355" y="101519"/>
                  </a:lnTo>
                  <a:lnTo>
                    <a:pt x="254771" y="79977"/>
                  </a:lnTo>
                  <a:lnTo>
                    <a:pt x="288009" y="76246"/>
                  </a:lnTo>
                  <a:lnTo>
                    <a:pt x="321428" y="77185"/>
                  </a:lnTo>
                  <a:lnTo>
                    <a:pt x="386295" y="93004"/>
                  </a:lnTo>
                  <a:lnTo>
                    <a:pt x="444338" y="127298"/>
                  </a:lnTo>
                  <a:lnTo>
                    <a:pt x="490524" y="179929"/>
                  </a:lnTo>
                  <a:lnTo>
                    <a:pt x="518432" y="246478"/>
                  </a:lnTo>
                  <a:lnTo>
                    <a:pt x="596233" y="246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334882" y="2711195"/>
              <a:ext cx="520065" cy="209550"/>
            </a:xfrm>
            <a:custGeom>
              <a:avLst/>
              <a:gdLst/>
              <a:ahLst/>
              <a:cxnLst/>
              <a:rect l="l" t="t" r="r" b="b"/>
              <a:pathLst>
                <a:path w="520065" h="209550">
                  <a:moveTo>
                    <a:pt x="519727" y="209549"/>
                  </a:moveTo>
                  <a:lnTo>
                    <a:pt x="490250" y="132192"/>
                  </a:lnTo>
                  <a:lnTo>
                    <a:pt x="463995" y="94962"/>
                  </a:lnTo>
                  <a:lnTo>
                    <a:pt x="431895" y="62799"/>
                  </a:lnTo>
                  <a:lnTo>
                    <a:pt x="394690" y="36463"/>
                  </a:lnTo>
                  <a:lnTo>
                    <a:pt x="353120" y="16711"/>
                  </a:lnTo>
                  <a:lnTo>
                    <a:pt x="307924" y="4304"/>
                  </a:lnTo>
                  <a:lnTo>
                    <a:pt x="259844" y="0"/>
                  </a:lnTo>
                  <a:lnTo>
                    <a:pt x="211965" y="4304"/>
                  </a:lnTo>
                  <a:lnTo>
                    <a:pt x="166876" y="16711"/>
                  </a:lnTo>
                  <a:lnTo>
                    <a:pt x="125337" y="36463"/>
                  </a:lnTo>
                  <a:lnTo>
                    <a:pt x="88107" y="62799"/>
                  </a:lnTo>
                  <a:lnTo>
                    <a:pt x="55944" y="94962"/>
                  </a:lnTo>
                  <a:lnTo>
                    <a:pt x="29607" y="132192"/>
                  </a:lnTo>
                  <a:lnTo>
                    <a:pt x="9856" y="173731"/>
                  </a:lnTo>
                  <a:lnTo>
                    <a:pt x="0" y="209549"/>
                  </a:lnTo>
                  <a:lnTo>
                    <a:pt x="519727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296763" y="2674267"/>
              <a:ext cx="596265" cy="247015"/>
            </a:xfrm>
            <a:custGeom>
              <a:avLst/>
              <a:gdLst/>
              <a:ahLst/>
              <a:cxnLst/>
              <a:rect l="l" t="t" r="r" b="b"/>
              <a:pathLst>
                <a:path w="596265" h="247014">
                  <a:moveTo>
                    <a:pt x="596233" y="246478"/>
                  </a:moveTo>
                  <a:lnTo>
                    <a:pt x="579550" y="188335"/>
                  </a:lnTo>
                  <a:lnTo>
                    <a:pt x="562575" y="152402"/>
                  </a:lnTo>
                  <a:lnTo>
                    <a:pt x="542041" y="120273"/>
                  </a:lnTo>
                  <a:lnTo>
                    <a:pt x="491885" y="67423"/>
                  </a:lnTo>
                  <a:lnTo>
                    <a:pt x="432253" y="29771"/>
                  </a:lnTo>
                  <a:lnTo>
                    <a:pt x="366317" y="7301"/>
                  </a:lnTo>
                  <a:lnTo>
                    <a:pt x="297249" y="0"/>
                  </a:lnTo>
                  <a:lnTo>
                    <a:pt x="262531" y="2032"/>
                  </a:lnTo>
                  <a:lnTo>
                    <a:pt x="194712" y="17456"/>
                  </a:lnTo>
                  <a:lnTo>
                    <a:pt x="131690" y="48012"/>
                  </a:lnTo>
                  <a:lnTo>
                    <a:pt x="76638" y="93685"/>
                  </a:lnTo>
                  <a:lnTo>
                    <a:pt x="32726" y="154460"/>
                  </a:lnTo>
                  <a:lnTo>
                    <a:pt x="15940" y="190507"/>
                  </a:lnTo>
                  <a:lnTo>
                    <a:pt x="3128" y="230324"/>
                  </a:lnTo>
                  <a:lnTo>
                    <a:pt x="0" y="246478"/>
                  </a:lnTo>
                  <a:lnTo>
                    <a:pt x="78234" y="246478"/>
                  </a:lnTo>
                  <a:lnTo>
                    <a:pt x="80026" y="238297"/>
                  </a:lnTo>
                  <a:lnTo>
                    <a:pt x="94380" y="201396"/>
                  </a:lnTo>
                  <a:lnTo>
                    <a:pt x="136214" y="141946"/>
                  </a:lnTo>
                  <a:lnTo>
                    <a:pt x="191355" y="101519"/>
                  </a:lnTo>
                  <a:lnTo>
                    <a:pt x="254771" y="79977"/>
                  </a:lnTo>
                  <a:lnTo>
                    <a:pt x="288009" y="76246"/>
                  </a:lnTo>
                  <a:lnTo>
                    <a:pt x="321428" y="77185"/>
                  </a:lnTo>
                  <a:lnTo>
                    <a:pt x="386295" y="93004"/>
                  </a:lnTo>
                  <a:lnTo>
                    <a:pt x="444338" y="127298"/>
                  </a:lnTo>
                  <a:lnTo>
                    <a:pt x="490524" y="179929"/>
                  </a:lnTo>
                  <a:lnTo>
                    <a:pt x="518432" y="246478"/>
                  </a:lnTo>
                  <a:lnTo>
                    <a:pt x="596233" y="246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261227" y="2063495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533400" y="228600"/>
                  </a:moveTo>
                  <a:lnTo>
                    <a:pt x="529120" y="180720"/>
                  </a:lnTo>
                  <a:lnTo>
                    <a:pt x="516776" y="135631"/>
                  </a:lnTo>
                  <a:lnTo>
                    <a:pt x="497106" y="94093"/>
                  </a:lnTo>
                  <a:lnTo>
                    <a:pt x="470851" y="56862"/>
                  </a:lnTo>
                  <a:lnTo>
                    <a:pt x="438751" y="24699"/>
                  </a:lnTo>
                  <a:lnTo>
                    <a:pt x="403857" y="0"/>
                  </a:lnTo>
                  <a:lnTo>
                    <a:pt x="129879" y="0"/>
                  </a:lnTo>
                  <a:lnTo>
                    <a:pt x="94962" y="24699"/>
                  </a:lnTo>
                  <a:lnTo>
                    <a:pt x="62799" y="56862"/>
                  </a:lnTo>
                  <a:lnTo>
                    <a:pt x="36463" y="94093"/>
                  </a:lnTo>
                  <a:lnTo>
                    <a:pt x="16711" y="135631"/>
                  </a:lnTo>
                  <a:lnTo>
                    <a:pt x="4304" y="180720"/>
                  </a:lnTo>
                  <a:lnTo>
                    <a:pt x="0" y="228600"/>
                  </a:lnTo>
                  <a:lnTo>
                    <a:pt x="4304" y="276680"/>
                  </a:lnTo>
                  <a:lnTo>
                    <a:pt x="16711" y="321875"/>
                  </a:lnTo>
                  <a:lnTo>
                    <a:pt x="36463" y="363445"/>
                  </a:lnTo>
                  <a:lnTo>
                    <a:pt x="62799" y="400651"/>
                  </a:lnTo>
                  <a:lnTo>
                    <a:pt x="94962" y="432751"/>
                  </a:lnTo>
                  <a:lnTo>
                    <a:pt x="132192" y="459006"/>
                  </a:lnTo>
                  <a:lnTo>
                    <a:pt x="173731" y="478676"/>
                  </a:lnTo>
                  <a:lnTo>
                    <a:pt x="218820" y="491020"/>
                  </a:lnTo>
                  <a:lnTo>
                    <a:pt x="266700" y="495300"/>
                  </a:lnTo>
                  <a:lnTo>
                    <a:pt x="314780" y="491020"/>
                  </a:lnTo>
                  <a:lnTo>
                    <a:pt x="359975" y="478676"/>
                  </a:lnTo>
                  <a:lnTo>
                    <a:pt x="401545" y="459006"/>
                  </a:lnTo>
                  <a:lnTo>
                    <a:pt x="438751" y="432751"/>
                  </a:lnTo>
                  <a:lnTo>
                    <a:pt x="470851" y="400651"/>
                  </a:lnTo>
                  <a:lnTo>
                    <a:pt x="497106" y="363445"/>
                  </a:lnTo>
                  <a:lnTo>
                    <a:pt x="516776" y="321875"/>
                  </a:lnTo>
                  <a:lnTo>
                    <a:pt x="529120" y="276680"/>
                  </a:lnTo>
                  <a:lnTo>
                    <a:pt x="5334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223139" y="2063495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609600" y="243840"/>
                  </a:moveTo>
                  <a:lnTo>
                    <a:pt x="609600" y="212598"/>
                  </a:lnTo>
                  <a:lnTo>
                    <a:pt x="608076" y="196596"/>
                  </a:lnTo>
                  <a:lnTo>
                    <a:pt x="599407" y="153047"/>
                  </a:lnTo>
                  <a:lnTo>
                    <a:pt x="586386" y="113307"/>
                  </a:lnTo>
                  <a:lnTo>
                    <a:pt x="569411" y="77374"/>
                  </a:lnTo>
                  <a:lnTo>
                    <a:pt x="548878" y="45245"/>
                  </a:lnTo>
                  <a:lnTo>
                    <a:pt x="506926" y="0"/>
                  </a:lnTo>
                  <a:lnTo>
                    <a:pt x="103343" y="0"/>
                  </a:lnTo>
                  <a:lnTo>
                    <a:pt x="59928" y="47157"/>
                  </a:lnTo>
                  <a:lnTo>
                    <a:pt x="39563" y="79432"/>
                  </a:lnTo>
                  <a:lnTo>
                    <a:pt x="22776" y="115479"/>
                  </a:lnTo>
                  <a:lnTo>
                    <a:pt x="9964" y="155296"/>
                  </a:lnTo>
                  <a:lnTo>
                    <a:pt x="1523" y="198882"/>
                  </a:lnTo>
                  <a:lnTo>
                    <a:pt x="0" y="230124"/>
                  </a:lnTo>
                  <a:lnTo>
                    <a:pt x="762" y="245364"/>
                  </a:lnTo>
                  <a:lnTo>
                    <a:pt x="6858" y="291084"/>
                  </a:lnTo>
                  <a:lnTo>
                    <a:pt x="20611" y="338331"/>
                  </a:lnTo>
                  <a:lnTo>
                    <a:pt x="41383" y="381832"/>
                  </a:lnTo>
                  <a:lnTo>
                    <a:pt x="68438" y="421016"/>
                  </a:lnTo>
                  <a:lnTo>
                    <a:pt x="76200" y="429179"/>
                  </a:lnTo>
                  <a:lnTo>
                    <a:pt x="76200" y="227838"/>
                  </a:lnTo>
                  <a:lnTo>
                    <a:pt x="77724" y="204978"/>
                  </a:lnTo>
                  <a:lnTo>
                    <a:pt x="86863" y="163269"/>
                  </a:lnTo>
                  <a:lnTo>
                    <a:pt x="101217" y="126368"/>
                  </a:lnTo>
                  <a:lnTo>
                    <a:pt x="143050" y="66918"/>
                  </a:lnTo>
                  <a:lnTo>
                    <a:pt x="198191" y="26490"/>
                  </a:lnTo>
                  <a:lnTo>
                    <a:pt x="261607" y="4949"/>
                  </a:lnTo>
                  <a:lnTo>
                    <a:pt x="294845" y="1218"/>
                  </a:lnTo>
                  <a:lnTo>
                    <a:pt x="328265" y="2157"/>
                  </a:lnTo>
                  <a:lnTo>
                    <a:pt x="393132" y="17976"/>
                  </a:lnTo>
                  <a:lnTo>
                    <a:pt x="451175" y="52270"/>
                  </a:lnTo>
                  <a:lnTo>
                    <a:pt x="497361" y="104901"/>
                  </a:lnTo>
                  <a:lnTo>
                    <a:pt x="526658" y="175733"/>
                  </a:lnTo>
                  <a:lnTo>
                    <a:pt x="533400" y="217932"/>
                  </a:lnTo>
                  <a:lnTo>
                    <a:pt x="533400" y="429678"/>
                  </a:lnTo>
                  <a:lnTo>
                    <a:pt x="546576" y="415037"/>
                  </a:lnTo>
                  <a:lnTo>
                    <a:pt x="571694" y="377048"/>
                  </a:lnTo>
                  <a:lnTo>
                    <a:pt x="590948" y="335460"/>
                  </a:lnTo>
                  <a:lnTo>
                    <a:pt x="603771" y="290861"/>
                  </a:lnTo>
                  <a:lnTo>
                    <a:pt x="609600" y="243840"/>
                  </a:lnTo>
                  <a:close/>
                </a:path>
                <a:path w="609600" h="533400">
                  <a:moveTo>
                    <a:pt x="533400" y="429678"/>
                  </a:moveTo>
                  <a:lnTo>
                    <a:pt x="533400" y="241554"/>
                  </a:lnTo>
                  <a:lnTo>
                    <a:pt x="526216" y="284891"/>
                  </a:lnTo>
                  <a:lnTo>
                    <a:pt x="513132" y="323445"/>
                  </a:lnTo>
                  <a:lnTo>
                    <a:pt x="494854" y="357183"/>
                  </a:lnTo>
                  <a:lnTo>
                    <a:pt x="445553" y="410078"/>
                  </a:lnTo>
                  <a:lnTo>
                    <a:pt x="383981" y="443313"/>
                  </a:lnTo>
                  <a:lnTo>
                    <a:pt x="315806" y="456623"/>
                  </a:lnTo>
                  <a:lnTo>
                    <a:pt x="281012" y="455725"/>
                  </a:lnTo>
                  <a:lnTo>
                    <a:pt x="213557" y="438655"/>
                  </a:lnTo>
                  <a:lnTo>
                    <a:pt x="153666" y="401001"/>
                  </a:lnTo>
                  <a:lnTo>
                    <a:pt x="107007" y="342501"/>
                  </a:lnTo>
                  <a:lnTo>
                    <a:pt x="90411" y="305351"/>
                  </a:lnTo>
                  <a:lnTo>
                    <a:pt x="79248" y="262890"/>
                  </a:lnTo>
                  <a:lnTo>
                    <a:pt x="76200" y="227838"/>
                  </a:lnTo>
                  <a:lnTo>
                    <a:pt x="76200" y="429179"/>
                  </a:lnTo>
                  <a:lnTo>
                    <a:pt x="138460" y="484141"/>
                  </a:lnTo>
                  <a:lnTo>
                    <a:pt x="179956" y="506938"/>
                  </a:lnTo>
                  <a:lnTo>
                    <a:pt x="224795" y="523129"/>
                  </a:lnTo>
                  <a:lnTo>
                    <a:pt x="272243" y="532140"/>
                  </a:lnTo>
                  <a:lnTo>
                    <a:pt x="321564" y="533400"/>
                  </a:lnTo>
                  <a:lnTo>
                    <a:pt x="337566" y="531876"/>
                  </a:lnTo>
                  <a:lnTo>
                    <a:pt x="398766" y="519203"/>
                  </a:lnTo>
                  <a:lnTo>
                    <a:pt x="441688" y="501508"/>
                  </a:lnTo>
                  <a:lnTo>
                    <a:pt x="481008" y="477855"/>
                  </a:lnTo>
                  <a:lnTo>
                    <a:pt x="516159" y="448835"/>
                  </a:lnTo>
                  <a:lnTo>
                    <a:pt x="533400" y="429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311541" y="1206500"/>
            <a:ext cx="55664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R</a:t>
            </a:r>
            <a:r>
              <a:rPr dirty="0"/>
              <a:t>ED</a:t>
            </a:r>
            <a:r>
              <a:rPr sz="3200" dirty="0"/>
              <a:t>-B</a:t>
            </a:r>
            <a:r>
              <a:rPr dirty="0"/>
              <a:t>LACK </a:t>
            </a:r>
            <a:r>
              <a:rPr sz="3200" dirty="0"/>
              <a:t>T</a:t>
            </a:r>
            <a:r>
              <a:rPr dirty="0"/>
              <a:t>REES</a:t>
            </a:r>
            <a:r>
              <a:rPr sz="3200" dirty="0"/>
              <a:t>: A</a:t>
            </a:r>
            <a:r>
              <a:rPr dirty="0"/>
              <a:t>N</a:t>
            </a:r>
            <a:r>
              <a:rPr spc="50" dirty="0"/>
              <a:t> </a:t>
            </a:r>
            <a:r>
              <a:rPr sz="3200" dirty="0"/>
              <a:t>E</a:t>
            </a:r>
            <a:r>
              <a:rPr dirty="0"/>
              <a:t>XAMPLE</a:t>
            </a:r>
            <a:endParaRPr sz="3200"/>
          </a:p>
        </p:txBody>
      </p:sp>
      <p:sp>
        <p:nvSpPr>
          <p:cNvPr id="20" name="object 20"/>
          <p:cNvSpPr txBox="1"/>
          <p:nvPr/>
        </p:nvSpPr>
        <p:spPr>
          <a:xfrm>
            <a:off x="1311541" y="1893824"/>
            <a:ext cx="24771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i="1" spc="-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Color </a:t>
            </a:r>
            <a:r>
              <a:rPr sz="28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800" i="1" spc="-100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spc="-2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tree: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39789" y="2058415"/>
            <a:ext cx="1587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75" baseline="-5000" dirty="0">
                <a:latin typeface="Times New Roman" panose="02020603050405020304"/>
                <a:cs typeface="Times New Roman" panose="02020603050405020304"/>
              </a:rPr>
              <a:t>7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22845" y="2919983"/>
            <a:ext cx="9096375" cy="858519"/>
            <a:chOff x="822845" y="2919983"/>
            <a:chExt cx="9096375" cy="858519"/>
          </a:xfrm>
        </p:grpSpPr>
        <p:sp>
          <p:nvSpPr>
            <p:cNvPr id="23" name="object 23"/>
            <p:cNvSpPr/>
            <p:nvPr/>
          </p:nvSpPr>
          <p:spPr>
            <a:xfrm>
              <a:off x="9612515" y="2919983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180723" y="2919996"/>
              <a:ext cx="4516755" cy="858519"/>
            </a:xfrm>
            <a:custGeom>
              <a:avLst/>
              <a:gdLst/>
              <a:ahLst/>
              <a:cxnLst/>
              <a:rect l="l" t="t" r="r" b="b"/>
              <a:pathLst>
                <a:path w="4516755" h="858520">
                  <a:moveTo>
                    <a:pt x="561594" y="43434"/>
                  </a:moveTo>
                  <a:lnTo>
                    <a:pt x="560070" y="28956"/>
                  </a:lnTo>
                  <a:lnTo>
                    <a:pt x="554482" y="762"/>
                  </a:lnTo>
                  <a:lnTo>
                    <a:pt x="525310" y="762"/>
                  </a:lnTo>
                  <a:lnTo>
                    <a:pt x="526072" y="3302"/>
                  </a:lnTo>
                  <a:lnTo>
                    <a:pt x="532638" y="45720"/>
                  </a:lnTo>
                  <a:lnTo>
                    <a:pt x="533400" y="58674"/>
                  </a:lnTo>
                  <a:lnTo>
                    <a:pt x="532638" y="71628"/>
                  </a:lnTo>
                  <a:lnTo>
                    <a:pt x="525881" y="114935"/>
                  </a:lnTo>
                  <a:lnTo>
                    <a:pt x="513803" y="153987"/>
                  </a:lnTo>
                  <a:lnTo>
                    <a:pt x="496951" y="188760"/>
                  </a:lnTo>
                  <a:lnTo>
                    <a:pt x="451205" y="245325"/>
                  </a:lnTo>
                  <a:lnTo>
                    <a:pt x="393192" y="284416"/>
                  </a:lnTo>
                  <a:lnTo>
                    <a:pt x="327469" y="305777"/>
                  </a:lnTo>
                  <a:lnTo>
                    <a:pt x="293128" y="309753"/>
                  </a:lnTo>
                  <a:lnTo>
                    <a:pt x="258572" y="309194"/>
                  </a:lnTo>
                  <a:lnTo>
                    <a:pt x="191058" y="294411"/>
                  </a:lnTo>
                  <a:lnTo>
                    <a:pt x="129463" y="261200"/>
                  </a:lnTo>
                  <a:lnTo>
                    <a:pt x="78333" y="209321"/>
                  </a:lnTo>
                  <a:lnTo>
                    <a:pt x="58127" y="176314"/>
                  </a:lnTo>
                  <a:lnTo>
                    <a:pt x="42240" y="138557"/>
                  </a:lnTo>
                  <a:lnTo>
                    <a:pt x="31242" y="96012"/>
                  </a:lnTo>
                  <a:lnTo>
                    <a:pt x="28194" y="57912"/>
                  </a:lnTo>
                  <a:lnTo>
                    <a:pt x="29718" y="32004"/>
                  </a:lnTo>
                  <a:lnTo>
                    <a:pt x="36322" y="762"/>
                  </a:lnTo>
                  <a:lnTo>
                    <a:pt x="7150" y="762"/>
                  </a:lnTo>
                  <a:lnTo>
                    <a:pt x="1524" y="29718"/>
                  </a:lnTo>
                  <a:lnTo>
                    <a:pt x="0" y="44196"/>
                  </a:lnTo>
                  <a:lnTo>
                    <a:pt x="0" y="73152"/>
                  </a:lnTo>
                  <a:lnTo>
                    <a:pt x="3048" y="101346"/>
                  </a:lnTo>
                  <a:lnTo>
                    <a:pt x="13855" y="143649"/>
                  </a:lnTo>
                  <a:lnTo>
                    <a:pt x="28194" y="179781"/>
                  </a:lnTo>
                  <a:lnTo>
                    <a:pt x="28956" y="181711"/>
                  </a:lnTo>
                  <a:lnTo>
                    <a:pt x="47904" y="215544"/>
                  </a:lnTo>
                  <a:lnTo>
                    <a:pt x="95580" y="270700"/>
                  </a:lnTo>
                  <a:lnTo>
                    <a:pt x="153403" y="309384"/>
                  </a:lnTo>
                  <a:lnTo>
                    <a:pt x="217868" y="331851"/>
                  </a:lnTo>
                  <a:lnTo>
                    <a:pt x="285496" y="338391"/>
                  </a:lnTo>
                  <a:lnTo>
                    <a:pt x="319392" y="335762"/>
                  </a:lnTo>
                  <a:lnTo>
                    <a:pt x="385178" y="318897"/>
                  </a:lnTo>
                  <a:lnTo>
                    <a:pt x="445376" y="286753"/>
                  </a:lnTo>
                  <a:lnTo>
                    <a:pt x="496493" y="239610"/>
                  </a:lnTo>
                  <a:lnTo>
                    <a:pt x="533400" y="180809"/>
                  </a:lnTo>
                  <a:lnTo>
                    <a:pt x="548487" y="141363"/>
                  </a:lnTo>
                  <a:lnTo>
                    <a:pt x="557479" y="101409"/>
                  </a:lnTo>
                  <a:lnTo>
                    <a:pt x="561594" y="57912"/>
                  </a:lnTo>
                  <a:lnTo>
                    <a:pt x="561594" y="43434"/>
                  </a:lnTo>
                  <a:close/>
                </a:path>
                <a:path w="4516755" h="858520">
                  <a:moveTo>
                    <a:pt x="2695194" y="43434"/>
                  </a:moveTo>
                  <a:lnTo>
                    <a:pt x="2693670" y="28956"/>
                  </a:lnTo>
                  <a:lnTo>
                    <a:pt x="2688082" y="762"/>
                  </a:lnTo>
                  <a:lnTo>
                    <a:pt x="2658910" y="762"/>
                  </a:lnTo>
                  <a:lnTo>
                    <a:pt x="2659684" y="3314"/>
                  </a:lnTo>
                  <a:lnTo>
                    <a:pt x="2666238" y="45720"/>
                  </a:lnTo>
                  <a:lnTo>
                    <a:pt x="2667000" y="58674"/>
                  </a:lnTo>
                  <a:lnTo>
                    <a:pt x="2666238" y="71628"/>
                  </a:lnTo>
                  <a:lnTo>
                    <a:pt x="2659481" y="114935"/>
                  </a:lnTo>
                  <a:lnTo>
                    <a:pt x="2647404" y="153987"/>
                  </a:lnTo>
                  <a:lnTo>
                    <a:pt x="2630551" y="188760"/>
                  </a:lnTo>
                  <a:lnTo>
                    <a:pt x="2584805" y="245325"/>
                  </a:lnTo>
                  <a:lnTo>
                    <a:pt x="2526792" y="284416"/>
                  </a:lnTo>
                  <a:lnTo>
                    <a:pt x="2461069" y="305777"/>
                  </a:lnTo>
                  <a:lnTo>
                    <a:pt x="2426728" y="309753"/>
                  </a:lnTo>
                  <a:lnTo>
                    <a:pt x="2392172" y="309194"/>
                  </a:lnTo>
                  <a:lnTo>
                    <a:pt x="2324658" y="294411"/>
                  </a:lnTo>
                  <a:lnTo>
                    <a:pt x="2263063" y="261200"/>
                  </a:lnTo>
                  <a:lnTo>
                    <a:pt x="2211933" y="209321"/>
                  </a:lnTo>
                  <a:lnTo>
                    <a:pt x="2191728" y="176314"/>
                  </a:lnTo>
                  <a:lnTo>
                    <a:pt x="2175840" y="138557"/>
                  </a:lnTo>
                  <a:lnTo>
                    <a:pt x="2164842" y="96012"/>
                  </a:lnTo>
                  <a:lnTo>
                    <a:pt x="2161794" y="57912"/>
                  </a:lnTo>
                  <a:lnTo>
                    <a:pt x="2163318" y="32004"/>
                  </a:lnTo>
                  <a:lnTo>
                    <a:pt x="2169922" y="762"/>
                  </a:lnTo>
                  <a:lnTo>
                    <a:pt x="2140750" y="762"/>
                  </a:lnTo>
                  <a:lnTo>
                    <a:pt x="2135124" y="29718"/>
                  </a:lnTo>
                  <a:lnTo>
                    <a:pt x="2133600" y="44196"/>
                  </a:lnTo>
                  <a:lnTo>
                    <a:pt x="2133600" y="73152"/>
                  </a:lnTo>
                  <a:lnTo>
                    <a:pt x="2136648" y="101346"/>
                  </a:lnTo>
                  <a:lnTo>
                    <a:pt x="2147455" y="143649"/>
                  </a:lnTo>
                  <a:lnTo>
                    <a:pt x="2161794" y="179781"/>
                  </a:lnTo>
                  <a:lnTo>
                    <a:pt x="2162556" y="181711"/>
                  </a:lnTo>
                  <a:lnTo>
                    <a:pt x="2181504" y="215544"/>
                  </a:lnTo>
                  <a:lnTo>
                    <a:pt x="2229180" y="270700"/>
                  </a:lnTo>
                  <a:lnTo>
                    <a:pt x="2287003" y="309384"/>
                  </a:lnTo>
                  <a:lnTo>
                    <a:pt x="2351468" y="331851"/>
                  </a:lnTo>
                  <a:lnTo>
                    <a:pt x="2419096" y="338391"/>
                  </a:lnTo>
                  <a:lnTo>
                    <a:pt x="2452992" y="335762"/>
                  </a:lnTo>
                  <a:lnTo>
                    <a:pt x="2518778" y="318897"/>
                  </a:lnTo>
                  <a:lnTo>
                    <a:pt x="2578976" y="286753"/>
                  </a:lnTo>
                  <a:lnTo>
                    <a:pt x="2630093" y="239610"/>
                  </a:lnTo>
                  <a:lnTo>
                    <a:pt x="2667000" y="180809"/>
                  </a:lnTo>
                  <a:lnTo>
                    <a:pt x="2682087" y="141363"/>
                  </a:lnTo>
                  <a:lnTo>
                    <a:pt x="2691079" y="101409"/>
                  </a:lnTo>
                  <a:lnTo>
                    <a:pt x="2695194" y="57912"/>
                  </a:lnTo>
                  <a:lnTo>
                    <a:pt x="2695194" y="43434"/>
                  </a:lnTo>
                  <a:close/>
                </a:path>
                <a:path w="4516755" h="858520">
                  <a:moveTo>
                    <a:pt x="4516361" y="0"/>
                  </a:moveTo>
                  <a:lnTo>
                    <a:pt x="4503420" y="0"/>
                  </a:lnTo>
                  <a:lnTo>
                    <a:pt x="4503420" y="858012"/>
                  </a:lnTo>
                  <a:lnTo>
                    <a:pt x="4516361" y="858012"/>
                  </a:lnTo>
                  <a:lnTo>
                    <a:pt x="4516361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13439" y="3396995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99723" y="3383508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87"/>
                  </a:moveTo>
                  <a:lnTo>
                    <a:pt x="256794" y="120929"/>
                  </a:lnTo>
                  <a:lnTo>
                    <a:pt x="256032" y="114071"/>
                  </a:lnTo>
                  <a:lnTo>
                    <a:pt x="244146" y="72861"/>
                  </a:lnTo>
                  <a:lnTo>
                    <a:pt x="223050" y="40853"/>
                  </a:lnTo>
                  <a:lnTo>
                    <a:pt x="162493" y="4426"/>
                  </a:lnTo>
                  <a:lnTo>
                    <a:pt x="127668" y="0"/>
                  </a:lnTo>
                  <a:lnTo>
                    <a:pt x="92901" y="4760"/>
                  </a:lnTo>
                  <a:lnTo>
                    <a:pt x="32811" y="41826"/>
                  </a:lnTo>
                  <a:lnTo>
                    <a:pt x="12122" y="74124"/>
                  </a:lnTo>
                  <a:lnTo>
                    <a:pt x="761" y="115595"/>
                  </a:lnTo>
                  <a:lnTo>
                    <a:pt x="0" y="121691"/>
                  </a:lnTo>
                  <a:lnTo>
                    <a:pt x="0" y="135407"/>
                  </a:lnTo>
                  <a:lnTo>
                    <a:pt x="762" y="142265"/>
                  </a:lnTo>
                  <a:lnTo>
                    <a:pt x="2286" y="154457"/>
                  </a:lnTo>
                  <a:lnTo>
                    <a:pt x="18441" y="194401"/>
                  </a:lnTo>
                  <a:lnTo>
                    <a:pt x="28194" y="206388"/>
                  </a:lnTo>
                  <a:lnTo>
                    <a:pt x="28194" y="122453"/>
                  </a:lnTo>
                  <a:lnTo>
                    <a:pt x="28956" y="117881"/>
                  </a:lnTo>
                  <a:lnTo>
                    <a:pt x="42076" y="77958"/>
                  </a:lnTo>
                  <a:lnTo>
                    <a:pt x="65849" y="49759"/>
                  </a:lnTo>
                  <a:lnTo>
                    <a:pt x="96639" y="33221"/>
                  </a:lnTo>
                  <a:lnTo>
                    <a:pt x="130811" y="28279"/>
                  </a:lnTo>
                  <a:lnTo>
                    <a:pt x="164729" y="34871"/>
                  </a:lnTo>
                  <a:lnTo>
                    <a:pt x="194757" y="52933"/>
                  </a:lnTo>
                  <a:lnTo>
                    <a:pt x="217259" y="82403"/>
                  </a:lnTo>
                  <a:lnTo>
                    <a:pt x="228600" y="123215"/>
                  </a:lnTo>
                  <a:lnTo>
                    <a:pt x="228600" y="208107"/>
                  </a:lnTo>
                  <a:lnTo>
                    <a:pt x="231962" y="204675"/>
                  </a:lnTo>
                  <a:lnTo>
                    <a:pt x="249430" y="170365"/>
                  </a:lnTo>
                  <a:lnTo>
                    <a:pt x="256794" y="127787"/>
                  </a:lnTo>
                  <a:close/>
                </a:path>
                <a:path w="257175" h="255904">
                  <a:moveTo>
                    <a:pt x="228600" y="208107"/>
                  </a:moveTo>
                  <a:lnTo>
                    <a:pt x="228600" y="133883"/>
                  </a:lnTo>
                  <a:lnTo>
                    <a:pt x="217971" y="172779"/>
                  </a:lnTo>
                  <a:lnTo>
                    <a:pt x="196640" y="201554"/>
                  </a:lnTo>
                  <a:lnTo>
                    <a:pt x="167938" y="219957"/>
                  </a:lnTo>
                  <a:lnTo>
                    <a:pt x="135197" y="227737"/>
                  </a:lnTo>
                  <a:lnTo>
                    <a:pt x="101750" y="224643"/>
                  </a:lnTo>
                  <a:lnTo>
                    <a:pt x="70926" y="210423"/>
                  </a:lnTo>
                  <a:lnTo>
                    <a:pt x="46059" y="184825"/>
                  </a:lnTo>
                  <a:lnTo>
                    <a:pt x="30480" y="147599"/>
                  </a:lnTo>
                  <a:lnTo>
                    <a:pt x="28956" y="137693"/>
                  </a:lnTo>
                  <a:lnTo>
                    <a:pt x="28194" y="133121"/>
                  </a:lnTo>
                  <a:lnTo>
                    <a:pt x="28194" y="206388"/>
                  </a:lnTo>
                  <a:lnTo>
                    <a:pt x="72922" y="244307"/>
                  </a:lnTo>
                  <a:lnTo>
                    <a:pt x="141751" y="255736"/>
                  </a:lnTo>
                  <a:lnTo>
                    <a:pt x="175840" y="247585"/>
                  </a:lnTo>
                  <a:lnTo>
                    <a:pt x="206672" y="230489"/>
                  </a:lnTo>
                  <a:lnTo>
                    <a:pt x="228600" y="208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999367" y="3170681"/>
              <a:ext cx="283210" cy="256540"/>
            </a:xfrm>
            <a:custGeom>
              <a:avLst/>
              <a:gdLst/>
              <a:ahLst/>
              <a:cxnLst/>
              <a:rect l="l" t="t" r="r" b="b"/>
              <a:pathLst>
                <a:path w="283210" h="256539">
                  <a:moveTo>
                    <a:pt x="282702" y="21336"/>
                  </a:moveTo>
                  <a:lnTo>
                    <a:pt x="263652" y="0"/>
                  </a:lnTo>
                  <a:lnTo>
                    <a:pt x="0" y="234696"/>
                  </a:lnTo>
                  <a:lnTo>
                    <a:pt x="19050" y="256032"/>
                  </a:lnTo>
                  <a:lnTo>
                    <a:pt x="282702" y="21336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880239" y="3396995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866523" y="33834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4"/>
                  </a:lnTo>
                  <a:lnTo>
                    <a:pt x="28194" y="206431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0"/>
                  </a:lnTo>
                  <a:lnTo>
                    <a:pt x="231962" y="204717"/>
                  </a:lnTo>
                  <a:lnTo>
                    <a:pt x="249430" y="170408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0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1"/>
                  </a:lnTo>
                  <a:lnTo>
                    <a:pt x="72922" y="244349"/>
                  </a:lnTo>
                  <a:lnTo>
                    <a:pt x="141751" y="255779"/>
                  </a:lnTo>
                  <a:lnTo>
                    <a:pt x="175840" y="247628"/>
                  </a:lnTo>
                  <a:lnTo>
                    <a:pt x="206672" y="230532"/>
                  </a:lnTo>
                  <a:lnTo>
                    <a:pt x="228600" y="20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640971" y="3170681"/>
              <a:ext cx="283210" cy="256540"/>
            </a:xfrm>
            <a:custGeom>
              <a:avLst/>
              <a:gdLst/>
              <a:ahLst/>
              <a:cxnLst/>
              <a:rect l="l" t="t" r="r" b="b"/>
              <a:pathLst>
                <a:path w="283210" h="256539">
                  <a:moveTo>
                    <a:pt x="282702" y="234696"/>
                  </a:moveTo>
                  <a:lnTo>
                    <a:pt x="19050" y="0"/>
                  </a:lnTo>
                  <a:lnTo>
                    <a:pt x="0" y="21336"/>
                  </a:lnTo>
                  <a:lnTo>
                    <a:pt x="263652" y="256032"/>
                  </a:lnTo>
                  <a:lnTo>
                    <a:pt x="282702" y="234696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947027" y="3396995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933310" y="33834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4"/>
                  </a:lnTo>
                  <a:lnTo>
                    <a:pt x="28194" y="206431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0"/>
                  </a:lnTo>
                  <a:lnTo>
                    <a:pt x="231962" y="204717"/>
                  </a:lnTo>
                  <a:lnTo>
                    <a:pt x="249430" y="170408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0"/>
                  </a:moveTo>
                  <a:lnTo>
                    <a:pt x="228600" y="133926"/>
                  </a:lnTo>
                  <a:lnTo>
                    <a:pt x="217974" y="172821"/>
                  </a:lnTo>
                  <a:lnTo>
                    <a:pt x="196645" y="201597"/>
                  </a:lnTo>
                  <a:lnTo>
                    <a:pt x="167943" y="220000"/>
                  </a:lnTo>
                  <a:lnTo>
                    <a:pt x="135202" y="227780"/>
                  </a:lnTo>
                  <a:lnTo>
                    <a:pt x="101753" y="224686"/>
                  </a:lnTo>
                  <a:lnTo>
                    <a:pt x="70928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1"/>
                  </a:lnTo>
                  <a:lnTo>
                    <a:pt x="72922" y="244349"/>
                  </a:lnTo>
                  <a:lnTo>
                    <a:pt x="141751" y="255779"/>
                  </a:lnTo>
                  <a:lnTo>
                    <a:pt x="175840" y="247628"/>
                  </a:lnTo>
                  <a:lnTo>
                    <a:pt x="206672" y="230532"/>
                  </a:lnTo>
                  <a:lnTo>
                    <a:pt x="228600" y="20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132968" y="3169932"/>
              <a:ext cx="1504950" cy="608330"/>
            </a:xfrm>
            <a:custGeom>
              <a:avLst/>
              <a:gdLst/>
              <a:ahLst/>
              <a:cxnLst/>
              <a:rect l="l" t="t" r="r" b="b"/>
              <a:pathLst>
                <a:path w="1504950" h="608329">
                  <a:moveTo>
                    <a:pt x="282702" y="22098"/>
                  </a:moveTo>
                  <a:lnTo>
                    <a:pt x="263652" y="762"/>
                  </a:lnTo>
                  <a:lnTo>
                    <a:pt x="0" y="235458"/>
                  </a:lnTo>
                  <a:lnTo>
                    <a:pt x="19050" y="256794"/>
                  </a:lnTo>
                  <a:lnTo>
                    <a:pt x="282702" y="22098"/>
                  </a:lnTo>
                  <a:close/>
                </a:path>
                <a:path w="1504950" h="608329">
                  <a:moveTo>
                    <a:pt x="1504950" y="479298"/>
                  </a:moveTo>
                  <a:lnTo>
                    <a:pt x="1495145" y="423062"/>
                  </a:lnTo>
                  <a:lnTo>
                    <a:pt x="1482496" y="385114"/>
                  </a:lnTo>
                  <a:lnTo>
                    <a:pt x="1445717" y="320598"/>
                  </a:lnTo>
                  <a:lnTo>
                    <a:pt x="1396441" y="271272"/>
                  </a:lnTo>
                  <a:lnTo>
                    <a:pt x="1337995" y="237134"/>
                  </a:lnTo>
                  <a:lnTo>
                    <a:pt x="1273733" y="218198"/>
                  </a:lnTo>
                  <a:lnTo>
                    <a:pt x="1240459" y="214426"/>
                  </a:lnTo>
                  <a:lnTo>
                    <a:pt x="1206995" y="214452"/>
                  </a:lnTo>
                  <a:lnTo>
                    <a:pt x="1141107" y="225894"/>
                  </a:lnTo>
                  <a:lnTo>
                    <a:pt x="1079423" y="252552"/>
                  </a:lnTo>
                  <a:lnTo>
                    <a:pt x="1042885" y="278904"/>
                  </a:lnTo>
                  <a:lnTo>
                    <a:pt x="659130" y="0"/>
                  </a:lnTo>
                  <a:lnTo>
                    <a:pt x="642366" y="22860"/>
                  </a:lnTo>
                  <a:lnTo>
                    <a:pt x="1021676" y="298538"/>
                  </a:lnTo>
                  <a:lnTo>
                    <a:pt x="1002093" y="321030"/>
                  </a:lnTo>
                  <a:lnTo>
                    <a:pt x="965530" y="385699"/>
                  </a:lnTo>
                  <a:lnTo>
                    <a:pt x="953008" y="423735"/>
                  </a:lnTo>
                  <a:lnTo>
                    <a:pt x="944880" y="465582"/>
                  </a:lnTo>
                  <a:lnTo>
                    <a:pt x="943356" y="480060"/>
                  </a:lnTo>
                  <a:lnTo>
                    <a:pt x="943356" y="509016"/>
                  </a:lnTo>
                  <a:lnTo>
                    <a:pt x="946404" y="537210"/>
                  </a:lnTo>
                  <a:lnTo>
                    <a:pt x="957211" y="579513"/>
                  </a:lnTo>
                  <a:lnTo>
                    <a:pt x="968540" y="608076"/>
                  </a:lnTo>
                  <a:lnTo>
                    <a:pt x="971550" y="608076"/>
                  </a:lnTo>
                  <a:lnTo>
                    <a:pt x="999756" y="608076"/>
                  </a:lnTo>
                  <a:lnTo>
                    <a:pt x="985596" y="574421"/>
                  </a:lnTo>
                  <a:lnTo>
                    <a:pt x="974598" y="531876"/>
                  </a:lnTo>
                  <a:lnTo>
                    <a:pt x="973074" y="519684"/>
                  </a:lnTo>
                  <a:lnTo>
                    <a:pt x="971550" y="493776"/>
                  </a:lnTo>
                  <a:lnTo>
                    <a:pt x="973074" y="467868"/>
                  </a:lnTo>
                  <a:lnTo>
                    <a:pt x="981925" y="425970"/>
                  </a:lnTo>
                  <a:lnTo>
                    <a:pt x="995540" y="388416"/>
                  </a:lnTo>
                  <a:lnTo>
                    <a:pt x="1034986" y="326263"/>
                  </a:lnTo>
                  <a:lnTo>
                    <a:pt x="1087323" y="281279"/>
                  </a:lnTo>
                  <a:lnTo>
                    <a:pt x="1148422" y="253390"/>
                  </a:lnTo>
                  <a:lnTo>
                    <a:pt x="1214196" y="242481"/>
                  </a:lnTo>
                  <a:lnTo>
                    <a:pt x="1247559" y="243370"/>
                  </a:lnTo>
                  <a:lnTo>
                    <a:pt x="1312633" y="257746"/>
                  </a:lnTo>
                  <a:lnTo>
                    <a:pt x="1372120" y="288861"/>
                  </a:lnTo>
                  <a:lnTo>
                    <a:pt x="1421917" y="336600"/>
                  </a:lnTo>
                  <a:lnTo>
                    <a:pt x="1457896" y="400875"/>
                  </a:lnTo>
                  <a:lnTo>
                    <a:pt x="1469440" y="439178"/>
                  </a:lnTo>
                  <a:lnTo>
                    <a:pt x="1475994" y="481584"/>
                  </a:lnTo>
                  <a:lnTo>
                    <a:pt x="1476756" y="494538"/>
                  </a:lnTo>
                  <a:lnTo>
                    <a:pt x="1475994" y="507492"/>
                  </a:lnTo>
                  <a:lnTo>
                    <a:pt x="1469237" y="550799"/>
                  </a:lnTo>
                  <a:lnTo>
                    <a:pt x="1457159" y="589851"/>
                  </a:lnTo>
                  <a:lnTo>
                    <a:pt x="1448320" y="608076"/>
                  </a:lnTo>
                  <a:lnTo>
                    <a:pt x="1476756" y="608076"/>
                  </a:lnTo>
                  <a:lnTo>
                    <a:pt x="1480426" y="608076"/>
                  </a:lnTo>
                  <a:lnTo>
                    <a:pt x="1491843" y="577227"/>
                  </a:lnTo>
                  <a:lnTo>
                    <a:pt x="1500835" y="537273"/>
                  </a:lnTo>
                  <a:lnTo>
                    <a:pt x="1504950" y="493776"/>
                  </a:lnTo>
                  <a:lnTo>
                    <a:pt x="1504950" y="47929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051926" y="3360067"/>
              <a:ext cx="609600" cy="418465"/>
            </a:xfrm>
            <a:custGeom>
              <a:avLst/>
              <a:gdLst/>
              <a:ahLst/>
              <a:cxnLst/>
              <a:rect l="l" t="t" r="r" b="b"/>
              <a:pathLst>
                <a:path w="609600" h="41846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527" y="48012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76200" y="41792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417928"/>
                  </a:lnTo>
                  <a:lnTo>
                    <a:pt x="587504" y="417928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418464">
                  <a:moveTo>
                    <a:pt x="107267" y="417928"/>
                  </a:move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417928"/>
                  </a:lnTo>
                  <a:lnTo>
                    <a:pt x="107267" y="417928"/>
                  </a:lnTo>
                  <a:close/>
                </a:path>
                <a:path w="609600" h="418464">
                  <a:moveTo>
                    <a:pt x="533400" y="417928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502593" y="417928"/>
                  </a:lnTo>
                  <a:lnTo>
                    <a:pt x="533400" y="4179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8192401" y="3430778"/>
            <a:ext cx="292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357" baseline="-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800" b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b="1" spc="-1807" baseline="-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800" b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156339" y="2920745"/>
            <a:ext cx="609600" cy="361950"/>
            <a:chOff x="5156339" y="2920745"/>
            <a:chExt cx="609600" cy="361950"/>
          </a:xfrm>
        </p:grpSpPr>
        <p:sp>
          <p:nvSpPr>
            <p:cNvPr id="38" name="object 38"/>
            <p:cNvSpPr/>
            <p:nvPr/>
          </p:nvSpPr>
          <p:spPr>
            <a:xfrm>
              <a:off x="5194439" y="2920745"/>
              <a:ext cx="533400" cy="323850"/>
            </a:xfrm>
            <a:custGeom>
              <a:avLst/>
              <a:gdLst/>
              <a:ahLst/>
              <a:cxnLst/>
              <a:rect l="l" t="t" r="r" b="b"/>
              <a:pathLst>
                <a:path w="533400" h="323850">
                  <a:moveTo>
                    <a:pt x="533400" y="57150"/>
                  </a:moveTo>
                  <a:lnTo>
                    <a:pt x="529120" y="9270"/>
                  </a:lnTo>
                  <a:lnTo>
                    <a:pt x="526582" y="0"/>
                  </a:lnTo>
                  <a:lnTo>
                    <a:pt x="6855" y="0"/>
                  </a:lnTo>
                  <a:lnTo>
                    <a:pt x="4304" y="9270"/>
                  </a:lnTo>
                  <a:lnTo>
                    <a:pt x="0" y="57150"/>
                  </a:lnTo>
                  <a:lnTo>
                    <a:pt x="4304" y="105230"/>
                  </a:lnTo>
                  <a:lnTo>
                    <a:pt x="16711" y="150425"/>
                  </a:lnTo>
                  <a:lnTo>
                    <a:pt x="36463" y="191995"/>
                  </a:lnTo>
                  <a:lnTo>
                    <a:pt x="62799" y="229201"/>
                  </a:lnTo>
                  <a:lnTo>
                    <a:pt x="94962" y="261301"/>
                  </a:lnTo>
                  <a:lnTo>
                    <a:pt x="132192" y="287556"/>
                  </a:lnTo>
                  <a:lnTo>
                    <a:pt x="173731" y="307226"/>
                  </a:lnTo>
                  <a:lnTo>
                    <a:pt x="218820" y="319570"/>
                  </a:lnTo>
                  <a:lnTo>
                    <a:pt x="266700" y="323850"/>
                  </a:lnTo>
                  <a:lnTo>
                    <a:pt x="314780" y="319570"/>
                  </a:lnTo>
                  <a:lnTo>
                    <a:pt x="359975" y="307226"/>
                  </a:lnTo>
                  <a:lnTo>
                    <a:pt x="401545" y="287556"/>
                  </a:lnTo>
                  <a:lnTo>
                    <a:pt x="438751" y="261301"/>
                  </a:lnTo>
                  <a:lnTo>
                    <a:pt x="470851" y="229201"/>
                  </a:lnTo>
                  <a:lnTo>
                    <a:pt x="497106" y="191995"/>
                  </a:lnTo>
                  <a:lnTo>
                    <a:pt x="516776" y="150425"/>
                  </a:lnTo>
                  <a:lnTo>
                    <a:pt x="529120" y="105230"/>
                  </a:lnTo>
                  <a:lnTo>
                    <a:pt x="533400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156339" y="2920746"/>
              <a:ext cx="609600" cy="361950"/>
            </a:xfrm>
            <a:custGeom>
              <a:avLst/>
              <a:gdLst/>
              <a:ahLst/>
              <a:cxnLst/>
              <a:rect l="l" t="t" r="r" b="b"/>
              <a:pathLst>
                <a:path w="609600" h="361950">
                  <a:moveTo>
                    <a:pt x="85070" y="0"/>
                  </a:moveTo>
                  <a:lnTo>
                    <a:pt x="6836" y="0"/>
                  </a:lnTo>
                  <a:lnTo>
                    <a:pt x="1523" y="27432"/>
                  </a:lnTo>
                  <a:lnTo>
                    <a:pt x="0" y="58674"/>
                  </a:lnTo>
                  <a:lnTo>
                    <a:pt x="762" y="73914"/>
                  </a:lnTo>
                  <a:lnTo>
                    <a:pt x="6858" y="119634"/>
                  </a:lnTo>
                  <a:lnTo>
                    <a:pt x="20611" y="166881"/>
                  </a:lnTo>
                  <a:lnTo>
                    <a:pt x="41383" y="210382"/>
                  </a:lnTo>
                  <a:lnTo>
                    <a:pt x="68438" y="249566"/>
                  </a:lnTo>
                  <a:lnTo>
                    <a:pt x="76200" y="257729"/>
                  </a:lnTo>
                  <a:lnTo>
                    <a:pt x="76200" y="56388"/>
                  </a:lnTo>
                  <a:lnTo>
                    <a:pt x="77724" y="33528"/>
                  </a:lnTo>
                  <a:lnTo>
                    <a:pt x="85070" y="0"/>
                  </a:lnTo>
                  <a:close/>
                </a:path>
                <a:path w="609600" h="361950">
                  <a:moveTo>
                    <a:pt x="533400" y="258228"/>
                  </a:moveTo>
                  <a:lnTo>
                    <a:pt x="533400" y="70104"/>
                  </a:lnTo>
                  <a:lnTo>
                    <a:pt x="526216" y="113441"/>
                  </a:lnTo>
                  <a:lnTo>
                    <a:pt x="513132" y="151995"/>
                  </a:lnTo>
                  <a:lnTo>
                    <a:pt x="494854" y="185733"/>
                  </a:lnTo>
                  <a:lnTo>
                    <a:pt x="445553" y="238628"/>
                  </a:lnTo>
                  <a:lnTo>
                    <a:pt x="383981" y="271863"/>
                  </a:lnTo>
                  <a:lnTo>
                    <a:pt x="315806" y="285173"/>
                  </a:lnTo>
                  <a:lnTo>
                    <a:pt x="281012" y="284275"/>
                  </a:lnTo>
                  <a:lnTo>
                    <a:pt x="213557" y="267205"/>
                  </a:lnTo>
                  <a:lnTo>
                    <a:pt x="153666" y="229551"/>
                  </a:lnTo>
                  <a:lnTo>
                    <a:pt x="107007" y="171051"/>
                  </a:lnTo>
                  <a:lnTo>
                    <a:pt x="90411" y="133901"/>
                  </a:lnTo>
                  <a:lnTo>
                    <a:pt x="79248" y="91440"/>
                  </a:lnTo>
                  <a:lnTo>
                    <a:pt x="76200" y="56388"/>
                  </a:lnTo>
                  <a:lnTo>
                    <a:pt x="76200" y="257729"/>
                  </a:lnTo>
                  <a:lnTo>
                    <a:pt x="138460" y="312691"/>
                  </a:lnTo>
                  <a:lnTo>
                    <a:pt x="179956" y="335488"/>
                  </a:lnTo>
                  <a:lnTo>
                    <a:pt x="224795" y="351679"/>
                  </a:lnTo>
                  <a:lnTo>
                    <a:pt x="272243" y="360690"/>
                  </a:lnTo>
                  <a:lnTo>
                    <a:pt x="321564" y="361950"/>
                  </a:lnTo>
                  <a:lnTo>
                    <a:pt x="337566" y="360426"/>
                  </a:lnTo>
                  <a:lnTo>
                    <a:pt x="398766" y="347753"/>
                  </a:lnTo>
                  <a:lnTo>
                    <a:pt x="441688" y="330058"/>
                  </a:lnTo>
                  <a:lnTo>
                    <a:pt x="481008" y="306405"/>
                  </a:lnTo>
                  <a:lnTo>
                    <a:pt x="516159" y="277385"/>
                  </a:lnTo>
                  <a:lnTo>
                    <a:pt x="533400" y="258228"/>
                  </a:lnTo>
                  <a:close/>
                </a:path>
                <a:path w="609600" h="361950">
                  <a:moveTo>
                    <a:pt x="609600" y="72390"/>
                  </a:moveTo>
                  <a:lnTo>
                    <a:pt x="609600" y="41148"/>
                  </a:lnTo>
                  <a:lnTo>
                    <a:pt x="608076" y="25146"/>
                  </a:lnTo>
                  <a:lnTo>
                    <a:pt x="603070" y="0"/>
                  </a:lnTo>
                  <a:lnTo>
                    <a:pt x="525268" y="0"/>
                  </a:lnTo>
                  <a:lnTo>
                    <a:pt x="526658" y="4283"/>
                  </a:lnTo>
                  <a:lnTo>
                    <a:pt x="533400" y="46482"/>
                  </a:lnTo>
                  <a:lnTo>
                    <a:pt x="533400" y="258228"/>
                  </a:lnTo>
                  <a:lnTo>
                    <a:pt x="546576" y="243587"/>
                  </a:lnTo>
                  <a:lnTo>
                    <a:pt x="571694" y="205598"/>
                  </a:lnTo>
                  <a:lnTo>
                    <a:pt x="590948" y="164010"/>
                  </a:lnTo>
                  <a:lnTo>
                    <a:pt x="603771" y="119411"/>
                  </a:lnTo>
                  <a:lnTo>
                    <a:pt x="609600" y="72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5372989" y="2744978"/>
            <a:ext cx="1587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75" baseline="-5000" dirty="0">
                <a:latin typeface="Times New Roman" panose="02020603050405020304"/>
                <a:cs typeface="Times New Roman" panose="02020603050405020304"/>
              </a:rPr>
              <a:t>5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289927" y="2920745"/>
            <a:ext cx="609600" cy="361950"/>
            <a:chOff x="7289927" y="2920745"/>
            <a:chExt cx="609600" cy="361950"/>
          </a:xfrm>
        </p:grpSpPr>
        <p:sp>
          <p:nvSpPr>
            <p:cNvPr id="42" name="object 42"/>
            <p:cNvSpPr/>
            <p:nvPr/>
          </p:nvSpPr>
          <p:spPr>
            <a:xfrm>
              <a:off x="7328027" y="2920745"/>
              <a:ext cx="533400" cy="323850"/>
            </a:xfrm>
            <a:custGeom>
              <a:avLst/>
              <a:gdLst/>
              <a:ahLst/>
              <a:cxnLst/>
              <a:rect l="l" t="t" r="r" b="b"/>
              <a:pathLst>
                <a:path w="533400" h="323850">
                  <a:moveTo>
                    <a:pt x="533400" y="57150"/>
                  </a:moveTo>
                  <a:lnTo>
                    <a:pt x="529120" y="9270"/>
                  </a:lnTo>
                  <a:lnTo>
                    <a:pt x="526582" y="0"/>
                  </a:lnTo>
                  <a:lnTo>
                    <a:pt x="6855" y="0"/>
                  </a:lnTo>
                  <a:lnTo>
                    <a:pt x="4304" y="9270"/>
                  </a:lnTo>
                  <a:lnTo>
                    <a:pt x="0" y="57150"/>
                  </a:lnTo>
                  <a:lnTo>
                    <a:pt x="4304" y="105230"/>
                  </a:lnTo>
                  <a:lnTo>
                    <a:pt x="16711" y="150425"/>
                  </a:lnTo>
                  <a:lnTo>
                    <a:pt x="36463" y="191995"/>
                  </a:lnTo>
                  <a:lnTo>
                    <a:pt x="62799" y="229201"/>
                  </a:lnTo>
                  <a:lnTo>
                    <a:pt x="94962" y="261301"/>
                  </a:lnTo>
                  <a:lnTo>
                    <a:pt x="132192" y="287556"/>
                  </a:lnTo>
                  <a:lnTo>
                    <a:pt x="173731" y="307226"/>
                  </a:lnTo>
                  <a:lnTo>
                    <a:pt x="218820" y="319570"/>
                  </a:lnTo>
                  <a:lnTo>
                    <a:pt x="266700" y="323850"/>
                  </a:lnTo>
                  <a:lnTo>
                    <a:pt x="314780" y="319570"/>
                  </a:lnTo>
                  <a:lnTo>
                    <a:pt x="359975" y="307226"/>
                  </a:lnTo>
                  <a:lnTo>
                    <a:pt x="401545" y="287556"/>
                  </a:lnTo>
                  <a:lnTo>
                    <a:pt x="438751" y="261301"/>
                  </a:lnTo>
                  <a:lnTo>
                    <a:pt x="470851" y="229201"/>
                  </a:lnTo>
                  <a:lnTo>
                    <a:pt x="497106" y="191995"/>
                  </a:lnTo>
                  <a:lnTo>
                    <a:pt x="516776" y="150425"/>
                  </a:lnTo>
                  <a:lnTo>
                    <a:pt x="529120" y="105230"/>
                  </a:lnTo>
                  <a:lnTo>
                    <a:pt x="533400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289927" y="2920746"/>
              <a:ext cx="609600" cy="361950"/>
            </a:xfrm>
            <a:custGeom>
              <a:avLst/>
              <a:gdLst/>
              <a:ahLst/>
              <a:cxnLst/>
              <a:rect l="l" t="t" r="r" b="b"/>
              <a:pathLst>
                <a:path w="609600" h="361950">
                  <a:moveTo>
                    <a:pt x="85070" y="0"/>
                  </a:moveTo>
                  <a:lnTo>
                    <a:pt x="6836" y="0"/>
                  </a:lnTo>
                  <a:lnTo>
                    <a:pt x="1523" y="27432"/>
                  </a:lnTo>
                  <a:lnTo>
                    <a:pt x="0" y="58674"/>
                  </a:lnTo>
                  <a:lnTo>
                    <a:pt x="762" y="73914"/>
                  </a:lnTo>
                  <a:lnTo>
                    <a:pt x="6858" y="119634"/>
                  </a:lnTo>
                  <a:lnTo>
                    <a:pt x="20611" y="166881"/>
                  </a:lnTo>
                  <a:lnTo>
                    <a:pt x="41383" y="210382"/>
                  </a:lnTo>
                  <a:lnTo>
                    <a:pt x="68438" y="249566"/>
                  </a:lnTo>
                  <a:lnTo>
                    <a:pt x="76200" y="257729"/>
                  </a:lnTo>
                  <a:lnTo>
                    <a:pt x="76200" y="56388"/>
                  </a:lnTo>
                  <a:lnTo>
                    <a:pt x="77724" y="33528"/>
                  </a:lnTo>
                  <a:lnTo>
                    <a:pt x="85070" y="0"/>
                  </a:lnTo>
                  <a:close/>
                </a:path>
                <a:path w="609600" h="361950">
                  <a:moveTo>
                    <a:pt x="533400" y="258228"/>
                  </a:moveTo>
                  <a:lnTo>
                    <a:pt x="533400" y="70104"/>
                  </a:lnTo>
                  <a:lnTo>
                    <a:pt x="526220" y="113435"/>
                  </a:lnTo>
                  <a:lnTo>
                    <a:pt x="513138" y="151985"/>
                  </a:lnTo>
                  <a:lnTo>
                    <a:pt x="494861" y="185720"/>
                  </a:lnTo>
                  <a:lnTo>
                    <a:pt x="445560" y="238613"/>
                  </a:lnTo>
                  <a:lnTo>
                    <a:pt x="383985" y="271850"/>
                  </a:lnTo>
                  <a:lnTo>
                    <a:pt x="315806" y="285164"/>
                  </a:lnTo>
                  <a:lnTo>
                    <a:pt x="281010" y="284267"/>
                  </a:lnTo>
                  <a:lnTo>
                    <a:pt x="213551" y="267202"/>
                  </a:lnTo>
                  <a:lnTo>
                    <a:pt x="153659" y="229552"/>
                  </a:lnTo>
                  <a:lnTo>
                    <a:pt x="107001" y="171053"/>
                  </a:lnTo>
                  <a:lnTo>
                    <a:pt x="90407" y="133902"/>
                  </a:lnTo>
                  <a:lnTo>
                    <a:pt x="79248" y="91440"/>
                  </a:lnTo>
                  <a:lnTo>
                    <a:pt x="76200" y="56388"/>
                  </a:lnTo>
                  <a:lnTo>
                    <a:pt x="76200" y="257729"/>
                  </a:lnTo>
                  <a:lnTo>
                    <a:pt x="138460" y="312691"/>
                  </a:lnTo>
                  <a:lnTo>
                    <a:pt x="179956" y="335488"/>
                  </a:lnTo>
                  <a:lnTo>
                    <a:pt x="224795" y="351679"/>
                  </a:lnTo>
                  <a:lnTo>
                    <a:pt x="272243" y="360690"/>
                  </a:lnTo>
                  <a:lnTo>
                    <a:pt x="321564" y="361950"/>
                  </a:lnTo>
                  <a:lnTo>
                    <a:pt x="337566" y="360426"/>
                  </a:lnTo>
                  <a:lnTo>
                    <a:pt x="398766" y="347753"/>
                  </a:lnTo>
                  <a:lnTo>
                    <a:pt x="441688" y="330058"/>
                  </a:lnTo>
                  <a:lnTo>
                    <a:pt x="481008" y="306405"/>
                  </a:lnTo>
                  <a:lnTo>
                    <a:pt x="516159" y="277385"/>
                  </a:lnTo>
                  <a:lnTo>
                    <a:pt x="533400" y="258228"/>
                  </a:lnTo>
                  <a:close/>
                </a:path>
                <a:path w="609600" h="361950">
                  <a:moveTo>
                    <a:pt x="609600" y="72390"/>
                  </a:moveTo>
                  <a:lnTo>
                    <a:pt x="609600" y="41148"/>
                  </a:lnTo>
                  <a:lnTo>
                    <a:pt x="608076" y="25146"/>
                  </a:lnTo>
                  <a:lnTo>
                    <a:pt x="603070" y="0"/>
                  </a:lnTo>
                  <a:lnTo>
                    <a:pt x="525268" y="0"/>
                  </a:lnTo>
                  <a:lnTo>
                    <a:pt x="526658" y="4283"/>
                  </a:lnTo>
                  <a:lnTo>
                    <a:pt x="533400" y="46482"/>
                  </a:lnTo>
                  <a:lnTo>
                    <a:pt x="533400" y="258228"/>
                  </a:lnTo>
                  <a:lnTo>
                    <a:pt x="546576" y="243587"/>
                  </a:lnTo>
                  <a:lnTo>
                    <a:pt x="571694" y="205598"/>
                  </a:lnTo>
                  <a:lnTo>
                    <a:pt x="590948" y="164010"/>
                  </a:lnTo>
                  <a:lnTo>
                    <a:pt x="603771" y="119411"/>
                  </a:lnTo>
                  <a:lnTo>
                    <a:pt x="609600" y="72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7506601" y="2744978"/>
            <a:ext cx="1587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75" baseline="-5000" dirty="0">
                <a:latin typeface="Times New Roman" panose="02020603050405020304"/>
                <a:cs typeface="Times New Roman" panose="02020603050405020304"/>
              </a:rPr>
              <a:t>9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74839" y="3777234"/>
            <a:ext cx="9144000" cy="858519"/>
            <a:chOff x="774839" y="3777234"/>
            <a:chExt cx="9144000" cy="858519"/>
          </a:xfrm>
        </p:grpSpPr>
        <p:sp>
          <p:nvSpPr>
            <p:cNvPr id="46" name="object 46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101508" y="3777246"/>
              <a:ext cx="1595755" cy="858519"/>
            </a:xfrm>
            <a:custGeom>
              <a:avLst/>
              <a:gdLst/>
              <a:ahLst/>
              <a:cxnLst/>
              <a:rect l="l" t="t" r="r" b="b"/>
              <a:pathLst>
                <a:path w="1595754" h="858520">
                  <a:moveTo>
                    <a:pt x="511886" y="762"/>
                  </a:moveTo>
                  <a:lnTo>
                    <a:pt x="479780" y="762"/>
                  </a:lnTo>
                  <a:lnTo>
                    <a:pt x="471766" y="17310"/>
                  </a:lnTo>
                  <a:lnTo>
                    <a:pt x="450710" y="47764"/>
                  </a:lnTo>
                  <a:lnTo>
                    <a:pt x="398259" y="95618"/>
                  </a:lnTo>
                  <a:lnTo>
                    <a:pt x="335826" y="125882"/>
                  </a:lnTo>
                  <a:lnTo>
                    <a:pt x="267944" y="138303"/>
                  </a:lnTo>
                  <a:lnTo>
                    <a:pt x="233387" y="137744"/>
                  </a:lnTo>
                  <a:lnTo>
                    <a:pt x="165874" y="122961"/>
                  </a:lnTo>
                  <a:lnTo>
                    <a:pt x="104279" y="89750"/>
                  </a:lnTo>
                  <a:lnTo>
                    <a:pt x="53149" y="37871"/>
                  </a:lnTo>
                  <a:lnTo>
                    <a:pt x="32943" y="4864"/>
                  </a:lnTo>
                  <a:lnTo>
                    <a:pt x="31216" y="762"/>
                  </a:lnTo>
                  <a:lnTo>
                    <a:pt x="0" y="762"/>
                  </a:lnTo>
                  <a:lnTo>
                    <a:pt x="22720" y="44094"/>
                  </a:lnTo>
                  <a:lnTo>
                    <a:pt x="70396" y="99250"/>
                  </a:lnTo>
                  <a:lnTo>
                    <a:pt x="128219" y="137934"/>
                  </a:lnTo>
                  <a:lnTo>
                    <a:pt x="192684" y="160401"/>
                  </a:lnTo>
                  <a:lnTo>
                    <a:pt x="260311" y="166941"/>
                  </a:lnTo>
                  <a:lnTo>
                    <a:pt x="294208" y="164312"/>
                  </a:lnTo>
                  <a:lnTo>
                    <a:pt x="359994" y="147447"/>
                  </a:lnTo>
                  <a:lnTo>
                    <a:pt x="420192" y="115303"/>
                  </a:lnTo>
                  <a:lnTo>
                    <a:pt x="471309" y="68160"/>
                  </a:lnTo>
                  <a:lnTo>
                    <a:pt x="509841" y="6299"/>
                  </a:lnTo>
                  <a:lnTo>
                    <a:pt x="511886" y="762"/>
                  </a:lnTo>
                  <a:close/>
                </a:path>
                <a:path w="1595754" h="858520">
                  <a:moveTo>
                    <a:pt x="1595577" y="0"/>
                  </a:moveTo>
                  <a:lnTo>
                    <a:pt x="1582635" y="0"/>
                  </a:lnTo>
                  <a:lnTo>
                    <a:pt x="1582635" y="858012"/>
                  </a:lnTo>
                  <a:lnTo>
                    <a:pt x="1595577" y="858012"/>
                  </a:lnTo>
                  <a:lnTo>
                    <a:pt x="1595577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709027" y="4082796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695323" y="40692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4"/>
                  </a:lnTo>
                  <a:lnTo>
                    <a:pt x="28194" y="206431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0"/>
                  </a:lnTo>
                  <a:lnTo>
                    <a:pt x="231962" y="204717"/>
                  </a:lnTo>
                  <a:lnTo>
                    <a:pt x="249430" y="170408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0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1"/>
                  </a:lnTo>
                  <a:lnTo>
                    <a:pt x="72922" y="244349"/>
                  </a:lnTo>
                  <a:lnTo>
                    <a:pt x="141751" y="255779"/>
                  </a:lnTo>
                  <a:lnTo>
                    <a:pt x="175840" y="247628"/>
                  </a:lnTo>
                  <a:lnTo>
                    <a:pt x="206672" y="230532"/>
                  </a:lnTo>
                  <a:lnTo>
                    <a:pt x="228600" y="20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775827" y="4082796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762123" y="40692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4"/>
                  </a:lnTo>
                  <a:lnTo>
                    <a:pt x="28194" y="206431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0"/>
                  </a:lnTo>
                  <a:lnTo>
                    <a:pt x="231962" y="204717"/>
                  </a:lnTo>
                  <a:lnTo>
                    <a:pt x="249430" y="170408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0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1"/>
                  </a:lnTo>
                  <a:lnTo>
                    <a:pt x="72922" y="244349"/>
                  </a:lnTo>
                  <a:lnTo>
                    <a:pt x="141751" y="255779"/>
                  </a:lnTo>
                  <a:lnTo>
                    <a:pt x="175840" y="247628"/>
                  </a:lnTo>
                  <a:lnTo>
                    <a:pt x="206672" y="230532"/>
                  </a:lnTo>
                  <a:lnTo>
                    <a:pt x="228600" y="20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894967" y="3856494"/>
              <a:ext cx="924560" cy="256540"/>
            </a:xfrm>
            <a:custGeom>
              <a:avLst/>
              <a:gdLst/>
              <a:ahLst/>
              <a:cxnLst/>
              <a:rect l="l" t="t" r="r" b="b"/>
              <a:pathLst>
                <a:path w="924559" h="256539">
                  <a:moveTo>
                    <a:pt x="282702" y="21336"/>
                  </a:moveTo>
                  <a:lnTo>
                    <a:pt x="263652" y="0"/>
                  </a:lnTo>
                  <a:lnTo>
                    <a:pt x="0" y="234696"/>
                  </a:lnTo>
                  <a:lnTo>
                    <a:pt x="19050" y="256032"/>
                  </a:lnTo>
                  <a:lnTo>
                    <a:pt x="282702" y="21336"/>
                  </a:lnTo>
                  <a:close/>
                </a:path>
                <a:path w="924559" h="256539">
                  <a:moveTo>
                    <a:pt x="924306" y="234696"/>
                  </a:moveTo>
                  <a:lnTo>
                    <a:pt x="660654" y="0"/>
                  </a:lnTo>
                  <a:lnTo>
                    <a:pt x="641604" y="21336"/>
                  </a:lnTo>
                  <a:lnTo>
                    <a:pt x="905256" y="256032"/>
                  </a:lnTo>
                  <a:lnTo>
                    <a:pt x="924306" y="234696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074720" y="3777996"/>
              <a:ext cx="565150" cy="190500"/>
            </a:xfrm>
            <a:custGeom>
              <a:avLst/>
              <a:gdLst/>
              <a:ahLst/>
              <a:cxnLst/>
              <a:rect l="l" t="t" r="r" b="b"/>
              <a:pathLst>
                <a:path w="565150" h="190500">
                  <a:moveTo>
                    <a:pt x="564711" y="0"/>
                  </a:moveTo>
                  <a:lnTo>
                    <a:pt x="479799" y="0"/>
                  </a:lnTo>
                  <a:lnTo>
                    <a:pt x="472068" y="14270"/>
                  </a:lnTo>
                  <a:lnTo>
                    <a:pt x="449306" y="43157"/>
                  </a:lnTo>
                  <a:lnTo>
                    <a:pt x="393160" y="86255"/>
                  </a:lnTo>
                  <a:lnTo>
                    <a:pt x="327574" y="109563"/>
                  </a:lnTo>
                  <a:lnTo>
                    <a:pt x="293013" y="113714"/>
                  </a:lnTo>
                  <a:lnTo>
                    <a:pt x="258217" y="112817"/>
                  </a:lnTo>
                  <a:lnTo>
                    <a:pt x="190758" y="95752"/>
                  </a:lnTo>
                  <a:lnTo>
                    <a:pt x="130866" y="58102"/>
                  </a:lnTo>
                  <a:lnTo>
                    <a:pt x="84474" y="0"/>
                  </a:lnTo>
                  <a:lnTo>
                    <a:pt x="0" y="0"/>
                  </a:lnTo>
                  <a:lnTo>
                    <a:pt x="18590" y="38932"/>
                  </a:lnTo>
                  <a:lnTo>
                    <a:pt x="45645" y="78116"/>
                  </a:lnTo>
                  <a:lnTo>
                    <a:pt x="78249" y="112410"/>
                  </a:lnTo>
                  <a:lnTo>
                    <a:pt x="115667" y="141241"/>
                  </a:lnTo>
                  <a:lnTo>
                    <a:pt x="157163" y="164038"/>
                  </a:lnTo>
                  <a:lnTo>
                    <a:pt x="202002" y="180229"/>
                  </a:lnTo>
                  <a:lnTo>
                    <a:pt x="249449" y="189240"/>
                  </a:lnTo>
                  <a:lnTo>
                    <a:pt x="298770" y="190500"/>
                  </a:lnTo>
                  <a:lnTo>
                    <a:pt x="314772" y="188976"/>
                  </a:lnTo>
                  <a:lnTo>
                    <a:pt x="375973" y="176303"/>
                  </a:lnTo>
                  <a:lnTo>
                    <a:pt x="418895" y="158608"/>
                  </a:lnTo>
                  <a:lnTo>
                    <a:pt x="458215" y="134955"/>
                  </a:lnTo>
                  <a:lnTo>
                    <a:pt x="493366" y="105935"/>
                  </a:lnTo>
                  <a:lnTo>
                    <a:pt x="523783" y="72137"/>
                  </a:lnTo>
                  <a:lnTo>
                    <a:pt x="548901" y="34148"/>
                  </a:lnTo>
                  <a:lnTo>
                    <a:pt x="5647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989723" y="4207002"/>
              <a:ext cx="6276975" cy="428625"/>
            </a:xfrm>
            <a:custGeom>
              <a:avLst/>
              <a:gdLst/>
              <a:ahLst/>
              <a:cxnLst/>
              <a:rect l="l" t="t" r="r" b="b"/>
              <a:pathLst>
                <a:path w="6276975" h="428625">
                  <a:moveTo>
                    <a:pt x="6276594" y="428243"/>
                  </a:moveTo>
                  <a:lnTo>
                    <a:pt x="6276594" y="0"/>
                  </a:lnTo>
                  <a:lnTo>
                    <a:pt x="0" y="0"/>
                  </a:lnTo>
                  <a:lnTo>
                    <a:pt x="0" y="428244"/>
                  </a:lnTo>
                  <a:lnTo>
                    <a:pt x="13716" y="428244"/>
                  </a:lnTo>
                  <a:lnTo>
                    <a:pt x="13715" y="28194"/>
                  </a:lnTo>
                  <a:lnTo>
                    <a:pt x="28193" y="14477"/>
                  </a:lnTo>
                  <a:lnTo>
                    <a:pt x="28194" y="28194"/>
                  </a:lnTo>
                  <a:lnTo>
                    <a:pt x="6248400" y="28193"/>
                  </a:lnTo>
                  <a:lnTo>
                    <a:pt x="6248400" y="14477"/>
                  </a:lnTo>
                  <a:lnTo>
                    <a:pt x="6262103" y="28193"/>
                  </a:lnTo>
                  <a:lnTo>
                    <a:pt x="6262103" y="428243"/>
                  </a:lnTo>
                  <a:lnTo>
                    <a:pt x="6276594" y="428243"/>
                  </a:lnTo>
                  <a:close/>
                </a:path>
                <a:path w="6276975" h="428625">
                  <a:moveTo>
                    <a:pt x="28193" y="28194"/>
                  </a:moveTo>
                  <a:lnTo>
                    <a:pt x="28193" y="14477"/>
                  </a:lnTo>
                  <a:lnTo>
                    <a:pt x="13715" y="28194"/>
                  </a:lnTo>
                  <a:lnTo>
                    <a:pt x="28193" y="28194"/>
                  </a:lnTo>
                  <a:close/>
                </a:path>
                <a:path w="6276975" h="428625">
                  <a:moveTo>
                    <a:pt x="28194" y="428244"/>
                  </a:moveTo>
                  <a:lnTo>
                    <a:pt x="28193" y="28194"/>
                  </a:lnTo>
                  <a:lnTo>
                    <a:pt x="13715" y="28194"/>
                  </a:lnTo>
                  <a:lnTo>
                    <a:pt x="13716" y="428244"/>
                  </a:lnTo>
                  <a:lnTo>
                    <a:pt x="28194" y="428244"/>
                  </a:lnTo>
                  <a:close/>
                </a:path>
                <a:path w="6276975" h="428625">
                  <a:moveTo>
                    <a:pt x="6262103" y="28193"/>
                  </a:moveTo>
                  <a:lnTo>
                    <a:pt x="6248400" y="14477"/>
                  </a:lnTo>
                  <a:lnTo>
                    <a:pt x="6248400" y="28193"/>
                  </a:lnTo>
                  <a:lnTo>
                    <a:pt x="6262103" y="28193"/>
                  </a:lnTo>
                  <a:close/>
                </a:path>
                <a:path w="6276975" h="428625">
                  <a:moveTo>
                    <a:pt x="6262103" y="428243"/>
                  </a:moveTo>
                  <a:lnTo>
                    <a:pt x="6262103" y="28193"/>
                  </a:lnTo>
                  <a:lnTo>
                    <a:pt x="6248400" y="28193"/>
                  </a:lnTo>
                  <a:lnTo>
                    <a:pt x="6248400" y="428243"/>
                  </a:lnTo>
                  <a:lnTo>
                    <a:pt x="6262103" y="428243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1082935" y="4256785"/>
            <a:ext cx="2656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Red-black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properties: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822845" y="3777996"/>
            <a:ext cx="9096375" cy="2571750"/>
            <a:chOff x="822845" y="3777996"/>
            <a:chExt cx="9096375" cy="2571750"/>
          </a:xfrm>
        </p:grpSpPr>
        <p:sp>
          <p:nvSpPr>
            <p:cNvPr id="59" name="object 59"/>
            <p:cNvSpPr/>
            <p:nvPr/>
          </p:nvSpPr>
          <p:spPr>
            <a:xfrm>
              <a:off x="9518027" y="3777996"/>
              <a:ext cx="39625" cy="2571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989723" y="4635258"/>
              <a:ext cx="6276975" cy="857250"/>
            </a:xfrm>
            <a:custGeom>
              <a:avLst/>
              <a:gdLst/>
              <a:ahLst/>
              <a:cxnLst/>
              <a:rect l="l" t="t" r="r" b="b"/>
              <a:pathLst>
                <a:path w="6276975" h="857250">
                  <a:moveTo>
                    <a:pt x="28181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28181" y="857250"/>
                  </a:lnTo>
                  <a:lnTo>
                    <a:pt x="28181" y="0"/>
                  </a:lnTo>
                  <a:close/>
                </a:path>
                <a:path w="6276975" h="857250">
                  <a:moveTo>
                    <a:pt x="6276594" y="0"/>
                  </a:moveTo>
                  <a:lnTo>
                    <a:pt x="6248400" y="0"/>
                  </a:lnTo>
                  <a:lnTo>
                    <a:pt x="6248400" y="857250"/>
                  </a:lnTo>
                  <a:lnTo>
                    <a:pt x="6276594" y="857250"/>
                  </a:lnTo>
                  <a:lnTo>
                    <a:pt x="6276594" y="0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989723" y="5492508"/>
              <a:ext cx="6276975" cy="857250"/>
            </a:xfrm>
            <a:custGeom>
              <a:avLst/>
              <a:gdLst/>
              <a:ahLst/>
              <a:cxnLst/>
              <a:rect l="l" t="t" r="r" b="b"/>
              <a:pathLst>
                <a:path w="6276975" h="857250">
                  <a:moveTo>
                    <a:pt x="28181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28181" y="857250"/>
                  </a:lnTo>
                  <a:lnTo>
                    <a:pt x="28181" y="0"/>
                  </a:lnTo>
                  <a:close/>
                </a:path>
                <a:path w="6276975" h="857250">
                  <a:moveTo>
                    <a:pt x="6276594" y="0"/>
                  </a:moveTo>
                  <a:lnTo>
                    <a:pt x="6248400" y="0"/>
                  </a:lnTo>
                  <a:lnTo>
                    <a:pt x="6248400" y="857250"/>
                  </a:lnTo>
                  <a:lnTo>
                    <a:pt x="6276594" y="857250"/>
                  </a:lnTo>
                  <a:lnTo>
                    <a:pt x="6276594" y="0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1082935" y="4622545"/>
            <a:ext cx="25463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1.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2.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3.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4.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97396" y="4537837"/>
            <a:ext cx="504825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40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Every node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either red or black  Every leaf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(NULL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pointer)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node 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red,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both children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black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Every path from node to descendent leaf  contains 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same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number of black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nodes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774839" y="6348984"/>
            <a:ext cx="9144000" cy="858519"/>
            <a:chOff x="774839" y="6348984"/>
            <a:chExt cx="9144000" cy="858519"/>
          </a:xfrm>
        </p:grpSpPr>
        <p:sp>
          <p:nvSpPr>
            <p:cNvPr id="71" name="object 71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9518027" y="6349746"/>
              <a:ext cx="39625" cy="8572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/>
              <a:rect l="l" t="t" r="r" b="b"/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989723" y="6349746"/>
              <a:ext cx="6276975" cy="563245"/>
            </a:xfrm>
            <a:custGeom>
              <a:avLst/>
              <a:gdLst/>
              <a:ahLst/>
              <a:cxnLst/>
              <a:rect l="l" t="t" r="r" b="b"/>
              <a:pathLst>
                <a:path w="6276975" h="563245">
                  <a:moveTo>
                    <a:pt x="28194" y="534924"/>
                  </a:moveTo>
                  <a:lnTo>
                    <a:pt x="28194" y="0"/>
                  </a:lnTo>
                  <a:lnTo>
                    <a:pt x="0" y="0"/>
                  </a:lnTo>
                  <a:lnTo>
                    <a:pt x="0" y="563118"/>
                  </a:lnTo>
                  <a:lnTo>
                    <a:pt x="13715" y="563118"/>
                  </a:lnTo>
                  <a:lnTo>
                    <a:pt x="13716" y="534924"/>
                  </a:lnTo>
                  <a:lnTo>
                    <a:pt x="28194" y="534924"/>
                  </a:lnTo>
                  <a:close/>
                </a:path>
                <a:path w="6276975" h="563245">
                  <a:moveTo>
                    <a:pt x="6262103" y="534924"/>
                  </a:moveTo>
                  <a:lnTo>
                    <a:pt x="13716" y="534924"/>
                  </a:lnTo>
                  <a:lnTo>
                    <a:pt x="28194" y="549402"/>
                  </a:lnTo>
                  <a:lnTo>
                    <a:pt x="28194" y="563118"/>
                  </a:lnTo>
                  <a:lnTo>
                    <a:pt x="6248400" y="563118"/>
                  </a:lnTo>
                  <a:lnTo>
                    <a:pt x="6248400" y="549402"/>
                  </a:lnTo>
                  <a:lnTo>
                    <a:pt x="6262103" y="534924"/>
                  </a:lnTo>
                  <a:close/>
                </a:path>
                <a:path w="6276975" h="563245">
                  <a:moveTo>
                    <a:pt x="28194" y="563118"/>
                  </a:moveTo>
                  <a:lnTo>
                    <a:pt x="28194" y="549402"/>
                  </a:lnTo>
                  <a:lnTo>
                    <a:pt x="13716" y="534924"/>
                  </a:lnTo>
                  <a:lnTo>
                    <a:pt x="13715" y="563118"/>
                  </a:lnTo>
                  <a:lnTo>
                    <a:pt x="28194" y="563118"/>
                  </a:lnTo>
                  <a:close/>
                </a:path>
                <a:path w="6276975" h="563245">
                  <a:moveTo>
                    <a:pt x="6276594" y="563118"/>
                  </a:moveTo>
                  <a:lnTo>
                    <a:pt x="6276594" y="0"/>
                  </a:lnTo>
                  <a:lnTo>
                    <a:pt x="6248400" y="0"/>
                  </a:lnTo>
                  <a:lnTo>
                    <a:pt x="6248400" y="534924"/>
                  </a:lnTo>
                  <a:lnTo>
                    <a:pt x="6262103" y="534924"/>
                  </a:lnTo>
                  <a:lnTo>
                    <a:pt x="6262103" y="563118"/>
                  </a:lnTo>
                  <a:lnTo>
                    <a:pt x="6276594" y="563118"/>
                  </a:lnTo>
                  <a:close/>
                </a:path>
                <a:path w="6276975" h="563245">
                  <a:moveTo>
                    <a:pt x="6262103" y="563118"/>
                  </a:moveTo>
                  <a:lnTo>
                    <a:pt x="6262103" y="534924"/>
                  </a:lnTo>
                  <a:lnTo>
                    <a:pt x="6248400" y="549402"/>
                  </a:lnTo>
                  <a:lnTo>
                    <a:pt x="6248400" y="563118"/>
                  </a:lnTo>
                  <a:lnTo>
                    <a:pt x="6262103" y="563118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1082935" y="6451346"/>
            <a:ext cx="254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5.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997396" y="6451346"/>
            <a:ext cx="3002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 root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always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106801" y="6230365"/>
            <a:ext cx="2057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11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8027" y="348995"/>
            <a:ext cx="39625" cy="857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2833" y="349007"/>
            <a:ext cx="57785" cy="857250"/>
          </a:xfrm>
          <a:custGeom>
            <a:avLst/>
            <a:gdLst/>
            <a:ahLst/>
            <a:cxnLst/>
            <a:rect l="l" t="t" r="r" b="b"/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612515" y="348995"/>
            <a:ext cx="306705" cy="857250"/>
            <a:chOff x="9612515" y="348995"/>
            <a:chExt cx="306705" cy="857250"/>
          </a:xfrm>
        </p:grpSpPr>
        <p:sp>
          <p:nvSpPr>
            <p:cNvPr id="5" name="object 5"/>
            <p:cNvSpPr/>
            <p:nvPr/>
          </p:nvSpPr>
          <p:spPr>
            <a:xfrm>
              <a:off x="9612515" y="348995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R</a:t>
            </a:r>
            <a:r>
              <a:rPr dirty="0"/>
              <a:t>ED</a:t>
            </a:r>
            <a:r>
              <a:rPr sz="3200" dirty="0"/>
              <a:t>-B</a:t>
            </a:r>
            <a:r>
              <a:rPr dirty="0"/>
              <a:t>LACK</a:t>
            </a:r>
            <a:r>
              <a:rPr spc="60" dirty="0"/>
              <a:t> </a:t>
            </a:r>
            <a:r>
              <a:rPr sz="3200" dirty="0"/>
              <a:t>T</a:t>
            </a:r>
            <a:r>
              <a:rPr dirty="0"/>
              <a:t>REES</a:t>
            </a:r>
            <a:r>
              <a:rPr sz="3200" dirty="0"/>
              <a:t>:</a:t>
            </a:r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9" name="object 9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2833" y="1206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612515" y="1206246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11541" y="1206500"/>
            <a:ext cx="5233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5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HE </a:t>
            </a:r>
            <a:r>
              <a:rPr sz="3200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550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ROBLEM </a:t>
            </a:r>
            <a:r>
              <a:rPr sz="32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55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ITH</a:t>
            </a:r>
            <a:r>
              <a:rPr sz="2550" spc="37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55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NSERTION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2845" y="1206246"/>
            <a:ext cx="9096375" cy="2571750"/>
            <a:chOff x="822845" y="1206246"/>
            <a:chExt cx="9096375" cy="2571750"/>
          </a:xfrm>
        </p:grpSpPr>
        <p:sp>
          <p:nvSpPr>
            <p:cNvPr id="15" name="object 15"/>
            <p:cNvSpPr/>
            <p:nvPr/>
          </p:nvSpPr>
          <p:spPr>
            <a:xfrm>
              <a:off x="6364880" y="2012747"/>
              <a:ext cx="327025" cy="50800"/>
            </a:xfrm>
            <a:custGeom>
              <a:avLst/>
              <a:gdLst/>
              <a:ahLst/>
              <a:cxnLst/>
              <a:rect l="l" t="t" r="r" b="b"/>
              <a:pathLst>
                <a:path w="327025" h="50800">
                  <a:moveTo>
                    <a:pt x="326634" y="50748"/>
                  </a:moveTo>
                  <a:lnTo>
                    <a:pt x="277298" y="22718"/>
                  </a:lnTo>
                  <a:lnTo>
                    <a:pt x="213034" y="3773"/>
                  </a:lnTo>
                  <a:lnTo>
                    <a:pt x="179763" y="0"/>
                  </a:lnTo>
                  <a:lnTo>
                    <a:pt x="146289" y="25"/>
                  </a:lnTo>
                  <a:lnTo>
                    <a:pt x="80405" y="11474"/>
                  </a:lnTo>
                  <a:lnTo>
                    <a:pt x="18722" y="38125"/>
                  </a:lnTo>
                  <a:lnTo>
                    <a:pt x="0" y="50748"/>
                  </a:lnTo>
                  <a:lnTo>
                    <a:pt x="56408" y="50748"/>
                  </a:lnTo>
                  <a:lnTo>
                    <a:pt x="87712" y="38957"/>
                  </a:lnTo>
                  <a:lnTo>
                    <a:pt x="120267" y="31381"/>
                  </a:lnTo>
                  <a:lnTo>
                    <a:pt x="153475" y="28038"/>
                  </a:lnTo>
                  <a:lnTo>
                    <a:pt x="186825" y="28916"/>
                  </a:lnTo>
                  <a:lnTo>
                    <a:pt x="219803" y="34003"/>
                  </a:lnTo>
                  <a:lnTo>
                    <a:pt x="251897" y="43286"/>
                  </a:lnTo>
                  <a:lnTo>
                    <a:pt x="268905" y="50748"/>
                  </a:lnTo>
                  <a:lnTo>
                    <a:pt x="326634" y="5074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391105" y="2025396"/>
              <a:ext cx="274320" cy="38100"/>
            </a:xfrm>
            <a:custGeom>
              <a:avLst/>
              <a:gdLst/>
              <a:ahLst/>
              <a:cxnLst/>
              <a:rect l="l" t="t" r="r" b="b"/>
              <a:pathLst>
                <a:path w="274320" h="38100">
                  <a:moveTo>
                    <a:pt x="273978" y="38099"/>
                  </a:moveTo>
                  <a:lnTo>
                    <a:pt x="271666" y="36463"/>
                  </a:lnTo>
                  <a:lnTo>
                    <a:pt x="230096" y="16711"/>
                  </a:lnTo>
                  <a:lnTo>
                    <a:pt x="184901" y="4304"/>
                  </a:lnTo>
                  <a:lnTo>
                    <a:pt x="136820" y="0"/>
                  </a:lnTo>
                  <a:lnTo>
                    <a:pt x="88941" y="4304"/>
                  </a:lnTo>
                  <a:lnTo>
                    <a:pt x="43852" y="16711"/>
                  </a:lnTo>
                  <a:lnTo>
                    <a:pt x="2313" y="36463"/>
                  </a:lnTo>
                  <a:lnTo>
                    <a:pt x="0" y="38099"/>
                  </a:lnTo>
                  <a:lnTo>
                    <a:pt x="273978" y="3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326483" y="1988467"/>
              <a:ext cx="403860" cy="75565"/>
            </a:xfrm>
            <a:custGeom>
              <a:avLst/>
              <a:gdLst/>
              <a:ahLst/>
              <a:cxnLst/>
              <a:rect l="l" t="t" r="r" b="b"/>
              <a:pathLst>
                <a:path w="403859" h="75564">
                  <a:moveTo>
                    <a:pt x="403583" y="75028"/>
                  </a:moveTo>
                  <a:lnTo>
                    <a:pt x="366548" y="46698"/>
                  </a:lnTo>
                  <a:lnTo>
                    <a:pt x="303367" y="16639"/>
                  </a:lnTo>
                  <a:lnTo>
                    <a:pt x="235469" y="1755"/>
                  </a:lnTo>
                  <a:lnTo>
                    <a:pt x="200741" y="0"/>
                  </a:lnTo>
                  <a:lnTo>
                    <a:pt x="166024" y="2032"/>
                  </a:lnTo>
                  <a:lnTo>
                    <a:pt x="98205" y="17456"/>
                  </a:lnTo>
                  <a:lnTo>
                    <a:pt x="35183" y="48012"/>
                  </a:lnTo>
                  <a:lnTo>
                    <a:pt x="0" y="75028"/>
                  </a:lnTo>
                  <a:lnTo>
                    <a:pt x="403583" y="75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518027" y="1206246"/>
              <a:ext cx="39625" cy="257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187873" y="2062746"/>
              <a:ext cx="4509770" cy="858519"/>
            </a:xfrm>
            <a:custGeom>
              <a:avLst/>
              <a:gdLst/>
              <a:ahLst/>
              <a:cxnLst/>
              <a:rect l="l" t="t" r="r" b="b"/>
              <a:pathLst>
                <a:path w="4509770" h="858519">
                  <a:moveTo>
                    <a:pt x="2680932" y="858012"/>
                  </a:moveTo>
                  <a:lnTo>
                    <a:pt x="2665590" y="806500"/>
                  </a:lnTo>
                  <a:lnTo>
                    <a:pt x="2628811" y="741984"/>
                  </a:lnTo>
                  <a:lnTo>
                    <a:pt x="2579535" y="692658"/>
                  </a:lnTo>
                  <a:lnTo>
                    <a:pt x="2521102" y="658520"/>
                  </a:lnTo>
                  <a:lnTo>
                    <a:pt x="2456840" y="639584"/>
                  </a:lnTo>
                  <a:lnTo>
                    <a:pt x="2423566" y="635812"/>
                  </a:lnTo>
                  <a:lnTo>
                    <a:pt x="2390089" y="635838"/>
                  </a:lnTo>
                  <a:lnTo>
                    <a:pt x="2324201" y="647280"/>
                  </a:lnTo>
                  <a:lnTo>
                    <a:pt x="2262517" y="673938"/>
                  </a:lnTo>
                  <a:lnTo>
                    <a:pt x="2221941" y="703846"/>
                  </a:lnTo>
                  <a:lnTo>
                    <a:pt x="2223986" y="698754"/>
                  </a:lnTo>
                  <a:lnTo>
                    <a:pt x="1544040" y="423773"/>
                  </a:lnTo>
                  <a:lnTo>
                    <a:pt x="1556143" y="411060"/>
                  </a:lnTo>
                  <a:lnTo>
                    <a:pt x="1577200" y="381952"/>
                  </a:lnTo>
                  <a:lnTo>
                    <a:pt x="1608137" y="312813"/>
                  </a:lnTo>
                  <a:lnTo>
                    <a:pt x="1617129" y="272859"/>
                  </a:lnTo>
                  <a:lnTo>
                    <a:pt x="1621243" y="229362"/>
                  </a:lnTo>
                  <a:lnTo>
                    <a:pt x="1621243" y="214884"/>
                  </a:lnTo>
                  <a:lnTo>
                    <a:pt x="1611439" y="158648"/>
                  </a:lnTo>
                  <a:lnTo>
                    <a:pt x="1598790" y="120700"/>
                  </a:lnTo>
                  <a:lnTo>
                    <a:pt x="1562011" y="56184"/>
                  </a:lnTo>
                  <a:lnTo>
                    <a:pt x="1512735" y="6858"/>
                  </a:lnTo>
                  <a:lnTo>
                    <a:pt x="1503629" y="762"/>
                  </a:lnTo>
                  <a:lnTo>
                    <a:pt x="1445907" y="762"/>
                  </a:lnTo>
                  <a:lnTo>
                    <a:pt x="1459598" y="6756"/>
                  </a:lnTo>
                  <a:lnTo>
                    <a:pt x="1488376" y="24396"/>
                  </a:lnTo>
                  <a:lnTo>
                    <a:pt x="1538173" y="72148"/>
                  </a:lnTo>
                  <a:lnTo>
                    <a:pt x="1574177" y="136436"/>
                  </a:lnTo>
                  <a:lnTo>
                    <a:pt x="1585722" y="174752"/>
                  </a:lnTo>
                  <a:lnTo>
                    <a:pt x="1592287" y="217170"/>
                  </a:lnTo>
                  <a:lnTo>
                    <a:pt x="1593049" y="230124"/>
                  </a:lnTo>
                  <a:lnTo>
                    <a:pt x="1592287" y="243078"/>
                  </a:lnTo>
                  <a:lnTo>
                    <a:pt x="1585531" y="286385"/>
                  </a:lnTo>
                  <a:lnTo>
                    <a:pt x="1573453" y="325437"/>
                  </a:lnTo>
                  <a:lnTo>
                    <a:pt x="1556600" y="360210"/>
                  </a:lnTo>
                  <a:lnTo>
                    <a:pt x="1510855" y="416775"/>
                  </a:lnTo>
                  <a:lnTo>
                    <a:pt x="1452841" y="455866"/>
                  </a:lnTo>
                  <a:lnTo>
                    <a:pt x="1387119" y="477227"/>
                  </a:lnTo>
                  <a:lnTo>
                    <a:pt x="1352778" y="481203"/>
                  </a:lnTo>
                  <a:lnTo>
                    <a:pt x="1318221" y="480644"/>
                  </a:lnTo>
                  <a:lnTo>
                    <a:pt x="1250708" y="465861"/>
                  </a:lnTo>
                  <a:lnTo>
                    <a:pt x="1189113" y="432650"/>
                  </a:lnTo>
                  <a:lnTo>
                    <a:pt x="1137983" y="380771"/>
                  </a:lnTo>
                  <a:lnTo>
                    <a:pt x="1117777" y="347764"/>
                  </a:lnTo>
                  <a:lnTo>
                    <a:pt x="1101890" y="310007"/>
                  </a:lnTo>
                  <a:lnTo>
                    <a:pt x="1090891" y="267462"/>
                  </a:lnTo>
                  <a:lnTo>
                    <a:pt x="1087843" y="229362"/>
                  </a:lnTo>
                  <a:lnTo>
                    <a:pt x="1089367" y="203454"/>
                  </a:lnTo>
                  <a:lnTo>
                    <a:pt x="1098219" y="161569"/>
                  </a:lnTo>
                  <a:lnTo>
                    <a:pt x="1111834" y="124015"/>
                  </a:lnTo>
                  <a:lnTo>
                    <a:pt x="1151293" y="61849"/>
                  </a:lnTo>
                  <a:lnTo>
                    <a:pt x="1203617" y="16865"/>
                  </a:lnTo>
                  <a:lnTo>
                    <a:pt x="1233411" y="762"/>
                  </a:lnTo>
                  <a:lnTo>
                    <a:pt x="1176997" y="762"/>
                  </a:lnTo>
                  <a:lnTo>
                    <a:pt x="1141590" y="29984"/>
                  </a:lnTo>
                  <a:lnTo>
                    <a:pt x="1098334" y="87045"/>
                  </a:lnTo>
                  <a:lnTo>
                    <a:pt x="1069301" y="159321"/>
                  </a:lnTo>
                  <a:lnTo>
                    <a:pt x="1061173" y="201168"/>
                  </a:lnTo>
                  <a:lnTo>
                    <a:pt x="1059649" y="215646"/>
                  </a:lnTo>
                  <a:lnTo>
                    <a:pt x="1059649" y="244602"/>
                  </a:lnTo>
                  <a:lnTo>
                    <a:pt x="1062697" y="272796"/>
                  </a:lnTo>
                  <a:lnTo>
                    <a:pt x="1073505" y="315099"/>
                  </a:lnTo>
                  <a:lnTo>
                    <a:pt x="1087843" y="351231"/>
                  </a:lnTo>
                  <a:lnTo>
                    <a:pt x="1088605" y="353161"/>
                  </a:lnTo>
                  <a:lnTo>
                    <a:pt x="1107554" y="386994"/>
                  </a:lnTo>
                  <a:lnTo>
                    <a:pt x="1129906" y="416648"/>
                  </a:lnTo>
                  <a:lnTo>
                    <a:pt x="1136942" y="423735"/>
                  </a:lnTo>
                  <a:lnTo>
                    <a:pt x="456907" y="698754"/>
                  </a:lnTo>
                  <a:lnTo>
                    <a:pt x="459066" y="704176"/>
                  </a:lnTo>
                  <a:lnTo>
                    <a:pt x="445935" y="692658"/>
                  </a:lnTo>
                  <a:lnTo>
                    <a:pt x="417652" y="673696"/>
                  </a:lnTo>
                  <a:lnTo>
                    <a:pt x="387502" y="658520"/>
                  </a:lnTo>
                  <a:lnTo>
                    <a:pt x="355892" y="647153"/>
                  </a:lnTo>
                  <a:lnTo>
                    <a:pt x="323240" y="639584"/>
                  </a:lnTo>
                  <a:lnTo>
                    <a:pt x="289966" y="635812"/>
                  </a:lnTo>
                  <a:lnTo>
                    <a:pt x="256489" y="635838"/>
                  </a:lnTo>
                  <a:lnTo>
                    <a:pt x="190601" y="647280"/>
                  </a:lnTo>
                  <a:lnTo>
                    <a:pt x="128917" y="673938"/>
                  </a:lnTo>
                  <a:lnTo>
                    <a:pt x="74790" y="715784"/>
                  </a:lnTo>
                  <a:lnTo>
                    <a:pt x="31534" y="772845"/>
                  </a:lnTo>
                  <a:lnTo>
                    <a:pt x="2501" y="845121"/>
                  </a:lnTo>
                  <a:lnTo>
                    <a:pt x="0" y="858012"/>
                  </a:lnTo>
                  <a:lnTo>
                    <a:pt x="29171" y="858012"/>
                  </a:lnTo>
                  <a:lnTo>
                    <a:pt x="31419" y="847369"/>
                  </a:lnTo>
                  <a:lnTo>
                    <a:pt x="45034" y="809815"/>
                  </a:lnTo>
                  <a:lnTo>
                    <a:pt x="84493" y="747649"/>
                  </a:lnTo>
                  <a:lnTo>
                    <a:pt x="136817" y="702665"/>
                  </a:lnTo>
                  <a:lnTo>
                    <a:pt x="197916" y="674763"/>
                  </a:lnTo>
                  <a:lnTo>
                    <a:pt x="263677" y="663841"/>
                  </a:lnTo>
                  <a:lnTo>
                    <a:pt x="297027" y="664718"/>
                  </a:lnTo>
                  <a:lnTo>
                    <a:pt x="362102" y="679094"/>
                  </a:lnTo>
                  <a:lnTo>
                    <a:pt x="421576" y="710196"/>
                  </a:lnTo>
                  <a:lnTo>
                    <a:pt x="471373" y="757948"/>
                  </a:lnTo>
                  <a:lnTo>
                    <a:pt x="507377" y="822236"/>
                  </a:lnTo>
                  <a:lnTo>
                    <a:pt x="518160" y="858012"/>
                  </a:lnTo>
                  <a:lnTo>
                    <a:pt x="547331" y="858012"/>
                  </a:lnTo>
                  <a:lnTo>
                    <a:pt x="531990" y="806500"/>
                  </a:lnTo>
                  <a:lnTo>
                    <a:pt x="495211" y="741984"/>
                  </a:lnTo>
                  <a:lnTo>
                    <a:pt x="477253" y="721512"/>
                  </a:lnTo>
                  <a:lnTo>
                    <a:pt x="1157185" y="446532"/>
                  </a:lnTo>
                  <a:lnTo>
                    <a:pt x="1155522" y="442379"/>
                  </a:lnTo>
                  <a:lnTo>
                    <a:pt x="1183093" y="463537"/>
                  </a:lnTo>
                  <a:lnTo>
                    <a:pt x="1213053" y="480834"/>
                  </a:lnTo>
                  <a:lnTo>
                    <a:pt x="1244676" y="494080"/>
                  </a:lnTo>
                  <a:lnTo>
                    <a:pt x="1277518" y="503301"/>
                  </a:lnTo>
                  <a:lnTo>
                    <a:pt x="1311160" y="508546"/>
                  </a:lnTo>
                  <a:lnTo>
                    <a:pt x="1345145" y="509841"/>
                  </a:lnTo>
                  <a:lnTo>
                    <a:pt x="1379042" y="507212"/>
                  </a:lnTo>
                  <a:lnTo>
                    <a:pt x="1444828" y="490347"/>
                  </a:lnTo>
                  <a:lnTo>
                    <a:pt x="1505026" y="458203"/>
                  </a:lnTo>
                  <a:lnTo>
                    <a:pt x="1525701" y="441528"/>
                  </a:lnTo>
                  <a:lnTo>
                    <a:pt x="1523707" y="446532"/>
                  </a:lnTo>
                  <a:lnTo>
                    <a:pt x="2203462" y="721448"/>
                  </a:lnTo>
                  <a:lnTo>
                    <a:pt x="2185187" y="742416"/>
                  </a:lnTo>
                  <a:lnTo>
                    <a:pt x="2165134" y="772845"/>
                  </a:lnTo>
                  <a:lnTo>
                    <a:pt x="2148624" y="807085"/>
                  </a:lnTo>
                  <a:lnTo>
                    <a:pt x="2136102" y="845121"/>
                  </a:lnTo>
                  <a:lnTo>
                    <a:pt x="2133600" y="858012"/>
                  </a:lnTo>
                  <a:lnTo>
                    <a:pt x="2162772" y="858012"/>
                  </a:lnTo>
                  <a:lnTo>
                    <a:pt x="2165019" y="847369"/>
                  </a:lnTo>
                  <a:lnTo>
                    <a:pt x="2178634" y="809815"/>
                  </a:lnTo>
                  <a:lnTo>
                    <a:pt x="2218093" y="747649"/>
                  </a:lnTo>
                  <a:lnTo>
                    <a:pt x="2270417" y="702665"/>
                  </a:lnTo>
                  <a:lnTo>
                    <a:pt x="2331516" y="674763"/>
                  </a:lnTo>
                  <a:lnTo>
                    <a:pt x="2397277" y="663841"/>
                  </a:lnTo>
                  <a:lnTo>
                    <a:pt x="2430627" y="664718"/>
                  </a:lnTo>
                  <a:lnTo>
                    <a:pt x="2495702" y="679094"/>
                  </a:lnTo>
                  <a:lnTo>
                    <a:pt x="2555176" y="710196"/>
                  </a:lnTo>
                  <a:lnTo>
                    <a:pt x="2604973" y="757948"/>
                  </a:lnTo>
                  <a:lnTo>
                    <a:pt x="2640977" y="822236"/>
                  </a:lnTo>
                  <a:lnTo>
                    <a:pt x="2651760" y="858012"/>
                  </a:lnTo>
                  <a:lnTo>
                    <a:pt x="2680932" y="858012"/>
                  </a:lnTo>
                  <a:close/>
                </a:path>
                <a:path w="4509770" h="858519">
                  <a:moveTo>
                    <a:pt x="4509211" y="0"/>
                  </a:moveTo>
                  <a:lnTo>
                    <a:pt x="4496270" y="0"/>
                  </a:lnTo>
                  <a:lnTo>
                    <a:pt x="4496270" y="858012"/>
                  </a:lnTo>
                  <a:lnTo>
                    <a:pt x="4509211" y="858012"/>
                  </a:lnTo>
                  <a:lnTo>
                    <a:pt x="4509211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201295" y="2711196"/>
              <a:ext cx="520065" cy="209550"/>
            </a:xfrm>
            <a:custGeom>
              <a:avLst/>
              <a:gdLst/>
              <a:ahLst/>
              <a:cxnLst/>
              <a:rect l="l" t="t" r="r" b="b"/>
              <a:pathLst>
                <a:path w="520064" h="209550">
                  <a:moveTo>
                    <a:pt x="519727" y="209549"/>
                  </a:moveTo>
                  <a:lnTo>
                    <a:pt x="490250" y="132192"/>
                  </a:lnTo>
                  <a:lnTo>
                    <a:pt x="463995" y="94962"/>
                  </a:lnTo>
                  <a:lnTo>
                    <a:pt x="431895" y="62799"/>
                  </a:lnTo>
                  <a:lnTo>
                    <a:pt x="394690" y="36463"/>
                  </a:lnTo>
                  <a:lnTo>
                    <a:pt x="353120" y="16711"/>
                  </a:lnTo>
                  <a:lnTo>
                    <a:pt x="307924" y="4304"/>
                  </a:lnTo>
                  <a:lnTo>
                    <a:pt x="259844" y="0"/>
                  </a:lnTo>
                  <a:lnTo>
                    <a:pt x="211965" y="4304"/>
                  </a:lnTo>
                  <a:lnTo>
                    <a:pt x="166876" y="16711"/>
                  </a:lnTo>
                  <a:lnTo>
                    <a:pt x="125337" y="36463"/>
                  </a:lnTo>
                  <a:lnTo>
                    <a:pt x="88107" y="62799"/>
                  </a:lnTo>
                  <a:lnTo>
                    <a:pt x="55944" y="94962"/>
                  </a:lnTo>
                  <a:lnTo>
                    <a:pt x="29607" y="132192"/>
                  </a:lnTo>
                  <a:lnTo>
                    <a:pt x="9856" y="173731"/>
                  </a:lnTo>
                  <a:lnTo>
                    <a:pt x="0" y="209549"/>
                  </a:lnTo>
                  <a:lnTo>
                    <a:pt x="519727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63176" y="2674267"/>
              <a:ext cx="596265" cy="247015"/>
            </a:xfrm>
            <a:custGeom>
              <a:avLst/>
              <a:gdLst/>
              <a:ahLst/>
              <a:cxnLst/>
              <a:rect l="l" t="t" r="r" b="b"/>
              <a:pathLst>
                <a:path w="596264" h="247014">
                  <a:moveTo>
                    <a:pt x="596233" y="246478"/>
                  </a:moveTo>
                  <a:lnTo>
                    <a:pt x="579550" y="188335"/>
                  </a:lnTo>
                  <a:lnTo>
                    <a:pt x="562575" y="152402"/>
                  </a:lnTo>
                  <a:lnTo>
                    <a:pt x="542041" y="120273"/>
                  </a:lnTo>
                  <a:lnTo>
                    <a:pt x="491885" y="67423"/>
                  </a:lnTo>
                  <a:lnTo>
                    <a:pt x="432253" y="29771"/>
                  </a:lnTo>
                  <a:lnTo>
                    <a:pt x="366317" y="7301"/>
                  </a:lnTo>
                  <a:lnTo>
                    <a:pt x="297249" y="0"/>
                  </a:lnTo>
                  <a:lnTo>
                    <a:pt x="262531" y="2032"/>
                  </a:lnTo>
                  <a:lnTo>
                    <a:pt x="194712" y="17456"/>
                  </a:lnTo>
                  <a:lnTo>
                    <a:pt x="131690" y="48012"/>
                  </a:lnTo>
                  <a:lnTo>
                    <a:pt x="76638" y="93685"/>
                  </a:lnTo>
                  <a:lnTo>
                    <a:pt x="32726" y="154460"/>
                  </a:lnTo>
                  <a:lnTo>
                    <a:pt x="15940" y="190507"/>
                  </a:lnTo>
                  <a:lnTo>
                    <a:pt x="3128" y="230324"/>
                  </a:lnTo>
                  <a:lnTo>
                    <a:pt x="0" y="246478"/>
                  </a:lnTo>
                  <a:lnTo>
                    <a:pt x="78234" y="246478"/>
                  </a:lnTo>
                  <a:lnTo>
                    <a:pt x="80026" y="238297"/>
                  </a:lnTo>
                  <a:lnTo>
                    <a:pt x="94380" y="201396"/>
                  </a:lnTo>
                  <a:lnTo>
                    <a:pt x="136214" y="141946"/>
                  </a:lnTo>
                  <a:lnTo>
                    <a:pt x="191355" y="101519"/>
                  </a:lnTo>
                  <a:lnTo>
                    <a:pt x="254771" y="79977"/>
                  </a:lnTo>
                  <a:lnTo>
                    <a:pt x="288009" y="76246"/>
                  </a:lnTo>
                  <a:lnTo>
                    <a:pt x="321428" y="77185"/>
                  </a:lnTo>
                  <a:lnTo>
                    <a:pt x="386295" y="93004"/>
                  </a:lnTo>
                  <a:lnTo>
                    <a:pt x="444338" y="127298"/>
                  </a:lnTo>
                  <a:lnTo>
                    <a:pt x="490524" y="179929"/>
                  </a:lnTo>
                  <a:lnTo>
                    <a:pt x="518432" y="246478"/>
                  </a:lnTo>
                  <a:lnTo>
                    <a:pt x="596233" y="246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334882" y="2711196"/>
              <a:ext cx="520065" cy="209550"/>
            </a:xfrm>
            <a:custGeom>
              <a:avLst/>
              <a:gdLst/>
              <a:ahLst/>
              <a:cxnLst/>
              <a:rect l="l" t="t" r="r" b="b"/>
              <a:pathLst>
                <a:path w="520065" h="209550">
                  <a:moveTo>
                    <a:pt x="519727" y="209549"/>
                  </a:moveTo>
                  <a:lnTo>
                    <a:pt x="490250" y="132192"/>
                  </a:lnTo>
                  <a:lnTo>
                    <a:pt x="463995" y="94962"/>
                  </a:lnTo>
                  <a:lnTo>
                    <a:pt x="431895" y="62799"/>
                  </a:lnTo>
                  <a:lnTo>
                    <a:pt x="394690" y="36463"/>
                  </a:lnTo>
                  <a:lnTo>
                    <a:pt x="353120" y="16711"/>
                  </a:lnTo>
                  <a:lnTo>
                    <a:pt x="307924" y="4304"/>
                  </a:lnTo>
                  <a:lnTo>
                    <a:pt x="259844" y="0"/>
                  </a:lnTo>
                  <a:lnTo>
                    <a:pt x="211965" y="4304"/>
                  </a:lnTo>
                  <a:lnTo>
                    <a:pt x="166876" y="16711"/>
                  </a:lnTo>
                  <a:lnTo>
                    <a:pt x="125337" y="36463"/>
                  </a:lnTo>
                  <a:lnTo>
                    <a:pt x="88107" y="62799"/>
                  </a:lnTo>
                  <a:lnTo>
                    <a:pt x="55944" y="94962"/>
                  </a:lnTo>
                  <a:lnTo>
                    <a:pt x="29607" y="132192"/>
                  </a:lnTo>
                  <a:lnTo>
                    <a:pt x="9856" y="173731"/>
                  </a:lnTo>
                  <a:lnTo>
                    <a:pt x="0" y="209549"/>
                  </a:lnTo>
                  <a:lnTo>
                    <a:pt x="519727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296763" y="2674267"/>
              <a:ext cx="596265" cy="247015"/>
            </a:xfrm>
            <a:custGeom>
              <a:avLst/>
              <a:gdLst/>
              <a:ahLst/>
              <a:cxnLst/>
              <a:rect l="l" t="t" r="r" b="b"/>
              <a:pathLst>
                <a:path w="596265" h="247014">
                  <a:moveTo>
                    <a:pt x="596233" y="246478"/>
                  </a:moveTo>
                  <a:lnTo>
                    <a:pt x="579550" y="188335"/>
                  </a:lnTo>
                  <a:lnTo>
                    <a:pt x="562575" y="152402"/>
                  </a:lnTo>
                  <a:lnTo>
                    <a:pt x="542041" y="120273"/>
                  </a:lnTo>
                  <a:lnTo>
                    <a:pt x="491885" y="67423"/>
                  </a:lnTo>
                  <a:lnTo>
                    <a:pt x="432253" y="29771"/>
                  </a:lnTo>
                  <a:lnTo>
                    <a:pt x="366317" y="7301"/>
                  </a:lnTo>
                  <a:lnTo>
                    <a:pt x="297249" y="0"/>
                  </a:lnTo>
                  <a:lnTo>
                    <a:pt x="262531" y="2032"/>
                  </a:lnTo>
                  <a:lnTo>
                    <a:pt x="194712" y="17456"/>
                  </a:lnTo>
                  <a:lnTo>
                    <a:pt x="131690" y="48012"/>
                  </a:lnTo>
                  <a:lnTo>
                    <a:pt x="76638" y="93685"/>
                  </a:lnTo>
                  <a:lnTo>
                    <a:pt x="32726" y="154460"/>
                  </a:lnTo>
                  <a:lnTo>
                    <a:pt x="15940" y="190507"/>
                  </a:lnTo>
                  <a:lnTo>
                    <a:pt x="3128" y="230324"/>
                  </a:lnTo>
                  <a:lnTo>
                    <a:pt x="0" y="246478"/>
                  </a:lnTo>
                  <a:lnTo>
                    <a:pt x="78234" y="246478"/>
                  </a:lnTo>
                  <a:lnTo>
                    <a:pt x="80026" y="238297"/>
                  </a:lnTo>
                  <a:lnTo>
                    <a:pt x="94380" y="201396"/>
                  </a:lnTo>
                  <a:lnTo>
                    <a:pt x="136214" y="141946"/>
                  </a:lnTo>
                  <a:lnTo>
                    <a:pt x="191355" y="101519"/>
                  </a:lnTo>
                  <a:lnTo>
                    <a:pt x="254771" y="79977"/>
                  </a:lnTo>
                  <a:lnTo>
                    <a:pt x="288009" y="76246"/>
                  </a:lnTo>
                  <a:lnTo>
                    <a:pt x="321428" y="77185"/>
                  </a:lnTo>
                  <a:lnTo>
                    <a:pt x="386295" y="93004"/>
                  </a:lnTo>
                  <a:lnTo>
                    <a:pt x="444338" y="127298"/>
                  </a:lnTo>
                  <a:lnTo>
                    <a:pt x="490524" y="179929"/>
                  </a:lnTo>
                  <a:lnTo>
                    <a:pt x="518432" y="246478"/>
                  </a:lnTo>
                  <a:lnTo>
                    <a:pt x="596233" y="246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261227" y="2063495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533400" y="228600"/>
                  </a:moveTo>
                  <a:lnTo>
                    <a:pt x="529120" y="180720"/>
                  </a:lnTo>
                  <a:lnTo>
                    <a:pt x="516776" y="135631"/>
                  </a:lnTo>
                  <a:lnTo>
                    <a:pt x="497106" y="94093"/>
                  </a:lnTo>
                  <a:lnTo>
                    <a:pt x="470851" y="56862"/>
                  </a:lnTo>
                  <a:lnTo>
                    <a:pt x="438751" y="24699"/>
                  </a:lnTo>
                  <a:lnTo>
                    <a:pt x="403857" y="0"/>
                  </a:lnTo>
                  <a:lnTo>
                    <a:pt x="129879" y="0"/>
                  </a:lnTo>
                  <a:lnTo>
                    <a:pt x="94962" y="24699"/>
                  </a:lnTo>
                  <a:lnTo>
                    <a:pt x="62799" y="56862"/>
                  </a:lnTo>
                  <a:lnTo>
                    <a:pt x="36463" y="94093"/>
                  </a:lnTo>
                  <a:lnTo>
                    <a:pt x="16711" y="135631"/>
                  </a:lnTo>
                  <a:lnTo>
                    <a:pt x="4304" y="180720"/>
                  </a:lnTo>
                  <a:lnTo>
                    <a:pt x="0" y="228600"/>
                  </a:lnTo>
                  <a:lnTo>
                    <a:pt x="4304" y="276680"/>
                  </a:lnTo>
                  <a:lnTo>
                    <a:pt x="16711" y="321875"/>
                  </a:lnTo>
                  <a:lnTo>
                    <a:pt x="36463" y="363445"/>
                  </a:lnTo>
                  <a:lnTo>
                    <a:pt x="62799" y="400651"/>
                  </a:lnTo>
                  <a:lnTo>
                    <a:pt x="94962" y="432751"/>
                  </a:lnTo>
                  <a:lnTo>
                    <a:pt x="132192" y="459006"/>
                  </a:lnTo>
                  <a:lnTo>
                    <a:pt x="173731" y="478676"/>
                  </a:lnTo>
                  <a:lnTo>
                    <a:pt x="218820" y="491020"/>
                  </a:lnTo>
                  <a:lnTo>
                    <a:pt x="266700" y="495300"/>
                  </a:lnTo>
                  <a:lnTo>
                    <a:pt x="314780" y="491020"/>
                  </a:lnTo>
                  <a:lnTo>
                    <a:pt x="359975" y="478676"/>
                  </a:lnTo>
                  <a:lnTo>
                    <a:pt x="401545" y="459006"/>
                  </a:lnTo>
                  <a:lnTo>
                    <a:pt x="438751" y="432751"/>
                  </a:lnTo>
                  <a:lnTo>
                    <a:pt x="470851" y="400651"/>
                  </a:lnTo>
                  <a:lnTo>
                    <a:pt x="497106" y="363445"/>
                  </a:lnTo>
                  <a:lnTo>
                    <a:pt x="516776" y="321875"/>
                  </a:lnTo>
                  <a:lnTo>
                    <a:pt x="529120" y="276680"/>
                  </a:lnTo>
                  <a:lnTo>
                    <a:pt x="5334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223139" y="2063495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609600" y="243840"/>
                  </a:moveTo>
                  <a:lnTo>
                    <a:pt x="609600" y="212598"/>
                  </a:lnTo>
                  <a:lnTo>
                    <a:pt x="608076" y="196596"/>
                  </a:lnTo>
                  <a:lnTo>
                    <a:pt x="599407" y="153047"/>
                  </a:lnTo>
                  <a:lnTo>
                    <a:pt x="586386" y="113307"/>
                  </a:lnTo>
                  <a:lnTo>
                    <a:pt x="569411" y="77374"/>
                  </a:lnTo>
                  <a:lnTo>
                    <a:pt x="548878" y="45245"/>
                  </a:lnTo>
                  <a:lnTo>
                    <a:pt x="506926" y="0"/>
                  </a:lnTo>
                  <a:lnTo>
                    <a:pt x="103343" y="0"/>
                  </a:lnTo>
                  <a:lnTo>
                    <a:pt x="59928" y="47157"/>
                  </a:lnTo>
                  <a:lnTo>
                    <a:pt x="39563" y="79432"/>
                  </a:lnTo>
                  <a:lnTo>
                    <a:pt x="22776" y="115479"/>
                  </a:lnTo>
                  <a:lnTo>
                    <a:pt x="9964" y="155296"/>
                  </a:lnTo>
                  <a:lnTo>
                    <a:pt x="1523" y="198882"/>
                  </a:lnTo>
                  <a:lnTo>
                    <a:pt x="0" y="230124"/>
                  </a:lnTo>
                  <a:lnTo>
                    <a:pt x="762" y="245364"/>
                  </a:lnTo>
                  <a:lnTo>
                    <a:pt x="6858" y="291084"/>
                  </a:lnTo>
                  <a:lnTo>
                    <a:pt x="20611" y="338331"/>
                  </a:lnTo>
                  <a:lnTo>
                    <a:pt x="41383" y="381832"/>
                  </a:lnTo>
                  <a:lnTo>
                    <a:pt x="68438" y="421016"/>
                  </a:lnTo>
                  <a:lnTo>
                    <a:pt x="76200" y="429179"/>
                  </a:lnTo>
                  <a:lnTo>
                    <a:pt x="76200" y="227838"/>
                  </a:lnTo>
                  <a:lnTo>
                    <a:pt x="77724" y="204978"/>
                  </a:lnTo>
                  <a:lnTo>
                    <a:pt x="86863" y="163269"/>
                  </a:lnTo>
                  <a:lnTo>
                    <a:pt x="101217" y="126368"/>
                  </a:lnTo>
                  <a:lnTo>
                    <a:pt x="143050" y="66918"/>
                  </a:lnTo>
                  <a:lnTo>
                    <a:pt x="198191" y="26490"/>
                  </a:lnTo>
                  <a:lnTo>
                    <a:pt x="261607" y="4949"/>
                  </a:lnTo>
                  <a:lnTo>
                    <a:pt x="294845" y="1218"/>
                  </a:lnTo>
                  <a:lnTo>
                    <a:pt x="328265" y="2157"/>
                  </a:lnTo>
                  <a:lnTo>
                    <a:pt x="393132" y="17976"/>
                  </a:lnTo>
                  <a:lnTo>
                    <a:pt x="451175" y="52270"/>
                  </a:lnTo>
                  <a:lnTo>
                    <a:pt x="497361" y="104901"/>
                  </a:lnTo>
                  <a:lnTo>
                    <a:pt x="526658" y="175733"/>
                  </a:lnTo>
                  <a:lnTo>
                    <a:pt x="533400" y="217932"/>
                  </a:lnTo>
                  <a:lnTo>
                    <a:pt x="533400" y="429678"/>
                  </a:lnTo>
                  <a:lnTo>
                    <a:pt x="546576" y="415037"/>
                  </a:lnTo>
                  <a:lnTo>
                    <a:pt x="571694" y="377048"/>
                  </a:lnTo>
                  <a:lnTo>
                    <a:pt x="590948" y="335460"/>
                  </a:lnTo>
                  <a:lnTo>
                    <a:pt x="603771" y="290861"/>
                  </a:lnTo>
                  <a:lnTo>
                    <a:pt x="609600" y="243840"/>
                  </a:lnTo>
                  <a:close/>
                </a:path>
                <a:path w="609600" h="533400">
                  <a:moveTo>
                    <a:pt x="533400" y="429678"/>
                  </a:moveTo>
                  <a:lnTo>
                    <a:pt x="533400" y="241554"/>
                  </a:lnTo>
                  <a:lnTo>
                    <a:pt x="526216" y="284891"/>
                  </a:lnTo>
                  <a:lnTo>
                    <a:pt x="513132" y="323445"/>
                  </a:lnTo>
                  <a:lnTo>
                    <a:pt x="494854" y="357183"/>
                  </a:lnTo>
                  <a:lnTo>
                    <a:pt x="445553" y="410078"/>
                  </a:lnTo>
                  <a:lnTo>
                    <a:pt x="383981" y="443313"/>
                  </a:lnTo>
                  <a:lnTo>
                    <a:pt x="315806" y="456623"/>
                  </a:lnTo>
                  <a:lnTo>
                    <a:pt x="281012" y="455725"/>
                  </a:lnTo>
                  <a:lnTo>
                    <a:pt x="213557" y="438655"/>
                  </a:lnTo>
                  <a:lnTo>
                    <a:pt x="153666" y="401001"/>
                  </a:lnTo>
                  <a:lnTo>
                    <a:pt x="107007" y="342501"/>
                  </a:lnTo>
                  <a:lnTo>
                    <a:pt x="90411" y="305351"/>
                  </a:lnTo>
                  <a:lnTo>
                    <a:pt x="79248" y="262890"/>
                  </a:lnTo>
                  <a:lnTo>
                    <a:pt x="76200" y="227838"/>
                  </a:lnTo>
                  <a:lnTo>
                    <a:pt x="76200" y="429179"/>
                  </a:lnTo>
                  <a:lnTo>
                    <a:pt x="138460" y="484141"/>
                  </a:lnTo>
                  <a:lnTo>
                    <a:pt x="179956" y="506938"/>
                  </a:lnTo>
                  <a:lnTo>
                    <a:pt x="224795" y="523129"/>
                  </a:lnTo>
                  <a:lnTo>
                    <a:pt x="272243" y="532140"/>
                  </a:lnTo>
                  <a:lnTo>
                    <a:pt x="321564" y="533400"/>
                  </a:lnTo>
                  <a:lnTo>
                    <a:pt x="337566" y="531876"/>
                  </a:lnTo>
                  <a:lnTo>
                    <a:pt x="398766" y="519203"/>
                  </a:lnTo>
                  <a:lnTo>
                    <a:pt x="441688" y="501508"/>
                  </a:lnTo>
                  <a:lnTo>
                    <a:pt x="481008" y="477855"/>
                  </a:lnTo>
                  <a:lnTo>
                    <a:pt x="516159" y="448835"/>
                  </a:lnTo>
                  <a:lnTo>
                    <a:pt x="533400" y="429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439789" y="2058415"/>
            <a:ext cx="1587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75" baseline="-5000" dirty="0">
                <a:latin typeface="Times New Roman" panose="02020603050405020304"/>
                <a:cs typeface="Times New Roman" panose="02020603050405020304"/>
              </a:rPr>
              <a:t>7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11541" y="1893824"/>
            <a:ext cx="15132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i="1" dirty="0"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2800" i="1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8: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68729" y="2396743"/>
            <a:ext cx="28625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70000"/>
              <a:buFont typeface="Wingdings" panose="05000000000000000000"/>
              <a:buChar char=""/>
              <a:tabLst>
                <a:tab pos="287020" algn="l"/>
              </a:tabLst>
            </a:pPr>
            <a:r>
              <a:rPr sz="2800" i="1" spc="-2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28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does it</a:t>
            </a:r>
            <a:r>
              <a:rPr sz="2800" i="1" spc="-8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go?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22845" y="2919983"/>
            <a:ext cx="9096375" cy="858519"/>
            <a:chOff x="822845" y="2919983"/>
            <a:chExt cx="9096375" cy="858519"/>
          </a:xfrm>
        </p:grpSpPr>
        <p:sp>
          <p:nvSpPr>
            <p:cNvPr id="32" name="object 32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612515" y="2919983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180723" y="2919996"/>
              <a:ext cx="4516755" cy="858519"/>
            </a:xfrm>
            <a:custGeom>
              <a:avLst/>
              <a:gdLst/>
              <a:ahLst/>
              <a:cxnLst/>
              <a:rect l="l" t="t" r="r" b="b"/>
              <a:pathLst>
                <a:path w="4516755" h="858520">
                  <a:moveTo>
                    <a:pt x="561594" y="43434"/>
                  </a:moveTo>
                  <a:lnTo>
                    <a:pt x="560070" y="28956"/>
                  </a:lnTo>
                  <a:lnTo>
                    <a:pt x="554482" y="762"/>
                  </a:lnTo>
                  <a:lnTo>
                    <a:pt x="525310" y="762"/>
                  </a:lnTo>
                  <a:lnTo>
                    <a:pt x="526072" y="3302"/>
                  </a:lnTo>
                  <a:lnTo>
                    <a:pt x="532638" y="45720"/>
                  </a:lnTo>
                  <a:lnTo>
                    <a:pt x="533400" y="58674"/>
                  </a:lnTo>
                  <a:lnTo>
                    <a:pt x="532638" y="71628"/>
                  </a:lnTo>
                  <a:lnTo>
                    <a:pt x="525881" y="114935"/>
                  </a:lnTo>
                  <a:lnTo>
                    <a:pt x="513803" y="153987"/>
                  </a:lnTo>
                  <a:lnTo>
                    <a:pt x="496951" y="188760"/>
                  </a:lnTo>
                  <a:lnTo>
                    <a:pt x="451205" y="245325"/>
                  </a:lnTo>
                  <a:lnTo>
                    <a:pt x="393192" y="284416"/>
                  </a:lnTo>
                  <a:lnTo>
                    <a:pt x="327469" y="305777"/>
                  </a:lnTo>
                  <a:lnTo>
                    <a:pt x="293128" y="309753"/>
                  </a:lnTo>
                  <a:lnTo>
                    <a:pt x="258572" y="309194"/>
                  </a:lnTo>
                  <a:lnTo>
                    <a:pt x="191058" y="294411"/>
                  </a:lnTo>
                  <a:lnTo>
                    <a:pt x="129463" y="261200"/>
                  </a:lnTo>
                  <a:lnTo>
                    <a:pt x="78333" y="209321"/>
                  </a:lnTo>
                  <a:lnTo>
                    <a:pt x="58127" y="176314"/>
                  </a:lnTo>
                  <a:lnTo>
                    <a:pt x="42240" y="138557"/>
                  </a:lnTo>
                  <a:lnTo>
                    <a:pt x="31242" y="96012"/>
                  </a:lnTo>
                  <a:lnTo>
                    <a:pt x="28194" y="57912"/>
                  </a:lnTo>
                  <a:lnTo>
                    <a:pt x="29718" y="32004"/>
                  </a:lnTo>
                  <a:lnTo>
                    <a:pt x="36322" y="762"/>
                  </a:lnTo>
                  <a:lnTo>
                    <a:pt x="7150" y="762"/>
                  </a:lnTo>
                  <a:lnTo>
                    <a:pt x="1524" y="29718"/>
                  </a:lnTo>
                  <a:lnTo>
                    <a:pt x="0" y="44196"/>
                  </a:lnTo>
                  <a:lnTo>
                    <a:pt x="0" y="73152"/>
                  </a:lnTo>
                  <a:lnTo>
                    <a:pt x="3048" y="101346"/>
                  </a:lnTo>
                  <a:lnTo>
                    <a:pt x="13855" y="143649"/>
                  </a:lnTo>
                  <a:lnTo>
                    <a:pt x="28194" y="179781"/>
                  </a:lnTo>
                  <a:lnTo>
                    <a:pt x="28956" y="181711"/>
                  </a:lnTo>
                  <a:lnTo>
                    <a:pt x="47904" y="215544"/>
                  </a:lnTo>
                  <a:lnTo>
                    <a:pt x="95580" y="270700"/>
                  </a:lnTo>
                  <a:lnTo>
                    <a:pt x="153403" y="309384"/>
                  </a:lnTo>
                  <a:lnTo>
                    <a:pt x="217868" y="331851"/>
                  </a:lnTo>
                  <a:lnTo>
                    <a:pt x="285496" y="338391"/>
                  </a:lnTo>
                  <a:lnTo>
                    <a:pt x="319392" y="335762"/>
                  </a:lnTo>
                  <a:lnTo>
                    <a:pt x="385178" y="318897"/>
                  </a:lnTo>
                  <a:lnTo>
                    <a:pt x="445376" y="286753"/>
                  </a:lnTo>
                  <a:lnTo>
                    <a:pt x="496493" y="239610"/>
                  </a:lnTo>
                  <a:lnTo>
                    <a:pt x="533400" y="180809"/>
                  </a:lnTo>
                  <a:lnTo>
                    <a:pt x="548487" y="141363"/>
                  </a:lnTo>
                  <a:lnTo>
                    <a:pt x="557479" y="101409"/>
                  </a:lnTo>
                  <a:lnTo>
                    <a:pt x="561594" y="57912"/>
                  </a:lnTo>
                  <a:lnTo>
                    <a:pt x="561594" y="43434"/>
                  </a:lnTo>
                  <a:close/>
                </a:path>
                <a:path w="4516755" h="858520">
                  <a:moveTo>
                    <a:pt x="2695194" y="43434"/>
                  </a:moveTo>
                  <a:lnTo>
                    <a:pt x="2693670" y="28956"/>
                  </a:lnTo>
                  <a:lnTo>
                    <a:pt x="2688082" y="762"/>
                  </a:lnTo>
                  <a:lnTo>
                    <a:pt x="2658910" y="762"/>
                  </a:lnTo>
                  <a:lnTo>
                    <a:pt x="2659684" y="3314"/>
                  </a:lnTo>
                  <a:lnTo>
                    <a:pt x="2666238" y="45720"/>
                  </a:lnTo>
                  <a:lnTo>
                    <a:pt x="2667000" y="58674"/>
                  </a:lnTo>
                  <a:lnTo>
                    <a:pt x="2666238" y="71628"/>
                  </a:lnTo>
                  <a:lnTo>
                    <a:pt x="2659481" y="114935"/>
                  </a:lnTo>
                  <a:lnTo>
                    <a:pt x="2647404" y="153987"/>
                  </a:lnTo>
                  <a:lnTo>
                    <a:pt x="2630551" y="188760"/>
                  </a:lnTo>
                  <a:lnTo>
                    <a:pt x="2584805" y="245325"/>
                  </a:lnTo>
                  <a:lnTo>
                    <a:pt x="2526792" y="284416"/>
                  </a:lnTo>
                  <a:lnTo>
                    <a:pt x="2461069" y="305777"/>
                  </a:lnTo>
                  <a:lnTo>
                    <a:pt x="2426728" y="309753"/>
                  </a:lnTo>
                  <a:lnTo>
                    <a:pt x="2392172" y="309194"/>
                  </a:lnTo>
                  <a:lnTo>
                    <a:pt x="2324658" y="294411"/>
                  </a:lnTo>
                  <a:lnTo>
                    <a:pt x="2263063" y="261200"/>
                  </a:lnTo>
                  <a:lnTo>
                    <a:pt x="2211933" y="209321"/>
                  </a:lnTo>
                  <a:lnTo>
                    <a:pt x="2191728" y="176314"/>
                  </a:lnTo>
                  <a:lnTo>
                    <a:pt x="2175840" y="138557"/>
                  </a:lnTo>
                  <a:lnTo>
                    <a:pt x="2164842" y="96012"/>
                  </a:lnTo>
                  <a:lnTo>
                    <a:pt x="2161794" y="57912"/>
                  </a:lnTo>
                  <a:lnTo>
                    <a:pt x="2163318" y="32004"/>
                  </a:lnTo>
                  <a:lnTo>
                    <a:pt x="2169922" y="762"/>
                  </a:lnTo>
                  <a:lnTo>
                    <a:pt x="2140750" y="762"/>
                  </a:lnTo>
                  <a:lnTo>
                    <a:pt x="2135124" y="29718"/>
                  </a:lnTo>
                  <a:lnTo>
                    <a:pt x="2133600" y="44196"/>
                  </a:lnTo>
                  <a:lnTo>
                    <a:pt x="2133600" y="73152"/>
                  </a:lnTo>
                  <a:lnTo>
                    <a:pt x="2136648" y="101346"/>
                  </a:lnTo>
                  <a:lnTo>
                    <a:pt x="2147455" y="143649"/>
                  </a:lnTo>
                  <a:lnTo>
                    <a:pt x="2161794" y="179781"/>
                  </a:lnTo>
                  <a:lnTo>
                    <a:pt x="2162556" y="181711"/>
                  </a:lnTo>
                  <a:lnTo>
                    <a:pt x="2181504" y="215544"/>
                  </a:lnTo>
                  <a:lnTo>
                    <a:pt x="2229180" y="270700"/>
                  </a:lnTo>
                  <a:lnTo>
                    <a:pt x="2287003" y="309384"/>
                  </a:lnTo>
                  <a:lnTo>
                    <a:pt x="2351468" y="331851"/>
                  </a:lnTo>
                  <a:lnTo>
                    <a:pt x="2419096" y="338391"/>
                  </a:lnTo>
                  <a:lnTo>
                    <a:pt x="2452992" y="335762"/>
                  </a:lnTo>
                  <a:lnTo>
                    <a:pt x="2518778" y="318897"/>
                  </a:lnTo>
                  <a:lnTo>
                    <a:pt x="2578976" y="286753"/>
                  </a:lnTo>
                  <a:lnTo>
                    <a:pt x="2630093" y="239610"/>
                  </a:lnTo>
                  <a:lnTo>
                    <a:pt x="2667000" y="180809"/>
                  </a:lnTo>
                  <a:lnTo>
                    <a:pt x="2682087" y="141363"/>
                  </a:lnTo>
                  <a:lnTo>
                    <a:pt x="2691079" y="101409"/>
                  </a:lnTo>
                  <a:lnTo>
                    <a:pt x="2695194" y="57912"/>
                  </a:lnTo>
                  <a:lnTo>
                    <a:pt x="2695194" y="43434"/>
                  </a:lnTo>
                  <a:close/>
                </a:path>
                <a:path w="4516755" h="858520">
                  <a:moveTo>
                    <a:pt x="3457194" y="729234"/>
                  </a:moveTo>
                  <a:lnTo>
                    <a:pt x="3447389" y="672998"/>
                  </a:lnTo>
                  <a:lnTo>
                    <a:pt x="3434740" y="635050"/>
                  </a:lnTo>
                  <a:lnTo>
                    <a:pt x="3397961" y="570534"/>
                  </a:lnTo>
                  <a:lnTo>
                    <a:pt x="3348685" y="521208"/>
                  </a:lnTo>
                  <a:lnTo>
                    <a:pt x="3290239" y="487070"/>
                  </a:lnTo>
                  <a:lnTo>
                    <a:pt x="3225977" y="468134"/>
                  </a:lnTo>
                  <a:lnTo>
                    <a:pt x="3192703" y="464362"/>
                  </a:lnTo>
                  <a:lnTo>
                    <a:pt x="3159239" y="464388"/>
                  </a:lnTo>
                  <a:lnTo>
                    <a:pt x="3093351" y="475830"/>
                  </a:lnTo>
                  <a:lnTo>
                    <a:pt x="3031667" y="502488"/>
                  </a:lnTo>
                  <a:lnTo>
                    <a:pt x="2977527" y="544334"/>
                  </a:lnTo>
                  <a:lnTo>
                    <a:pt x="2934271" y="601395"/>
                  </a:lnTo>
                  <a:lnTo>
                    <a:pt x="2905252" y="673671"/>
                  </a:lnTo>
                  <a:lnTo>
                    <a:pt x="2897124" y="715518"/>
                  </a:lnTo>
                  <a:lnTo>
                    <a:pt x="2895600" y="729996"/>
                  </a:lnTo>
                  <a:lnTo>
                    <a:pt x="2895600" y="758952"/>
                  </a:lnTo>
                  <a:lnTo>
                    <a:pt x="2898648" y="787146"/>
                  </a:lnTo>
                  <a:lnTo>
                    <a:pt x="2909455" y="829449"/>
                  </a:lnTo>
                  <a:lnTo>
                    <a:pt x="2920784" y="858012"/>
                  </a:lnTo>
                  <a:lnTo>
                    <a:pt x="2923794" y="858012"/>
                  </a:lnTo>
                  <a:lnTo>
                    <a:pt x="2952000" y="858012"/>
                  </a:lnTo>
                  <a:lnTo>
                    <a:pt x="2937840" y="824357"/>
                  </a:lnTo>
                  <a:lnTo>
                    <a:pt x="2926842" y="781812"/>
                  </a:lnTo>
                  <a:lnTo>
                    <a:pt x="2925318" y="769620"/>
                  </a:lnTo>
                  <a:lnTo>
                    <a:pt x="2923794" y="743712"/>
                  </a:lnTo>
                  <a:lnTo>
                    <a:pt x="2925318" y="717804"/>
                  </a:lnTo>
                  <a:lnTo>
                    <a:pt x="2934170" y="675906"/>
                  </a:lnTo>
                  <a:lnTo>
                    <a:pt x="2947784" y="638352"/>
                  </a:lnTo>
                  <a:lnTo>
                    <a:pt x="2987230" y="576199"/>
                  </a:lnTo>
                  <a:lnTo>
                    <a:pt x="3039567" y="531215"/>
                  </a:lnTo>
                  <a:lnTo>
                    <a:pt x="3100667" y="503326"/>
                  </a:lnTo>
                  <a:lnTo>
                    <a:pt x="3166440" y="492417"/>
                  </a:lnTo>
                  <a:lnTo>
                    <a:pt x="3199803" y="493306"/>
                  </a:lnTo>
                  <a:lnTo>
                    <a:pt x="3264878" y="507682"/>
                  </a:lnTo>
                  <a:lnTo>
                    <a:pt x="3324364" y="538797"/>
                  </a:lnTo>
                  <a:lnTo>
                    <a:pt x="3374161" y="586536"/>
                  </a:lnTo>
                  <a:lnTo>
                    <a:pt x="3410140" y="650811"/>
                  </a:lnTo>
                  <a:lnTo>
                    <a:pt x="3421684" y="689114"/>
                  </a:lnTo>
                  <a:lnTo>
                    <a:pt x="3428238" y="731520"/>
                  </a:lnTo>
                  <a:lnTo>
                    <a:pt x="3429000" y="744474"/>
                  </a:lnTo>
                  <a:lnTo>
                    <a:pt x="3428238" y="757428"/>
                  </a:lnTo>
                  <a:lnTo>
                    <a:pt x="3421481" y="800735"/>
                  </a:lnTo>
                  <a:lnTo>
                    <a:pt x="3409404" y="839787"/>
                  </a:lnTo>
                  <a:lnTo>
                    <a:pt x="3400564" y="858012"/>
                  </a:lnTo>
                  <a:lnTo>
                    <a:pt x="3429000" y="858012"/>
                  </a:lnTo>
                  <a:lnTo>
                    <a:pt x="3432670" y="858012"/>
                  </a:lnTo>
                  <a:lnTo>
                    <a:pt x="3444087" y="827163"/>
                  </a:lnTo>
                  <a:lnTo>
                    <a:pt x="3453079" y="787209"/>
                  </a:lnTo>
                  <a:lnTo>
                    <a:pt x="3457194" y="743712"/>
                  </a:lnTo>
                  <a:lnTo>
                    <a:pt x="3457194" y="729234"/>
                  </a:lnTo>
                  <a:close/>
                </a:path>
                <a:path w="4516755" h="858520">
                  <a:moveTo>
                    <a:pt x="4516361" y="0"/>
                  </a:moveTo>
                  <a:lnTo>
                    <a:pt x="4503420" y="0"/>
                  </a:lnTo>
                  <a:lnTo>
                    <a:pt x="4503420" y="858012"/>
                  </a:lnTo>
                  <a:lnTo>
                    <a:pt x="4516361" y="858012"/>
                  </a:lnTo>
                  <a:lnTo>
                    <a:pt x="4516361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813439" y="33969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799723" y="3383508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87"/>
                  </a:moveTo>
                  <a:lnTo>
                    <a:pt x="256794" y="120929"/>
                  </a:lnTo>
                  <a:lnTo>
                    <a:pt x="256032" y="114071"/>
                  </a:lnTo>
                  <a:lnTo>
                    <a:pt x="244146" y="72861"/>
                  </a:lnTo>
                  <a:lnTo>
                    <a:pt x="223050" y="40853"/>
                  </a:lnTo>
                  <a:lnTo>
                    <a:pt x="162493" y="4426"/>
                  </a:lnTo>
                  <a:lnTo>
                    <a:pt x="127668" y="0"/>
                  </a:lnTo>
                  <a:lnTo>
                    <a:pt x="92901" y="4760"/>
                  </a:lnTo>
                  <a:lnTo>
                    <a:pt x="32811" y="41826"/>
                  </a:lnTo>
                  <a:lnTo>
                    <a:pt x="12122" y="74124"/>
                  </a:lnTo>
                  <a:lnTo>
                    <a:pt x="761" y="115595"/>
                  </a:lnTo>
                  <a:lnTo>
                    <a:pt x="0" y="121691"/>
                  </a:lnTo>
                  <a:lnTo>
                    <a:pt x="0" y="135407"/>
                  </a:lnTo>
                  <a:lnTo>
                    <a:pt x="762" y="142265"/>
                  </a:lnTo>
                  <a:lnTo>
                    <a:pt x="2286" y="154457"/>
                  </a:lnTo>
                  <a:lnTo>
                    <a:pt x="18441" y="194401"/>
                  </a:lnTo>
                  <a:lnTo>
                    <a:pt x="28194" y="206388"/>
                  </a:lnTo>
                  <a:lnTo>
                    <a:pt x="28194" y="122453"/>
                  </a:lnTo>
                  <a:lnTo>
                    <a:pt x="28956" y="117881"/>
                  </a:lnTo>
                  <a:lnTo>
                    <a:pt x="42076" y="77958"/>
                  </a:lnTo>
                  <a:lnTo>
                    <a:pt x="65849" y="49759"/>
                  </a:lnTo>
                  <a:lnTo>
                    <a:pt x="96639" y="33221"/>
                  </a:lnTo>
                  <a:lnTo>
                    <a:pt x="130811" y="28279"/>
                  </a:lnTo>
                  <a:lnTo>
                    <a:pt x="164729" y="34871"/>
                  </a:lnTo>
                  <a:lnTo>
                    <a:pt x="194757" y="52933"/>
                  </a:lnTo>
                  <a:lnTo>
                    <a:pt x="217259" y="82403"/>
                  </a:lnTo>
                  <a:lnTo>
                    <a:pt x="228600" y="123215"/>
                  </a:lnTo>
                  <a:lnTo>
                    <a:pt x="228600" y="208107"/>
                  </a:lnTo>
                  <a:lnTo>
                    <a:pt x="231962" y="204675"/>
                  </a:lnTo>
                  <a:lnTo>
                    <a:pt x="249430" y="170365"/>
                  </a:lnTo>
                  <a:lnTo>
                    <a:pt x="256794" y="127787"/>
                  </a:lnTo>
                  <a:close/>
                </a:path>
                <a:path w="257175" h="255904">
                  <a:moveTo>
                    <a:pt x="228600" y="208107"/>
                  </a:moveTo>
                  <a:lnTo>
                    <a:pt x="228600" y="133883"/>
                  </a:lnTo>
                  <a:lnTo>
                    <a:pt x="217971" y="172779"/>
                  </a:lnTo>
                  <a:lnTo>
                    <a:pt x="196640" y="201554"/>
                  </a:lnTo>
                  <a:lnTo>
                    <a:pt x="167938" y="219957"/>
                  </a:lnTo>
                  <a:lnTo>
                    <a:pt x="135197" y="227737"/>
                  </a:lnTo>
                  <a:lnTo>
                    <a:pt x="101750" y="224643"/>
                  </a:lnTo>
                  <a:lnTo>
                    <a:pt x="70926" y="210423"/>
                  </a:lnTo>
                  <a:lnTo>
                    <a:pt x="46059" y="184825"/>
                  </a:lnTo>
                  <a:lnTo>
                    <a:pt x="30480" y="147599"/>
                  </a:lnTo>
                  <a:lnTo>
                    <a:pt x="28956" y="137693"/>
                  </a:lnTo>
                  <a:lnTo>
                    <a:pt x="28194" y="133121"/>
                  </a:lnTo>
                  <a:lnTo>
                    <a:pt x="28194" y="206388"/>
                  </a:lnTo>
                  <a:lnTo>
                    <a:pt x="72922" y="244307"/>
                  </a:lnTo>
                  <a:lnTo>
                    <a:pt x="141751" y="255736"/>
                  </a:lnTo>
                  <a:lnTo>
                    <a:pt x="175840" y="247585"/>
                  </a:lnTo>
                  <a:lnTo>
                    <a:pt x="206672" y="230489"/>
                  </a:lnTo>
                  <a:lnTo>
                    <a:pt x="228600" y="208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880239" y="33969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866523" y="33834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4"/>
                  </a:lnTo>
                  <a:lnTo>
                    <a:pt x="28194" y="206431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0"/>
                  </a:lnTo>
                  <a:lnTo>
                    <a:pt x="231962" y="204717"/>
                  </a:lnTo>
                  <a:lnTo>
                    <a:pt x="249430" y="170408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0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1"/>
                  </a:lnTo>
                  <a:lnTo>
                    <a:pt x="72922" y="244349"/>
                  </a:lnTo>
                  <a:lnTo>
                    <a:pt x="141751" y="255779"/>
                  </a:lnTo>
                  <a:lnTo>
                    <a:pt x="175840" y="247628"/>
                  </a:lnTo>
                  <a:lnTo>
                    <a:pt x="206672" y="230532"/>
                  </a:lnTo>
                  <a:lnTo>
                    <a:pt x="228600" y="20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947027" y="33969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933310" y="33834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4"/>
                  </a:lnTo>
                  <a:lnTo>
                    <a:pt x="28194" y="206431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0"/>
                  </a:lnTo>
                  <a:lnTo>
                    <a:pt x="231962" y="204717"/>
                  </a:lnTo>
                  <a:lnTo>
                    <a:pt x="249430" y="170408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0"/>
                  </a:moveTo>
                  <a:lnTo>
                    <a:pt x="228600" y="133926"/>
                  </a:lnTo>
                  <a:lnTo>
                    <a:pt x="217974" y="172821"/>
                  </a:lnTo>
                  <a:lnTo>
                    <a:pt x="196645" y="201597"/>
                  </a:lnTo>
                  <a:lnTo>
                    <a:pt x="167943" y="220000"/>
                  </a:lnTo>
                  <a:lnTo>
                    <a:pt x="135202" y="227780"/>
                  </a:lnTo>
                  <a:lnTo>
                    <a:pt x="101753" y="224686"/>
                  </a:lnTo>
                  <a:lnTo>
                    <a:pt x="70928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1"/>
                  </a:lnTo>
                  <a:lnTo>
                    <a:pt x="72922" y="244349"/>
                  </a:lnTo>
                  <a:lnTo>
                    <a:pt x="141751" y="255779"/>
                  </a:lnTo>
                  <a:lnTo>
                    <a:pt x="175840" y="247628"/>
                  </a:lnTo>
                  <a:lnTo>
                    <a:pt x="206672" y="230532"/>
                  </a:lnTo>
                  <a:lnTo>
                    <a:pt x="228600" y="20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999368" y="3169932"/>
              <a:ext cx="3177540" cy="302895"/>
            </a:xfrm>
            <a:custGeom>
              <a:avLst/>
              <a:gdLst/>
              <a:ahLst/>
              <a:cxnLst/>
              <a:rect l="l" t="t" r="r" b="b"/>
              <a:pathLst>
                <a:path w="3177540" h="302895">
                  <a:moveTo>
                    <a:pt x="282702" y="22098"/>
                  </a:moveTo>
                  <a:lnTo>
                    <a:pt x="263652" y="762"/>
                  </a:lnTo>
                  <a:lnTo>
                    <a:pt x="0" y="235458"/>
                  </a:lnTo>
                  <a:lnTo>
                    <a:pt x="19050" y="256794"/>
                  </a:lnTo>
                  <a:lnTo>
                    <a:pt x="282702" y="22098"/>
                  </a:lnTo>
                  <a:close/>
                </a:path>
                <a:path w="3177540" h="302895">
                  <a:moveTo>
                    <a:pt x="924306" y="235458"/>
                  </a:moveTo>
                  <a:lnTo>
                    <a:pt x="660654" y="762"/>
                  </a:lnTo>
                  <a:lnTo>
                    <a:pt x="641604" y="22098"/>
                  </a:lnTo>
                  <a:lnTo>
                    <a:pt x="905256" y="256794"/>
                  </a:lnTo>
                  <a:lnTo>
                    <a:pt x="924306" y="235458"/>
                  </a:lnTo>
                  <a:close/>
                </a:path>
                <a:path w="3177540" h="302895">
                  <a:moveTo>
                    <a:pt x="2416302" y="22098"/>
                  </a:moveTo>
                  <a:lnTo>
                    <a:pt x="2397252" y="762"/>
                  </a:lnTo>
                  <a:lnTo>
                    <a:pt x="2133600" y="235458"/>
                  </a:lnTo>
                  <a:lnTo>
                    <a:pt x="2152650" y="256794"/>
                  </a:lnTo>
                  <a:lnTo>
                    <a:pt x="2416302" y="22098"/>
                  </a:lnTo>
                  <a:close/>
                </a:path>
                <a:path w="3177540" h="302895">
                  <a:moveTo>
                    <a:pt x="3177540" y="279654"/>
                  </a:moveTo>
                  <a:lnTo>
                    <a:pt x="2792730" y="0"/>
                  </a:lnTo>
                  <a:lnTo>
                    <a:pt x="2775966" y="22860"/>
                  </a:lnTo>
                  <a:lnTo>
                    <a:pt x="3160776" y="302514"/>
                  </a:lnTo>
                  <a:lnTo>
                    <a:pt x="3177540" y="279654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051926" y="3360067"/>
              <a:ext cx="609600" cy="418465"/>
            </a:xfrm>
            <a:custGeom>
              <a:avLst/>
              <a:gdLst/>
              <a:ahLst/>
              <a:cxnLst/>
              <a:rect l="l" t="t" r="r" b="b"/>
              <a:pathLst>
                <a:path w="609600" h="41846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527" y="48012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76200" y="41792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417928"/>
                  </a:lnTo>
                  <a:lnTo>
                    <a:pt x="587504" y="417928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418464">
                  <a:moveTo>
                    <a:pt x="107267" y="417928"/>
                  </a:move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417928"/>
                  </a:lnTo>
                  <a:lnTo>
                    <a:pt x="107267" y="417928"/>
                  </a:lnTo>
                  <a:close/>
                </a:path>
                <a:path w="609600" h="418464">
                  <a:moveTo>
                    <a:pt x="533400" y="417928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502593" y="417928"/>
                  </a:lnTo>
                  <a:lnTo>
                    <a:pt x="533400" y="4179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8192401" y="3430778"/>
            <a:ext cx="292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357" baseline="-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800" b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b="1" spc="-1807" baseline="-5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800" b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156339" y="2920745"/>
            <a:ext cx="609600" cy="361950"/>
            <a:chOff x="5156339" y="2920745"/>
            <a:chExt cx="609600" cy="361950"/>
          </a:xfrm>
        </p:grpSpPr>
        <p:sp>
          <p:nvSpPr>
            <p:cNvPr id="45" name="object 45"/>
            <p:cNvSpPr/>
            <p:nvPr/>
          </p:nvSpPr>
          <p:spPr>
            <a:xfrm>
              <a:off x="5194439" y="2920745"/>
              <a:ext cx="533400" cy="323850"/>
            </a:xfrm>
            <a:custGeom>
              <a:avLst/>
              <a:gdLst/>
              <a:ahLst/>
              <a:cxnLst/>
              <a:rect l="l" t="t" r="r" b="b"/>
              <a:pathLst>
                <a:path w="533400" h="323850">
                  <a:moveTo>
                    <a:pt x="533400" y="57150"/>
                  </a:moveTo>
                  <a:lnTo>
                    <a:pt x="529120" y="9270"/>
                  </a:lnTo>
                  <a:lnTo>
                    <a:pt x="526582" y="0"/>
                  </a:lnTo>
                  <a:lnTo>
                    <a:pt x="6855" y="0"/>
                  </a:lnTo>
                  <a:lnTo>
                    <a:pt x="4304" y="9270"/>
                  </a:lnTo>
                  <a:lnTo>
                    <a:pt x="0" y="57150"/>
                  </a:lnTo>
                  <a:lnTo>
                    <a:pt x="4304" y="105230"/>
                  </a:lnTo>
                  <a:lnTo>
                    <a:pt x="16711" y="150425"/>
                  </a:lnTo>
                  <a:lnTo>
                    <a:pt x="36463" y="191995"/>
                  </a:lnTo>
                  <a:lnTo>
                    <a:pt x="62799" y="229201"/>
                  </a:lnTo>
                  <a:lnTo>
                    <a:pt x="94962" y="261301"/>
                  </a:lnTo>
                  <a:lnTo>
                    <a:pt x="132192" y="287556"/>
                  </a:lnTo>
                  <a:lnTo>
                    <a:pt x="173731" y="307226"/>
                  </a:lnTo>
                  <a:lnTo>
                    <a:pt x="218820" y="319570"/>
                  </a:lnTo>
                  <a:lnTo>
                    <a:pt x="266700" y="323850"/>
                  </a:lnTo>
                  <a:lnTo>
                    <a:pt x="314780" y="319570"/>
                  </a:lnTo>
                  <a:lnTo>
                    <a:pt x="359975" y="307226"/>
                  </a:lnTo>
                  <a:lnTo>
                    <a:pt x="401545" y="287556"/>
                  </a:lnTo>
                  <a:lnTo>
                    <a:pt x="438751" y="261301"/>
                  </a:lnTo>
                  <a:lnTo>
                    <a:pt x="470851" y="229201"/>
                  </a:lnTo>
                  <a:lnTo>
                    <a:pt x="497106" y="191995"/>
                  </a:lnTo>
                  <a:lnTo>
                    <a:pt x="516776" y="150425"/>
                  </a:lnTo>
                  <a:lnTo>
                    <a:pt x="529120" y="105230"/>
                  </a:lnTo>
                  <a:lnTo>
                    <a:pt x="533400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156339" y="2920746"/>
              <a:ext cx="609600" cy="361950"/>
            </a:xfrm>
            <a:custGeom>
              <a:avLst/>
              <a:gdLst/>
              <a:ahLst/>
              <a:cxnLst/>
              <a:rect l="l" t="t" r="r" b="b"/>
              <a:pathLst>
                <a:path w="609600" h="361950">
                  <a:moveTo>
                    <a:pt x="85070" y="0"/>
                  </a:moveTo>
                  <a:lnTo>
                    <a:pt x="6836" y="0"/>
                  </a:lnTo>
                  <a:lnTo>
                    <a:pt x="1523" y="27432"/>
                  </a:lnTo>
                  <a:lnTo>
                    <a:pt x="0" y="58674"/>
                  </a:lnTo>
                  <a:lnTo>
                    <a:pt x="762" y="73914"/>
                  </a:lnTo>
                  <a:lnTo>
                    <a:pt x="6858" y="119634"/>
                  </a:lnTo>
                  <a:lnTo>
                    <a:pt x="20611" y="166881"/>
                  </a:lnTo>
                  <a:lnTo>
                    <a:pt x="41383" y="210382"/>
                  </a:lnTo>
                  <a:lnTo>
                    <a:pt x="68438" y="249566"/>
                  </a:lnTo>
                  <a:lnTo>
                    <a:pt x="76200" y="257729"/>
                  </a:lnTo>
                  <a:lnTo>
                    <a:pt x="76200" y="56388"/>
                  </a:lnTo>
                  <a:lnTo>
                    <a:pt x="77724" y="33528"/>
                  </a:lnTo>
                  <a:lnTo>
                    <a:pt x="85070" y="0"/>
                  </a:lnTo>
                  <a:close/>
                </a:path>
                <a:path w="609600" h="361950">
                  <a:moveTo>
                    <a:pt x="533400" y="258228"/>
                  </a:moveTo>
                  <a:lnTo>
                    <a:pt x="533400" y="70104"/>
                  </a:lnTo>
                  <a:lnTo>
                    <a:pt x="526216" y="113441"/>
                  </a:lnTo>
                  <a:lnTo>
                    <a:pt x="513132" y="151995"/>
                  </a:lnTo>
                  <a:lnTo>
                    <a:pt x="494854" y="185733"/>
                  </a:lnTo>
                  <a:lnTo>
                    <a:pt x="445553" y="238628"/>
                  </a:lnTo>
                  <a:lnTo>
                    <a:pt x="383981" y="271863"/>
                  </a:lnTo>
                  <a:lnTo>
                    <a:pt x="315806" y="285173"/>
                  </a:lnTo>
                  <a:lnTo>
                    <a:pt x="281012" y="284275"/>
                  </a:lnTo>
                  <a:lnTo>
                    <a:pt x="213557" y="267205"/>
                  </a:lnTo>
                  <a:lnTo>
                    <a:pt x="153666" y="229551"/>
                  </a:lnTo>
                  <a:lnTo>
                    <a:pt x="107007" y="171051"/>
                  </a:lnTo>
                  <a:lnTo>
                    <a:pt x="90411" y="133901"/>
                  </a:lnTo>
                  <a:lnTo>
                    <a:pt x="79248" y="91440"/>
                  </a:lnTo>
                  <a:lnTo>
                    <a:pt x="76200" y="56388"/>
                  </a:lnTo>
                  <a:lnTo>
                    <a:pt x="76200" y="257729"/>
                  </a:lnTo>
                  <a:lnTo>
                    <a:pt x="138460" y="312691"/>
                  </a:lnTo>
                  <a:lnTo>
                    <a:pt x="179956" y="335488"/>
                  </a:lnTo>
                  <a:lnTo>
                    <a:pt x="224795" y="351679"/>
                  </a:lnTo>
                  <a:lnTo>
                    <a:pt x="272243" y="360690"/>
                  </a:lnTo>
                  <a:lnTo>
                    <a:pt x="321564" y="361950"/>
                  </a:lnTo>
                  <a:lnTo>
                    <a:pt x="337566" y="360426"/>
                  </a:lnTo>
                  <a:lnTo>
                    <a:pt x="398766" y="347753"/>
                  </a:lnTo>
                  <a:lnTo>
                    <a:pt x="441688" y="330058"/>
                  </a:lnTo>
                  <a:lnTo>
                    <a:pt x="481008" y="306405"/>
                  </a:lnTo>
                  <a:lnTo>
                    <a:pt x="516159" y="277385"/>
                  </a:lnTo>
                  <a:lnTo>
                    <a:pt x="533400" y="258228"/>
                  </a:lnTo>
                  <a:close/>
                </a:path>
                <a:path w="609600" h="361950">
                  <a:moveTo>
                    <a:pt x="609600" y="72390"/>
                  </a:moveTo>
                  <a:lnTo>
                    <a:pt x="609600" y="41148"/>
                  </a:lnTo>
                  <a:lnTo>
                    <a:pt x="608076" y="25146"/>
                  </a:lnTo>
                  <a:lnTo>
                    <a:pt x="603070" y="0"/>
                  </a:lnTo>
                  <a:lnTo>
                    <a:pt x="525268" y="0"/>
                  </a:lnTo>
                  <a:lnTo>
                    <a:pt x="526658" y="4283"/>
                  </a:lnTo>
                  <a:lnTo>
                    <a:pt x="533400" y="46482"/>
                  </a:lnTo>
                  <a:lnTo>
                    <a:pt x="533400" y="258228"/>
                  </a:lnTo>
                  <a:lnTo>
                    <a:pt x="546576" y="243587"/>
                  </a:lnTo>
                  <a:lnTo>
                    <a:pt x="571694" y="205598"/>
                  </a:lnTo>
                  <a:lnTo>
                    <a:pt x="590948" y="164010"/>
                  </a:lnTo>
                  <a:lnTo>
                    <a:pt x="603771" y="119411"/>
                  </a:lnTo>
                  <a:lnTo>
                    <a:pt x="609600" y="72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5372989" y="2744978"/>
            <a:ext cx="1587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75" baseline="-5000" dirty="0">
                <a:latin typeface="Times New Roman" panose="02020603050405020304"/>
                <a:cs typeface="Times New Roman" panose="02020603050405020304"/>
              </a:rPr>
              <a:t>5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289927" y="2920745"/>
            <a:ext cx="609600" cy="361950"/>
            <a:chOff x="7289927" y="2920745"/>
            <a:chExt cx="609600" cy="361950"/>
          </a:xfrm>
        </p:grpSpPr>
        <p:sp>
          <p:nvSpPr>
            <p:cNvPr id="49" name="object 49"/>
            <p:cNvSpPr/>
            <p:nvPr/>
          </p:nvSpPr>
          <p:spPr>
            <a:xfrm>
              <a:off x="7328027" y="2920745"/>
              <a:ext cx="533400" cy="323850"/>
            </a:xfrm>
            <a:custGeom>
              <a:avLst/>
              <a:gdLst/>
              <a:ahLst/>
              <a:cxnLst/>
              <a:rect l="l" t="t" r="r" b="b"/>
              <a:pathLst>
                <a:path w="533400" h="323850">
                  <a:moveTo>
                    <a:pt x="533400" y="57150"/>
                  </a:moveTo>
                  <a:lnTo>
                    <a:pt x="529120" y="9270"/>
                  </a:lnTo>
                  <a:lnTo>
                    <a:pt x="526582" y="0"/>
                  </a:lnTo>
                  <a:lnTo>
                    <a:pt x="6855" y="0"/>
                  </a:lnTo>
                  <a:lnTo>
                    <a:pt x="4304" y="9270"/>
                  </a:lnTo>
                  <a:lnTo>
                    <a:pt x="0" y="57150"/>
                  </a:lnTo>
                  <a:lnTo>
                    <a:pt x="4304" y="105230"/>
                  </a:lnTo>
                  <a:lnTo>
                    <a:pt x="16711" y="150425"/>
                  </a:lnTo>
                  <a:lnTo>
                    <a:pt x="36463" y="191995"/>
                  </a:lnTo>
                  <a:lnTo>
                    <a:pt x="62799" y="229201"/>
                  </a:lnTo>
                  <a:lnTo>
                    <a:pt x="94962" y="261301"/>
                  </a:lnTo>
                  <a:lnTo>
                    <a:pt x="132192" y="287556"/>
                  </a:lnTo>
                  <a:lnTo>
                    <a:pt x="173731" y="307226"/>
                  </a:lnTo>
                  <a:lnTo>
                    <a:pt x="218820" y="319570"/>
                  </a:lnTo>
                  <a:lnTo>
                    <a:pt x="266700" y="323850"/>
                  </a:lnTo>
                  <a:lnTo>
                    <a:pt x="314780" y="319570"/>
                  </a:lnTo>
                  <a:lnTo>
                    <a:pt x="359975" y="307226"/>
                  </a:lnTo>
                  <a:lnTo>
                    <a:pt x="401545" y="287556"/>
                  </a:lnTo>
                  <a:lnTo>
                    <a:pt x="438751" y="261301"/>
                  </a:lnTo>
                  <a:lnTo>
                    <a:pt x="470851" y="229201"/>
                  </a:lnTo>
                  <a:lnTo>
                    <a:pt x="497106" y="191995"/>
                  </a:lnTo>
                  <a:lnTo>
                    <a:pt x="516776" y="150425"/>
                  </a:lnTo>
                  <a:lnTo>
                    <a:pt x="529120" y="105230"/>
                  </a:lnTo>
                  <a:lnTo>
                    <a:pt x="533400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289927" y="2920746"/>
              <a:ext cx="609600" cy="361950"/>
            </a:xfrm>
            <a:custGeom>
              <a:avLst/>
              <a:gdLst/>
              <a:ahLst/>
              <a:cxnLst/>
              <a:rect l="l" t="t" r="r" b="b"/>
              <a:pathLst>
                <a:path w="609600" h="361950">
                  <a:moveTo>
                    <a:pt x="85070" y="0"/>
                  </a:moveTo>
                  <a:lnTo>
                    <a:pt x="6836" y="0"/>
                  </a:lnTo>
                  <a:lnTo>
                    <a:pt x="1523" y="27432"/>
                  </a:lnTo>
                  <a:lnTo>
                    <a:pt x="0" y="58674"/>
                  </a:lnTo>
                  <a:lnTo>
                    <a:pt x="762" y="73914"/>
                  </a:lnTo>
                  <a:lnTo>
                    <a:pt x="6858" y="119634"/>
                  </a:lnTo>
                  <a:lnTo>
                    <a:pt x="20611" y="166881"/>
                  </a:lnTo>
                  <a:lnTo>
                    <a:pt x="41383" y="210382"/>
                  </a:lnTo>
                  <a:lnTo>
                    <a:pt x="68438" y="249566"/>
                  </a:lnTo>
                  <a:lnTo>
                    <a:pt x="76200" y="257729"/>
                  </a:lnTo>
                  <a:lnTo>
                    <a:pt x="76200" y="56388"/>
                  </a:lnTo>
                  <a:lnTo>
                    <a:pt x="77724" y="33528"/>
                  </a:lnTo>
                  <a:lnTo>
                    <a:pt x="85070" y="0"/>
                  </a:lnTo>
                  <a:close/>
                </a:path>
                <a:path w="609600" h="361950">
                  <a:moveTo>
                    <a:pt x="533400" y="258228"/>
                  </a:moveTo>
                  <a:lnTo>
                    <a:pt x="533400" y="70104"/>
                  </a:lnTo>
                  <a:lnTo>
                    <a:pt x="526220" y="113435"/>
                  </a:lnTo>
                  <a:lnTo>
                    <a:pt x="513138" y="151985"/>
                  </a:lnTo>
                  <a:lnTo>
                    <a:pt x="494861" y="185720"/>
                  </a:lnTo>
                  <a:lnTo>
                    <a:pt x="445560" y="238613"/>
                  </a:lnTo>
                  <a:lnTo>
                    <a:pt x="383985" y="271850"/>
                  </a:lnTo>
                  <a:lnTo>
                    <a:pt x="315806" y="285164"/>
                  </a:lnTo>
                  <a:lnTo>
                    <a:pt x="281010" y="284267"/>
                  </a:lnTo>
                  <a:lnTo>
                    <a:pt x="213551" y="267202"/>
                  </a:lnTo>
                  <a:lnTo>
                    <a:pt x="153659" y="229552"/>
                  </a:lnTo>
                  <a:lnTo>
                    <a:pt x="107001" y="171053"/>
                  </a:lnTo>
                  <a:lnTo>
                    <a:pt x="90407" y="133902"/>
                  </a:lnTo>
                  <a:lnTo>
                    <a:pt x="79248" y="91440"/>
                  </a:lnTo>
                  <a:lnTo>
                    <a:pt x="76200" y="56388"/>
                  </a:lnTo>
                  <a:lnTo>
                    <a:pt x="76200" y="257729"/>
                  </a:lnTo>
                  <a:lnTo>
                    <a:pt x="138460" y="312691"/>
                  </a:lnTo>
                  <a:lnTo>
                    <a:pt x="179956" y="335488"/>
                  </a:lnTo>
                  <a:lnTo>
                    <a:pt x="224795" y="351679"/>
                  </a:lnTo>
                  <a:lnTo>
                    <a:pt x="272243" y="360690"/>
                  </a:lnTo>
                  <a:lnTo>
                    <a:pt x="321564" y="361950"/>
                  </a:lnTo>
                  <a:lnTo>
                    <a:pt x="337566" y="360426"/>
                  </a:lnTo>
                  <a:lnTo>
                    <a:pt x="398766" y="347753"/>
                  </a:lnTo>
                  <a:lnTo>
                    <a:pt x="441688" y="330058"/>
                  </a:lnTo>
                  <a:lnTo>
                    <a:pt x="481008" y="306405"/>
                  </a:lnTo>
                  <a:lnTo>
                    <a:pt x="516159" y="277385"/>
                  </a:lnTo>
                  <a:lnTo>
                    <a:pt x="533400" y="258228"/>
                  </a:lnTo>
                  <a:close/>
                </a:path>
                <a:path w="609600" h="361950">
                  <a:moveTo>
                    <a:pt x="609600" y="72390"/>
                  </a:moveTo>
                  <a:lnTo>
                    <a:pt x="609600" y="41148"/>
                  </a:lnTo>
                  <a:lnTo>
                    <a:pt x="608076" y="25146"/>
                  </a:lnTo>
                  <a:lnTo>
                    <a:pt x="603070" y="0"/>
                  </a:lnTo>
                  <a:lnTo>
                    <a:pt x="525268" y="0"/>
                  </a:lnTo>
                  <a:lnTo>
                    <a:pt x="526658" y="4283"/>
                  </a:lnTo>
                  <a:lnTo>
                    <a:pt x="533400" y="46482"/>
                  </a:lnTo>
                  <a:lnTo>
                    <a:pt x="533400" y="258228"/>
                  </a:lnTo>
                  <a:lnTo>
                    <a:pt x="546576" y="243587"/>
                  </a:lnTo>
                  <a:lnTo>
                    <a:pt x="571694" y="205598"/>
                  </a:lnTo>
                  <a:lnTo>
                    <a:pt x="590948" y="164010"/>
                  </a:lnTo>
                  <a:lnTo>
                    <a:pt x="603771" y="119411"/>
                  </a:lnTo>
                  <a:lnTo>
                    <a:pt x="609600" y="72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7506601" y="2744978"/>
            <a:ext cx="1587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75" baseline="-5000" dirty="0">
                <a:latin typeface="Times New Roman" panose="02020603050405020304"/>
                <a:cs typeface="Times New Roman" panose="02020603050405020304"/>
              </a:rPr>
              <a:t>9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74839" y="3777234"/>
            <a:ext cx="9144000" cy="2573020"/>
            <a:chOff x="774839" y="3777234"/>
            <a:chExt cx="9144000" cy="2573020"/>
          </a:xfrm>
        </p:grpSpPr>
        <p:sp>
          <p:nvSpPr>
            <p:cNvPr id="53" name="object 53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89723" y="4602480"/>
              <a:ext cx="6276975" cy="33020"/>
            </a:xfrm>
            <a:custGeom>
              <a:avLst/>
              <a:gdLst/>
              <a:ahLst/>
              <a:cxnLst/>
              <a:rect l="l" t="t" r="r" b="b"/>
              <a:pathLst>
                <a:path w="6276975" h="33020">
                  <a:moveTo>
                    <a:pt x="6276594" y="32766"/>
                  </a:moveTo>
                  <a:lnTo>
                    <a:pt x="6276594" y="0"/>
                  </a:lnTo>
                  <a:lnTo>
                    <a:pt x="0" y="0"/>
                  </a:lnTo>
                  <a:lnTo>
                    <a:pt x="0" y="32766"/>
                  </a:lnTo>
                  <a:lnTo>
                    <a:pt x="13715" y="32766"/>
                  </a:lnTo>
                  <a:lnTo>
                    <a:pt x="13715" y="28194"/>
                  </a:lnTo>
                  <a:lnTo>
                    <a:pt x="28193" y="13716"/>
                  </a:lnTo>
                  <a:lnTo>
                    <a:pt x="28193" y="28194"/>
                  </a:lnTo>
                  <a:lnTo>
                    <a:pt x="6248400" y="28194"/>
                  </a:lnTo>
                  <a:lnTo>
                    <a:pt x="6248400" y="13716"/>
                  </a:lnTo>
                  <a:lnTo>
                    <a:pt x="6262103" y="28194"/>
                  </a:lnTo>
                  <a:lnTo>
                    <a:pt x="6262103" y="32766"/>
                  </a:lnTo>
                  <a:lnTo>
                    <a:pt x="6276594" y="32766"/>
                  </a:lnTo>
                  <a:close/>
                </a:path>
                <a:path w="6276975" h="33020">
                  <a:moveTo>
                    <a:pt x="28193" y="28194"/>
                  </a:moveTo>
                  <a:lnTo>
                    <a:pt x="28193" y="13716"/>
                  </a:lnTo>
                  <a:lnTo>
                    <a:pt x="13715" y="28194"/>
                  </a:lnTo>
                  <a:lnTo>
                    <a:pt x="28193" y="28194"/>
                  </a:lnTo>
                  <a:close/>
                </a:path>
                <a:path w="6276975" h="33020">
                  <a:moveTo>
                    <a:pt x="28193" y="32766"/>
                  </a:moveTo>
                  <a:lnTo>
                    <a:pt x="28193" y="28194"/>
                  </a:lnTo>
                  <a:lnTo>
                    <a:pt x="13715" y="28194"/>
                  </a:lnTo>
                  <a:lnTo>
                    <a:pt x="13715" y="32766"/>
                  </a:lnTo>
                  <a:lnTo>
                    <a:pt x="28193" y="32766"/>
                  </a:lnTo>
                  <a:close/>
                </a:path>
                <a:path w="6276975" h="33020">
                  <a:moveTo>
                    <a:pt x="6262103" y="28194"/>
                  </a:moveTo>
                  <a:lnTo>
                    <a:pt x="6248400" y="13716"/>
                  </a:lnTo>
                  <a:lnTo>
                    <a:pt x="6248400" y="28194"/>
                  </a:lnTo>
                  <a:lnTo>
                    <a:pt x="6262103" y="28194"/>
                  </a:lnTo>
                  <a:close/>
                </a:path>
                <a:path w="6276975" h="33020">
                  <a:moveTo>
                    <a:pt x="6262103" y="32766"/>
                  </a:moveTo>
                  <a:lnTo>
                    <a:pt x="6262103" y="28194"/>
                  </a:lnTo>
                  <a:lnTo>
                    <a:pt x="6248400" y="28194"/>
                  </a:lnTo>
                  <a:lnTo>
                    <a:pt x="6248400" y="32766"/>
                  </a:lnTo>
                  <a:lnTo>
                    <a:pt x="6262103" y="32766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101514" y="3777996"/>
              <a:ext cx="512445" cy="166370"/>
            </a:xfrm>
            <a:custGeom>
              <a:avLst/>
              <a:gdLst/>
              <a:ahLst/>
              <a:cxnLst/>
              <a:rect l="l" t="t" r="r" b="b"/>
              <a:pathLst>
                <a:path w="512445" h="166370">
                  <a:moveTo>
                    <a:pt x="511890" y="0"/>
                  </a:moveTo>
                  <a:lnTo>
                    <a:pt x="479784" y="0"/>
                  </a:lnTo>
                  <a:lnTo>
                    <a:pt x="471763" y="16548"/>
                  </a:lnTo>
                  <a:lnTo>
                    <a:pt x="450706" y="47006"/>
                  </a:lnTo>
                  <a:lnTo>
                    <a:pt x="398259" y="94866"/>
                  </a:lnTo>
                  <a:lnTo>
                    <a:pt x="335823" y="125123"/>
                  </a:lnTo>
                  <a:lnTo>
                    <a:pt x="267945" y="137541"/>
                  </a:lnTo>
                  <a:lnTo>
                    <a:pt x="233386" y="136986"/>
                  </a:lnTo>
                  <a:lnTo>
                    <a:pt x="165869" y="122203"/>
                  </a:lnTo>
                  <a:lnTo>
                    <a:pt x="104276" y="88993"/>
                  </a:lnTo>
                  <a:lnTo>
                    <a:pt x="53155" y="37119"/>
                  </a:lnTo>
                  <a:lnTo>
                    <a:pt x="32941" y="4110"/>
                  </a:lnTo>
                  <a:lnTo>
                    <a:pt x="31212" y="0"/>
                  </a:lnTo>
                  <a:lnTo>
                    <a:pt x="0" y="0"/>
                  </a:lnTo>
                  <a:lnTo>
                    <a:pt x="22715" y="43344"/>
                  </a:lnTo>
                  <a:lnTo>
                    <a:pt x="70396" y="98498"/>
                  </a:lnTo>
                  <a:lnTo>
                    <a:pt x="128219" y="137178"/>
                  </a:lnTo>
                  <a:lnTo>
                    <a:pt x="192688" y="159650"/>
                  </a:lnTo>
                  <a:lnTo>
                    <a:pt x="260307" y="166184"/>
                  </a:lnTo>
                  <a:lnTo>
                    <a:pt x="294205" y="163558"/>
                  </a:lnTo>
                  <a:lnTo>
                    <a:pt x="359994" y="146686"/>
                  </a:lnTo>
                  <a:lnTo>
                    <a:pt x="420194" y="114547"/>
                  </a:lnTo>
                  <a:lnTo>
                    <a:pt x="471308" y="67409"/>
                  </a:lnTo>
                  <a:lnTo>
                    <a:pt x="509841" y="5539"/>
                  </a:lnTo>
                  <a:lnTo>
                    <a:pt x="51189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709027" y="4082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695323" y="40692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4"/>
                  </a:lnTo>
                  <a:lnTo>
                    <a:pt x="28194" y="206431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0"/>
                  </a:lnTo>
                  <a:lnTo>
                    <a:pt x="231962" y="204717"/>
                  </a:lnTo>
                  <a:lnTo>
                    <a:pt x="249430" y="170408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0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1"/>
                  </a:lnTo>
                  <a:lnTo>
                    <a:pt x="72922" y="244349"/>
                  </a:lnTo>
                  <a:lnTo>
                    <a:pt x="141751" y="255779"/>
                  </a:lnTo>
                  <a:lnTo>
                    <a:pt x="175840" y="247628"/>
                  </a:lnTo>
                  <a:lnTo>
                    <a:pt x="206672" y="230532"/>
                  </a:lnTo>
                  <a:lnTo>
                    <a:pt x="228600" y="20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8775827" y="4082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762123" y="40692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4"/>
                  </a:lnTo>
                  <a:lnTo>
                    <a:pt x="28194" y="206431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0"/>
                  </a:lnTo>
                  <a:lnTo>
                    <a:pt x="231962" y="204717"/>
                  </a:lnTo>
                  <a:lnTo>
                    <a:pt x="249430" y="170408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0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1"/>
                  </a:lnTo>
                  <a:lnTo>
                    <a:pt x="72922" y="244349"/>
                  </a:lnTo>
                  <a:lnTo>
                    <a:pt x="141751" y="255779"/>
                  </a:lnTo>
                  <a:lnTo>
                    <a:pt x="175840" y="247628"/>
                  </a:lnTo>
                  <a:lnTo>
                    <a:pt x="206672" y="230532"/>
                  </a:lnTo>
                  <a:lnTo>
                    <a:pt x="228600" y="20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894967" y="3856494"/>
              <a:ext cx="924560" cy="256540"/>
            </a:xfrm>
            <a:custGeom>
              <a:avLst/>
              <a:gdLst/>
              <a:ahLst/>
              <a:cxnLst/>
              <a:rect l="l" t="t" r="r" b="b"/>
              <a:pathLst>
                <a:path w="924559" h="256539">
                  <a:moveTo>
                    <a:pt x="282702" y="21336"/>
                  </a:moveTo>
                  <a:lnTo>
                    <a:pt x="263652" y="0"/>
                  </a:lnTo>
                  <a:lnTo>
                    <a:pt x="0" y="234696"/>
                  </a:lnTo>
                  <a:lnTo>
                    <a:pt x="19050" y="256032"/>
                  </a:lnTo>
                  <a:lnTo>
                    <a:pt x="282702" y="21336"/>
                  </a:lnTo>
                  <a:close/>
                </a:path>
                <a:path w="924559" h="256539">
                  <a:moveTo>
                    <a:pt x="924306" y="234696"/>
                  </a:moveTo>
                  <a:lnTo>
                    <a:pt x="660654" y="0"/>
                  </a:lnTo>
                  <a:lnTo>
                    <a:pt x="641604" y="21336"/>
                  </a:lnTo>
                  <a:lnTo>
                    <a:pt x="905256" y="256032"/>
                  </a:lnTo>
                  <a:lnTo>
                    <a:pt x="924306" y="234696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074720" y="3777996"/>
              <a:ext cx="565150" cy="190500"/>
            </a:xfrm>
            <a:custGeom>
              <a:avLst/>
              <a:gdLst/>
              <a:ahLst/>
              <a:cxnLst/>
              <a:rect l="l" t="t" r="r" b="b"/>
              <a:pathLst>
                <a:path w="565150" h="190500">
                  <a:moveTo>
                    <a:pt x="564711" y="0"/>
                  </a:moveTo>
                  <a:lnTo>
                    <a:pt x="479799" y="0"/>
                  </a:lnTo>
                  <a:lnTo>
                    <a:pt x="472068" y="14270"/>
                  </a:lnTo>
                  <a:lnTo>
                    <a:pt x="449306" y="43157"/>
                  </a:lnTo>
                  <a:lnTo>
                    <a:pt x="393160" y="86255"/>
                  </a:lnTo>
                  <a:lnTo>
                    <a:pt x="327574" y="109563"/>
                  </a:lnTo>
                  <a:lnTo>
                    <a:pt x="293013" y="113714"/>
                  </a:lnTo>
                  <a:lnTo>
                    <a:pt x="258217" y="112817"/>
                  </a:lnTo>
                  <a:lnTo>
                    <a:pt x="190758" y="95752"/>
                  </a:lnTo>
                  <a:lnTo>
                    <a:pt x="130866" y="58102"/>
                  </a:lnTo>
                  <a:lnTo>
                    <a:pt x="84474" y="0"/>
                  </a:lnTo>
                  <a:lnTo>
                    <a:pt x="0" y="0"/>
                  </a:lnTo>
                  <a:lnTo>
                    <a:pt x="18590" y="38932"/>
                  </a:lnTo>
                  <a:lnTo>
                    <a:pt x="45645" y="78116"/>
                  </a:lnTo>
                  <a:lnTo>
                    <a:pt x="78249" y="112410"/>
                  </a:lnTo>
                  <a:lnTo>
                    <a:pt x="115667" y="141241"/>
                  </a:lnTo>
                  <a:lnTo>
                    <a:pt x="157163" y="164038"/>
                  </a:lnTo>
                  <a:lnTo>
                    <a:pt x="202002" y="180229"/>
                  </a:lnTo>
                  <a:lnTo>
                    <a:pt x="249449" y="189240"/>
                  </a:lnTo>
                  <a:lnTo>
                    <a:pt x="298770" y="190500"/>
                  </a:lnTo>
                  <a:lnTo>
                    <a:pt x="314772" y="188976"/>
                  </a:lnTo>
                  <a:lnTo>
                    <a:pt x="375973" y="176303"/>
                  </a:lnTo>
                  <a:lnTo>
                    <a:pt x="418895" y="158608"/>
                  </a:lnTo>
                  <a:lnTo>
                    <a:pt x="458215" y="134955"/>
                  </a:lnTo>
                  <a:lnTo>
                    <a:pt x="493366" y="105935"/>
                  </a:lnTo>
                  <a:lnTo>
                    <a:pt x="523783" y="72137"/>
                  </a:lnTo>
                  <a:lnTo>
                    <a:pt x="548901" y="34148"/>
                  </a:lnTo>
                  <a:lnTo>
                    <a:pt x="5647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9518027" y="3777996"/>
              <a:ext cx="39625" cy="25717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989723" y="4635258"/>
              <a:ext cx="6276975" cy="857250"/>
            </a:xfrm>
            <a:custGeom>
              <a:avLst/>
              <a:gdLst/>
              <a:ahLst/>
              <a:cxnLst/>
              <a:rect l="l" t="t" r="r" b="b"/>
              <a:pathLst>
                <a:path w="6276975" h="857250">
                  <a:moveTo>
                    <a:pt x="28181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28181" y="857250"/>
                  </a:lnTo>
                  <a:lnTo>
                    <a:pt x="28181" y="0"/>
                  </a:lnTo>
                  <a:close/>
                </a:path>
                <a:path w="6276975" h="857250">
                  <a:moveTo>
                    <a:pt x="6276594" y="0"/>
                  </a:moveTo>
                  <a:lnTo>
                    <a:pt x="6248400" y="0"/>
                  </a:lnTo>
                  <a:lnTo>
                    <a:pt x="6248400" y="857250"/>
                  </a:lnTo>
                  <a:lnTo>
                    <a:pt x="6276594" y="857250"/>
                  </a:lnTo>
                  <a:lnTo>
                    <a:pt x="6276594" y="0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989723" y="5492508"/>
              <a:ext cx="6276975" cy="857250"/>
            </a:xfrm>
            <a:custGeom>
              <a:avLst/>
              <a:gdLst/>
              <a:ahLst/>
              <a:cxnLst/>
              <a:rect l="l" t="t" r="r" b="b"/>
              <a:pathLst>
                <a:path w="6276975" h="857250">
                  <a:moveTo>
                    <a:pt x="28181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28181" y="857250"/>
                  </a:lnTo>
                  <a:lnTo>
                    <a:pt x="28181" y="0"/>
                  </a:lnTo>
                  <a:close/>
                </a:path>
                <a:path w="6276975" h="857250">
                  <a:moveTo>
                    <a:pt x="6276594" y="0"/>
                  </a:moveTo>
                  <a:lnTo>
                    <a:pt x="6248400" y="0"/>
                  </a:lnTo>
                  <a:lnTo>
                    <a:pt x="6248400" y="857250"/>
                  </a:lnTo>
                  <a:lnTo>
                    <a:pt x="6276594" y="857250"/>
                  </a:lnTo>
                  <a:lnTo>
                    <a:pt x="6276594" y="0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1082935" y="4651502"/>
            <a:ext cx="25463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1.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2.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3.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4.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997396" y="4562729"/>
            <a:ext cx="504825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40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Every node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either red or black  Every leaf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(NULL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pointer)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node 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red,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both children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black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Every path from node to descendent leaf  contains 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same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number of black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nodes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774839" y="6348984"/>
            <a:ext cx="9144000" cy="858519"/>
            <a:chOff x="774839" y="6348984"/>
            <a:chExt cx="9144000" cy="858519"/>
          </a:xfrm>
        </p:grpSpPr>
        <p:sp>
          <p:nvSpPr>
            <p:cNvPr id="77" name="object 77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9518027" y="6349746"/>
              <a:ext cx="39625" cy="8572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/>
              <a:rect l="l" t="t" r="r" b="b"/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89723" y="6349746"/>
              <a:ext cx="6276975" cy="593090"/>
            </a:xfrm>
            <a:custGeom>
              <a:avLst/>
              <a:gdLst/>
              <a:ahLst/>
              <a:cxnLst/>
              <a:rect l="l" t="t" r="r" b="b"/>
              <a:pathLst>
                <a:path w="6276975" h="593090">
                  <a:moveTo>
                    <a:pt x="28194" y="563880"/>
                  </a:moveTo>
                  <a:lnTo>
                    <a:pt x="28194" y="0"/>
                  </a:lnTo>
                  <a:lnTo>
                    <a:pt x="0" y="0"/>
                  </a:lnTo>
                  <a:lnTo>
                    <a:pt x="0" y="592836"/>
                  </a:lnTo>
                  <a:lnTo>
                    <a:pt x="13715" y="592836"/>
                  </a:lnTo>
                  <a:lnTo>
                    <a:pt x="13716" y="563880"/>
                  </a:lnTo>
                  <a:lnTo>
                    <a:pt x="28194" y="563880"/>
                  </a:lnTo>
                  <a:close/>
                </a:path>
                <a:path w="6276975" h="593090">
                  <a:moveTo>
                    <a:pt x="6262103" y="563880"/>
                  </a:moveTo>
                  <a:lnTo>
                    <a:pt x="13716" y="563880"/>
                  </a:lnTo>
                  <a:lnTo>
                    <a:pt x="28194" y="578358"/>
                  </a:lnTo>
                  <a:lnTo>
                    <a:pt x="28194" y="592836"/>
                  </a:lnTo>
                  <a:lnTo>
                    <a:pt x="6248400" y="592836"/>
                  </a:lnTo>
                  <a:lnTo>
                    <a:pt x="6248400" y="578358"/>
                  </a:lnTo>
                  <a:lnTo>
                    <a:pt x="6262103" y="563880"/>
                  </a:lnTo>
                  <a:close/>
                </a:path>
                <a:path w="6276975" h="593090">
                  <a:moveTo>
                    <a:pt x="28194" y="592836"/>
                  </a:moveTo>
                  <a:lnTo>
                    <a:pt x="28194" y="578358"/>
                  </a:lnTo>
                  <a:lnTo>
                    <a:pt x="13716" y="563880"/>
                  </a:lnTo>
                  <a:lnTo>
                    <a:pt x="13715" y="592836"/>
                  </a:lnTo>
                  <a:lnTo>
                    <a:pt x="28194" y="592836"/>
                  </a:lnTo>
                  <a:close/>
                </a:path>
                <a:path w="6276975" h="593090">
                  <a:moveTo>
                    <a:pt x="6276594" y="592836"/>
                  </a:moveTo>
                  <a:lnTo>
                    <a:pt x="6276594" y="0"/>
                  </a:lnTo>
                  <a:lnTo>
                    <a:pt x="6248400" y="0"/>
                  </a:lnTo>
                  <a:lnTo>
                    <a:pt x="6248400" y="563880"/>
                  </a:lnTo>
                  <a:lnTo>
                    <a:pt x="6262103" y="563880"/>
                  </a:lnTo>
                  <a:lnTo>
                    <a:pt x="6262103" y="592836"/>
                  </a:lnTo>
                  <a:lnTo>
                    <a:pt x="6276594" y="592836"/>
                  </a:lnTo>
                  <a:close/>
                </a:path>
                <a:path w="6276975" h="593090">
                  <a:moveTo>
                    <a:pt x="6262103" y="592836"/>
                  </a:moveTo>
                  <a:lnTo>
                    <a:pt x="6262103" y="563880"/>
                  </a:lnTo>
                  <a:lnTo>
                    <a:pt x="6248400" y="578358"/>
                  </a:lnTo>
                  <a:lnTo>
                    <a:pt x="6248400" y="592836"/>
                  </a:lnTo>
                  <a:lnTo>
                    <a:pt x="6262103" y="592836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1082935" y="6480302"/>
            <a:ext cx="254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5.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997396" y="6480302"/>
            <a:ext cx="3002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 root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always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106801" y="6230365"/>
            <a:ext cx="2057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12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8027" y="348995"/>
            <a:ext cx="39625" cy="857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2833" y="349007"/>
            <a:ext cx="57785" cy="857250"/>
          </a:xfrm>
          <a:custGeom>
            <a:avLst/>
            <a:gdLst/>
            <a:ahLst/>
            <a:cxnLst/>
            <a:rect l="l" t="t" r="r" b="b"/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612515" y="348995"/>
            <a:ext cx="306705" cy="857250"/>
            <a:chOff x="9612515" y="348995"/>
            <a:chExt cx="306705" cy="857250"/>
          </a:xfrm>
        </p:grpSpPr>
        <p:sp>
          <p:nvSpPr>
            <p:cNvPr id="5" name="object 5"/>
            <p:cNvSpPr/>
            <p:nvPr/>
          </p:nvSpPr>
          <p:spPr>
            <a:xfrm>
              <a:off x="9612515" y="348995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R</a:t>
            </a:r>
            <a:r>
              <a:rPr dirty="0"/>
              <a:t>ED</a:t>
            </a:r>
            <a:r>
              <a:rPr sz="3200" dirty="0"/>
              <a:t>-B</a:t>
            </a:r>
            <a:r>
              <a:rPr dirty="0"/>
              <a:t>LACK</a:t>
            </a:r>
            <a:r>
              <a:rPr spc="60" dirty="0"/>
              <a:t> </a:t>
            </a:r>
            <a:r>
              <a:rPr sz="3200" dirty="0"/>
              <a:t>T</a:t>
            </a:r>
            <a:r>
              <a:rPr dirty="0"/>
              <a:t>REES</a:t>
            </a:r>
            <a:r>
              <a:rPr sz="3200" dirty="0"/>
              <a:t>:</a:t>
            </a:r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9" name="object 9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2833" y="1206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612515" y="1206246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11541" y="1206500"/>
            <a:ext cx="5233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5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HE </a:t>
            </a:r>
            <a:r>
              <a:rPr sz="3200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550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ROBLEM </a:t>
            </a:r>
            <a:r>
              <a:rPr sz="32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55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ITH</a:t>
            </a:r>
            <a:r>
              <a:rPr sz="2550" spc="37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55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NSERTION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2845" y="1206246"/>
            <a:ext cx="9096375" cy="2571750"/>
            <a:chOff x="822845" y="1206246"/>
            <a:chExt cx="9096375" cy="2571750"/>
          </a:xfrm>
        </p:grpSpPr>
        <p:sp>
          <p:nvSpPr>
            <p:cNvPr id="15" name="object 15"/>
            <p:cNvSpPr/>
            <p:nvPr/>
          </p:nvSpPr>
          <p:spPr>
            <a:xfrm>
              <a:off x="6695905" y="2025396"/>
              <a:ext cx="274320" cy="38100"/>
            </a:xfrm>
            <a:custGeom>
              <a:avLst/>
              <a:gdLst/>
              <a:ahLst/>
              <a:cxnLst/>
              <a:rect l="l" t="t" r="r" b="b"/>
              <a:pathLst>
                <a:path w="274320" h="38100">
                  <a:moveTo>
                    <a:pt x="273978" y="38099"/>
                  </a:moveTo>
                  <a:lnTo>
                    <a:pt x="271666" y="36463"/>
                  </a:lnTo>
                  <a:lnTo>
                    <a:pt x="230096" y="16711"/>
                  </a:lnTo>
                  <a:lnTo>
                    <a:pt x="184901" y="4304"/>
                  </a:lnTo>
                  <a:lnTo>
                    <a:pt x="136820" y="0"/>
                  </a:lnTo>
                  <a:lnTo>
                    <a:pt x="88941" y="4304"/>
                  </a:lnTo>
                  <a:lnTo>
                    <a:pt x="43852" y="16711"/>
                  </a:lnTo>
                  <a:lnTo>
                    <a:pt x="2313" y="36463"/>
                  </a:lnTo>
                  <a:lnTo>
                    <a:pt x="0" y="38099"/>
                  </a:lnTo>
                  <a:lnTo>
                    <a:pt x="273978" y="3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31270" y="1988467"/>
              <a:ext cx="403860" cy="75565"/>
            </a:xfrm>
            <a:custGeom>
              <a:avLst/>
              <a:gdLst/>
              <a:ahLst/>
              <a:cxnLst/>
              <a:rect l="l" t="t" r="r" b="b"/>
              <a:pathLst>
                <a:path w="403859" h="75564">
                  <a:moveTo>
                    <a:pt x="403583" y="75028"/>
                  </a:moveTo>
                  <a:lnTo>
                    <a:pt x="366548" y="46698"/>
                  </a:lnTo>
                  <a:lnTo>
                    <a:pt x="303367" y="16639"/>
                  </a:lnTo>
                  <a:lnTo>
                    <a:pt x="235469" y="1755"/>
                  </a:lnTo>
                  <a:lnTo>
                    <a:pt x="200741" y="0"/>
                  </a:lnTo>
                  <a:lnTo>
                    <a:pt x="166024" y="2032"/>
                  </a:lnTo>
                  <a:lnTo>
                    <a:pt x="98205" y="17456"/>
                  </a:lnTo>
                  <a:lnTo>
                    <a:pt x="35183" y="48012"/>
                  </a:lnTo>
                  <a:lnTo>
                    <a:pt x="0" y="75028"/>
                  </a:lnTo>
                  <a:lnTo>
                    <a:pt x="403583" y="75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518027" y="1206246"/>
              <a:ext cx="39625" cy="257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50318" y="2062746"/>
              <a:ext cx="3747135" cy="858519"/>
            </a:xfrm>
            <a:custGeom>
              <a:avLst/>
              <a:gdLst/>
              <a:ahLst/>
              <a:cxnLst/>
              <a:rect l="l" t="t" r="r" b="b"/>
              <a:pathLst>
                <a:path w="3747134" h="858519">
                  <a:moveTo>
                    <a:pt x="698754" y="470154"/>
                  </a:moveTo>
                  <a:lnTo>
                    <a:pt x="689610" y="443484"/>
                  </a:lnTo>
                  <a:lnTo>
                    <a:pt x="0" y="675132"/>
                  </a:lnTo>
                  <a:lnTo>
                    <a:pt x="9144" y="701802"/>
                  </a:lnTo>
                  <a:lnTo>
                    <a:pt x="698754" y="470154"/>
                  </a:lnTo>
                  <a:close/>
                </a:path>
                <a:path w="3747134" h="858519">
                  <a:moveTo>
                    <a:pt x="1765579" y="675132"/>
                  </a:moveTo>
                  <a:lnTo>
                    <a:pt x="1075969" y="443484"/>
                  </a:lnTo>
                  <a:lnTo>
                    <a:pt x="1066825" y="470154"/>
                  </a:lnTo>
                  <a:lnTo>
                    <a:pt x="1756435" y="701802"/>
                  </a:lnTo>
                  <a:lnTo>
                    <a:pt x="1765579" y="675132"/>
                  </a:lnTo>
                  <a:close/>
                </a:path>
                <a:path w="3747134" h="858519">
                  <a:moveTo>
                    <a:pt x="3746766" y="0"/>
                  </a:moveTo>
                  <a:lnTo>
                    <a:pt x="3733825" y="0"/>
                  </a:lnTo>
                  <a:lnTo>
                    <a:pt x="3733825" y="858012"/>
                  </a:lnTo>
                  <a:lnTo>
                    <a:pt x="3746766" y="858012"/>
                  </a:lnTo>
                  <a:lnTo>
                    <a:pt x="3746766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06095" y="2711196"/>
              <a:ext cx="520065" cy="209550"/>
            </a:xfrm>
            <a:custGeom>
              <a:avLst/>
              <a:gdLst/>
              <a:ahLst/>
              <a:cxnLst/>
              <a:rect l="l" t="t" r="r" b="b"/>
              <a:pathLst>
                <a:path w="520064" h="209550">
                  <a:moveTo>
                    <a:pt x="519727" y="209549"/>
                  </a:moveTo>
                  <a:lnTo>
                    <a:pt x="490250" y="132192"/>
                  </a:lnTo>
                  <a:lnTo>
                    <a:pt x="463995" y="94962"/>
                  </a:lnTo>
                  <a:lnTo>
                    <a:pt x="431895" y="62799"/>
                  </a:lnTo>
                  <a:lnTo>
                    <a:pt x="394690" y="36463"/>
                  </a:lnTo>
                  <a:lnTo>
                    <a:pt x="353120" y="16711"/>
                  </a:lnTo>
                  <a:lnTo>
                    <a:pt x="307924" y="4304"/>
                  </a:lnTo>
                  <a:lnTo>
                    <a:pt x="259844" y="0"/>
                  </a:lnTo>
                  <a:lnTo>
                    <a:pt x="211965" y="4304"/>
                  </a:lnTo>
                  <a:lnTo>
                    <a:pt x="166876" y="16711"/>
                  </a:lnTo>
                  <a:lnTo>
                    <a:pt x="125337" y="36463"/>
                  </a:lnTo>
                  <a:lnTo>
                    <a:pt x="88107" y="62799"/>
                  </a:lnTo>
                  <a:lnTo>
                    <a:pt x="55944" y="94962"/>
                  </a:lnTo>
                  <a:lnTo>
                    <a:pt x="29607" y="132192"/>
                  </a:lnTo>
                  <a:lnTo>
                    <a:pt x="9856" y="173731"/>
                  </a:lnTo>
                  <a:lnTo>
                    <a:pt x="0" y="209549"/>
                  </a:lnTo>
                  <a:lnTo>
                    <a:pt x="519727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67976" y="2674267"/>
              <a:ext cx="596265" cy="247015"/>
            </a:xfrm>
            <a:custGeom>
              <a:avLst/>
              <a:gdLst/>
              <a:ahLst/>
              <a:cxnLst/>
              <a:rect l="l" t="t" r="r" b="b"/>
              <a:pathLst>
                <a:path w="596264" h="247014">
                  <a:moveTo>
                    <a:pt x="596233" y="246478"/>
                  </a:moveTo>
                  <a:lnTo>
                    <a:pt x="579550" y="188335"/>
                  </a:lnTo>
                  <a:lnTo>
                    <a:pt x="562575" y="152402"/>
                  </a:lnTo>
                  <a:lnTo>
                    <a:pt x="542041" y="120273"/>
                  </a:lnTo>
                  <a:lnTo>
                    <a:pt x="491885" y="67423"/>
                  </a:lnTo>
                  <a:lnTo>
                    <a:pt x="432253" y="29771"/>
                  </a:lnTo>
                  <a:lnTo>
                    <a:pt x="366317" y="7301"/>
                  </a:lnTo>
                  <a:lnTo>
                    <a:pt x="297249" y="0"/>
                  </a:lnTo>
                  <a:lnTo>
                    <a:pt x="262531" y="2032"/>
                  </a:lnTo>
                  <a:lnTo>
                    <a:pt x="194712" y="17456"/>
                  </a:lnTo>
                  <a:lnTo>
                    <a:pt x="131690" y="48012"/>
                  </a:lnTo>
                  <a:lnTo>
                    <a:pt x="76638" y="93685"/>
                  </a:lnTo>
                  <a:lnTo>
                    <a:pt x="32726" y="154460"/>
                  </a:lnTo>
                  <a:lnTo>
                    <a:pt x="15940" y="190507"/>
                  </a:lnTo>
                  <a:lnTo>
                    <a:pt x="3128" y="230324"/>
                  </a:lnTo>
                  <a:lnTo>
                    <a:pt x="0" y="246478"/>
                  </a:lnTo>
                  <a:lnTo>
                    <a:pt x="78234" y="246478"/>
                  </a:lnTo>
                  <a:lnTo>
                    <a:pt x="80026" y="238297"/>
                  </a:lnTo>
                  <a:lnTo>
                    <a:pt x="94380" y="201396"/>
                  </a:lnTo>
                  <a:lnTo>
                    <a:pt x="136214" y="141946"/>
                  </a:lnTo>
                  <a:lnTo>
                    <a:pt x="191355" y="101519"/>
                  </a:lnTo>
                  <a:lnTo>
                    <a:pt x="254771" y="79977"/>
                  </a:lnTo>
                  <a:lnTo>
                    <a:pt x="288009" y="76246"/>
                  </a:lnTo>
                  <a:lnTo>
                    <a:pt x="321428" y="77185"/>
                  </a:lnTo>
                  <a:lnTo>
                    <a:pt x="386295" y="93004"/>
                  </a:lnTo>
                  <a:lnTo>
                    <a:pt x="444338" y="127298"/>
                  </a:lnTo>
                  <a:lnTo>
                    <a:pt x="490524" y="179929"/>
                  </a:lnTo>
                  <a:lnTo>
                    <a:pt x="518432" y="246478"/>
                  </a:lnTo>
                  <a:lnTo>
                    <a:pt x="596233" y="246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639682" y="2711196"/>
              <a:ext cx="520065" cy="209550"/>
            </a:xfrm>
            <a:custGeom>
              <a:avLst/>
              <a:gdLst/>
              <a:ahLst/>
              <a:cxnLst/>
              <a:rect l="l" t="t" r="r" b="b"/>
              <a:pathLst>
                <a:path w="520065" h="209550">
                  <a:moveTo>
                    <a:pt x="519727" y="209549"/>
                  </a:moveTo>
                  <a:lnTo>
                    <a:pt x="490250" y="132192"/>
                  </a:lnTo>
                  <a:lnTo>
                    <a:pt x="463995" y="94962"/>
                  </a:lnTo>
                  <a:lnTo>
                    <a:pt x="431895" y="62799"/>
                  </a:lnTo>
                  <a:lnTo>
                    <a:pt x="394690" y="36463"/>
                  </a:lnTo>
                  <a:lnTo>
                    <a:pt x="353120" y="16711"/>
                  </a:lnTo>
                  <a:lnTo>
                    <a:pt x="307924" y="4304"/>
                  </a:lnTo>
                  <a:lnTo>
                    <a:pt x="259844" y="0"/>
                  </a:lnTo>
                  <a:lnTo>
                    <a:pt x="211965" y="4304"/>
                  </a:lnTo>
                  <a:lnTo>
                    <a:pt x="166876" y="16711"/>
                  </a:lnTo>
                  <a:lnTo>
                    <a:pt x="125337" y="36463"/>
                  </a:lnTo>
                  <a:lnTo>
                    <a:pt x="88107" y="62799"/>
                  </a:lnTo>
                  <a:lnTo>
                    <a:pt x="55944" y="94962"/>
                  </a:lnTo>
                  <a:lnTo>
                    <a:pt x="29607" y="132192"/>
                  </a:lnTo>
                  <a:lnTo>
                    <a:pt x="9856" y="173731"/>
                  </a:lnTo>
                  <a:lnTo>
                    <a:pt x="0" y="209549"/>
                  </a:lnTo>
                  <a:lnTo>
                    <a:pt x="519727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01563" y="2674267"/>
              <a:ext cx="596265" cy="247015"/>
            </a:xfrm>
            <a:custGeom>
              <a:avLst/>
              <a:gdLst/>
              <a:ahLst/>
              <a:cxnLst/>
              <a:rect l="l" t="t" r="r" b="b"/>
              <a:pathLst>
                <a:path w="596265" h="247014">
                  <a:moveTo>
                    <a:pt x="596233" y="246478"/>
                  </a:moveTo>
                  <a:lnTo>
                    <a:pt x="579550" y="188335"/>
                  </a:lnTo>
                  <a:lnTo>
                    <a:pt x="562575" y="152402"/>
                  </a:lnTo>
                  <a:lnTo>
                    <a:pt x="542041" y="120273"/>
                  </a:lnTo>
                  <a:lnTo>
                    <a:pt x="491885" y="67423"/>
                  </a:lnTo>
                  <a:lnTo>
                    <a:pt x="432253" y="29771"/>
                  </a:lnTo>
                  <a:lnTo>
                    <a:pt x="366317" y="7301"/>
                  </a:lnTo>
                  <a:lnTo>
                    <a:pt x="297249" y="0"/>
                  </a:lnTo>
                  <a:lnTo>
                    <a:pt x="262531" y="2032"/>
                  </a:lnTo>
                  <a:lnTo>
                    <a:pt x="194712" y="17456"/>
                  </a:lnTo>
                  <a:lnTo>
                    <a:pt x="131690" y="48012"/>
                  </a:lnTo>
                  <a:lnTo>
                    <a:pt x="76638" y="93685"/>
                  </a:lnTo>
                  <a:lnTo>
                    <a:pt x="32726" y="154460"/>
                  </a:lnTo>
                  <a:lnTo>
                    <a:pt x="15940" y="190507"/>
                  </a:lnTo>
                  <a:lnTo>
                    <a:pt x="3128" y="230324"/>
                  </a:lnTo>
                  <a:lnTo>
                    <a:pt x="0" y="246478"/>
                  </a:lnTo>
                  <a:lnTo>
                    <a:pt x="78234" y="246478"/>
                  </a:lnTo>
                  <a:lnTo>
                    <a:pt x="80026" y="238297"/>
                  </a:lnTo>
                  <a:lnTo>
                    <a:pt x="94380" y="201396"/>
                  </a:lnTo>
                  <a:lnTo>
                    <a:pt x="136214" y="141946"/>
                  </a:lnTo>
                  <a:lnTo>
                    <a:pt x="191355" y="101519"/>
                  </a:lnTo>
                  <a:lnTo>
                    <a:pt x="254771" y="79977"/>
                  </a:lnTo>
                  <a:lnTo>
                    <a:pt x="288009" y="76246"/>
                  </a:lnTo>
                  <a:lnTo>
                    <a:pt x="321428" y="77185"/>
                  </a:lnTo>
                  <a:lnTo>
                    <a:pt x="386295" y="93004"/>
                  </a:lnTo>
                  <a:lnTo>
                    <a:pt x="444338" y="127298"/>
                  </a:lnTo>
                  <a:lnTo>
                    <a:pt x="490524" y="179929"/>
                  </a:lnTo>
                  <a:lnTo>
                    <a:pt x="518432" y="246478"/>
                  </a:lnTo>
                  <a:lnTo>
                    <a:pt x="596233" y="246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566027" y="2063495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533400" y="228600"/>
                  </a:moveTo>
                  <a:lnTo>
                    <a:pt x="529120" y="180720"/>
                  </a:lnTo>
                  <a:lnTo>
                    <a:pt x="516776" y="135631"/>
                  </a:lnTo>
                  <a:lnTo>
                    <a:pt x="497106" y="94093"/>
                  </a:lnTo>
                  <a:lnTo>
                    <a:pt x="470851" y="56862"/>
                  </a:lnTo>
                  <a:lnTo>
                    <a:pt x="438751" y="24699"/>
                  </a:lnTo>
                  <a:lnTo>
                    <a:pt x="403857" y="0"/>
                  </a:lnTo>
                  <a:lnTo>
                    <a:pt x="129879" y="0"/>
                  </a:lnTo>
                  <a:lnTo>
                    <a:pt x="94962" y="24699"/>
                  </a:lnTo>
                  <a:lnTo>
                    <a:pt x="62799" y="56862"/>
                  </a:lnTo>
                  <a:lnTo>
                    <a:pt x="36463" y="94093"/>
                  </a:lnTo>
                  <a:lnTo>
                    <a:pt x="16711" y="135631"/>
                  </a:lnTo>
                  <a:lnTo>
                    <a:pt x="4304" y="180720"/>
                  </a:lnTo>
                  <a:lnTo>
                    <a:pt x="0" y="228600"/>
                  </a:lnTo>
                  <a:lnTo>
                    <a:pt x="4304" y="276680"/>
                  </a:lnTo>
                  <a:lnTo>
                    <a:pt x="16711" y="321875"/>
                  </a:lnTo>
                  <a:lnTo>
                    <a:pt x="36463" y="363445"/>
                  </a:lnTo>
                  <a:lnTo>
                    <a:pt x="62799" y="400651"/>
                  </a:lnTo>
                  <a:lnTo>
                    <a:pt x="94962" y="432751"/>
                  </a:lnTo>
                  <a:lnTo>
                    <a:pt x="132192" y="459006"/>
                  </a:lnTo>
                  <a:lnTo>
                    <a:pt x="173731" y="478676"/>
                  </a:lnTo>
                  <a:lnTo>
                    <a:pt x="218820" y="491020"/>
                  </a:lnTo>
                  <a:lnTo>
                    <a:pt x="266700" y="495300"/>
                  </a:lnTo>
                  <a:lnTo>
                    <a:pt x="314780" y="491020"/>
                  </a:lnTo>
                  <a:lnTo>
                    <a:pt x="359975" y="478676"/>
                  </a:lnTo>
                  <a:lnTo>
                    <a:pt x="401545" y="459006"/>
                  </a:lnTo>
                  <a:lnTo>
                    <a:pt x="438751" y="432751"/>
                  </a:lnTo>
                  <a:lnTo>
                    <a:pt x="470851" y="400651"/>
                  </a:lnTo>
                  <a:lnTo>
                    <a:pt x="497106" y="363445"/>
                  </a:lnTo>
                  <a:lnTo>
                    <a:pt x="516776" y="321875"/>
                  </a:lnTo>
                  <a:lnTo>
                    <a:pt x="529120" y="276680"/>
                  </a:lnTo>
                  <a:lnTo>
                    <a:pt x="5334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527927" y="2063495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609600" y="243840"/>
                  </a:moveTo>
                  <a:lnTo>
                    <a:pt x="609600" y="212598"/>
                  </a:lnTo>
                  <a:lnTo>
                    <a:pt x="608076" y="196596"/>
                  </a:lnTo>
                  <a:lnTo>
                    <a:pt x="599407" y="153047"/>
                  </a:lnTo>
                  <a:lnTo>
                    <a:pt x="586386" y="113307"/>
                  </a:lnTo>
                  <a:lnTo>
                    <a:pt x="569411" y="77374"/>
                  </a:lnTo>
                  <a:lnTo>
                    <a:pt x="548878" y="45245"/>
                  </a:lnTo>
                  <a:lnTo>
                    <a:pt x="506926" y="0"/>
                  </a:lnTo>
                  <a:lnTo>
                    <a:pt x="103343" y="0"/>
                  </a:lnTo>
                  <a:lnTo>
                    <a:pt x="59928" y="47157"/>
                  </a:lnTo>
                  <a:lnTo>
                    <a:pt x="39563" y="79432"/>
                  </a:lnTo>
                  <a:lnTo>
                    <a:pt x="22776" y="115479"/>
                  </a:lnTo>
                  <a:lnTo>
                    <a:pt x="9964" y="155296"/>
                  </a:lnTo>
                  <a:lnTo>
                    <a:pt x="1523" y="198882"/>
                  </a:lnTo>
                  <a:lnTo>
                    <a:pt x="0" y="230124"/>
                  </a:lnTo>
                  <a:lnTo>
                    <a:pt x="762" y="245364"/>
                  </a:lnTo>
                  <a:lnTo>
                    <a:pt x="6858" y="291084"/>
                  </a:lnTo>
                  <a:lnTo>
                    <a:pt x="20611" y="338331"/>
                  </a:lnTo>
                  <a:lnTo>
                    <a:pt x="41383" y="381832"/>
                  </a:lnTo>
                  <a:lnTo>
                    <a:pt x="68438" y="421016"/>
                  </a:lnTo>
                  <a:lnTo>
                    <a:pt x="76200" y="429179"/>
                  </a:lnTo>
                  <a:lnTo>
                    <a:pt x="76200" y="227838"/>
                  </a:lnTo>
                  <a:lnTo>
                    <a:pt x="77724" y="204978"/>
                  </a:lnTo>
                  <a:lnTo>
                    <a:pt x="86863" y="163269"/>
                  </a:lnTo>
                  <a:lnTo>
                    <a:pt x="101217" y="126368"/>
                  </a:lnTo>
                  <a:lnTo>
                    <a:pt x="143050" y="66918"/>
                  </a:lnTo>
                  <a:lnTo>
                    <a:pt x="198191" y="26490"/>
                  </a:lnTo>
                  <a:lnTo>
                    <a:pt x="261607" y="4949"/>
                  </a:lnTo>
                  <a:lnTo>
                    <a:pt x="294845" y="1218"/>
                  </a:lnTo>
                  <a:lnTo>
                    <a:pt x="328265" y="2157"/>
                  </a:lnTo>
                  <a:lnTo>
                    <a:pt x="393132" y="17976"/>
                  </a:lnTo>
                  <a:lnTo>
                    <a:pt x="451175" y="52270"/>
                  </a:lnTo>
                  <a:lnTo>
                    <a:pt x="497361" y="104901"/>
                  </a:lnTo>
                  <a:lnTo>
                    <a:pt x="526658" y="175733"/>
                  </a:lnTo>
                  <a:lnTo>
                    <a:pt x="533400" y="217932"/>
                  </a:lnTo>
                  <a:lnTo>
                    <a:pt x="533400" y="429678"/>
                  </a:lnTo>
                  <a:lnTo>
                    <a:pt x="546576" y="415037"/>
                  </a:lnTo>
                  <a:lnTo>
                    <a:pt x="571694" y="377048"/>
                  </a:lnTo>
                  <a:lnTo>
                    <a:pt x="590948" y="335460"/>
                  </a:lnTo>
                  <a:lnTo>
                    <a:pt x="603771" y="290861"/>
                  </a:lnTo>
                  <a:lnTo>
                    <a:pt x="609600" y="243840"/>
                  </a:lnTo>
                  <a:close/>
                </a:path>
                <a:path w="609600" h="533400">
                  <a:moveTo>
                    <a:pt x="533400" y="429678"/>
                  </a:moveTo>
                  <a:lnTo>
                    <a:pt x="533400" y="241554"/>
                  </a:lnTo>
                  <a:lnTo>
                    <a:pt x="526216" y="284891"/>
                  </a:lnTo>
                  <a:lnTo>
                    <a:pt x="513132" y="323445"/>
                  </a:lnTo>
                  <a:lnTo>
                    <a:pt x="494854" y="357183"/>
                  </a:lnTo>
                  <a:lnTo>
                    <a:pt x="445553" y="410078"/>
                  </a:lnTo>
                  <a:lnTo>
                    <a:pt x="383981" y="443313"/>
                  </a:lnTo>
                  <a:lnTo>
                    <a:pt x="315806" y="456623"/>
                  </a:lnTo>
                  <a:lnTo>
                    <a:pt x="281012" y="455725"/>
                  </a:lnTo>
                  <a:lnTo>
                    <a:pt x="213557" y="438655"/>
                  </a:lnTo>
                  <a:lnTo>
                    <a:pt x="153666" y="401001"/>
                  </a:lnTo>
                  <a:lnTo>
                    <a:pt x="107007" y="342501"/>
                  </a:lnTo>
                  <a:lnTo>
                    <a:pt x="90411" y="305351"/>
                  </a:lnTo>
                  <a:lnTo>
                    <a:pt x="79248" y="262890"/>
                  </a:lnTo>
                  <a:lnTo>
                    <a:pt x="76200" y="227838"/>
                  </a:lnTo>
                  <a:lnTo>
                    <a:pt x="76200" y="429179"/>
                  </a:lnTo>
                  <a:lnTo>
                    <a:pt x="138460" y="484141"/>
                  </a:lnTo>
                  <a:lnTo>
                    <a:pt x="179956" y="506938"/>
                  </a:lnTo>
                  <a:lnTo>
                    <a:pt x="224795" y="523129"/>
                  </a:lnTo>
                  <a:lnTo>
                    <a:pt x="272243" y="532140"/>
                  </a:lnTo>
                  <a:lnTo>
                    <a:pt x="321564" y="533400"/>
                  </a:lnTo>
                  <a:lnTo>
                    <a:pt x="337566" y="531876"/>
                  </a:lnTo>
                  <a:lnTo>
                    <a:pt x="398766" y="519203"/>
                  </a:lnTo>
                  <a:lnTo>
                    <a:pt x="441688" y="501508"/>
                  </a:lnTo>
                  <a:lnTo>
                    <a:pt x="481008" y="477855"/>
                  </a:lnTo>
                  <a:lnTo>
                    <a:pt x="516159" y="448835"/>
                  </a:lnTo>
                  <a:lnTo>
                    <a:pt x="533400" y="429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311541" y="1893824"/>
            <a:ext cx="13754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28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8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44601" y="20858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7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22845" y="2919983"/>
            <a:ext cx="9096375" cy="858519"/>
            <a:chOff x="822845" y="2919983"/>
            <a:chExt cx="9096375" cy="858519"/>
          </a:xfrm>
        </p:grpSpPr>
        <p:sp>
          <p:nvSpPr>
            <p:cNvPr id="30" name="object 30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612515" y="2919983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684143" y="2919983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118239" y="33969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104523" y="3383508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87"/>
                  </a:moveTo>
                  <a:lnTo>
                    <a:pt x="256794" y="120929"/>
                  </a:lnTo>
                  <a:lnTo>
                    <a:pt x="256032" y="114071"/>
                  </a:lnTo>
                  <a:lnTo>
                    <a:pt x="244146" y="72861"/>
                  </a:lnTo>
                  <a:lnTo>
                    <a:pt x="223050" y="40853"/>
                  </a:lnTo>
                  <a:lnTo>
                    <a:pt x="162493" y="4426"/>
                  </a:lnTo>
                  <a:lnTo>
                    <a:pt x="127668" y="0"/>
                  </a:lnTo>
                  <a:lnTo>
                    <a:pt x="92901" y="4760"/>
                  </a:lnTo>
                  <a:lnTo>
                    <a:pt x="32811" y="41826"/>
                  </a:lnTo>
                  <a:lnTo>
                    <a:pt x="12122" y="74124"/>
                  </a:lnTo>
                  <a:lnTo>
                    <a:pt x="761" y="115595"/>
                  </a:lnTo>
                  <a:lnTo>
                    <a:pt x="0" y="121691"/>
                  </a:lnTo>
                  <a:lnTo>
                    <a:pt x="0" y="135407"/>
                  </a:lnTo>
                  <a:lnTo>
                    <a:pt x="762" y="142265"/>
                  </a:lnTo>
                  <a:lnTo>
                    <a:pt x="2286" y="154457"/>
                  </a:lnTo>
                  <a:lnTo>
                    <a:pt x="18441" y="194401"/>
                  </a:lnTo>
                  <a:lnTo>
                    <a:pt x="28194" y="206388"/>
                  </a:lnTo>
                  <a:lnTo>
                    <a:pt x="28194" y="122453"/>
                  </a:lnTo>
                  <a:lnTo>
                    <a:pt x="28956" y="117881"/>
                  </a:lnTo>
                  <a:lnTo>
                    <a:pt x="42076" y="77958"/>
                  </a:lnTo>
                  <a:lnTo>
                    <a:pt x="65849" y="49759"/>
                  </a:lnTo>
                  <a:lnTo>
                    <a:pt x="96639" y="33221"/>
                  </a:lnTo>
                  <a:lnTo>
                    <a:pt x="130811" y="28279"/>
                  </a:lnTo>
                  <a:lnTo>
                    <a:pt x="164729" y="34871"/>
                  </a:lnTo>
                  <a:lnTo>
                    <a:pt x="194757" y="52933"/>
                  </a:lnTo>
                  <a:lnTo>
                    <a:pt x="217259" y="82403"/>
                  </a:lnTo>
                  <a:lnTo>
                    <a:pt x="228600" y="123215"/>
                  </a:lnTo>
                  <a:lnTo>
                    <a:pt x="228600" y="208107"/>
                  </a:lnTo>
                  <a:lnTo>
                    <a:pt x="231962" y="204675"/>
                  </a:lnTo>
                  <a:lnTo>
                    <a:pt x="249430" y="170365"/>
                  </a:lnTo>
                  <a:lnTo>
                    <a:pt x="256794" y="127787"/>
                  </a:lnTo>
                  <a:close/>
                </a:path>
                <a:path w="257175" h="255904">
                  <a:moveTo>
                    <a:pt x="228600" y="208107"/>
                  </a:moveTo>
                  <a:lnTo>
                    <a:pt x="228600" y="133883"/>
                  </a:lnTo>
                  <a:lnTo>
                    <a:pt x="217971" y="172779"/>
                  </a:lnTo>
                  <a:lnTo>
                    <a:pt x="196640" y="201554"/>
                  </a:lnTo>
                  <a:lnTo>
                    <a:pt x="167938" y="219957"/>
                  </a:lnTo>
                  <a:lnTo>
                    <a:pt x="135197" y="227737"/>
                  </a:lnTo>
                  <a:lnTo>
                    <a:pt x="101750" y="224643"/>
                  </a:lnTo>
                  <a:lnTo>
                    <a:pt x="70926" y="210423"/>
                  </a:lnTo>
                  <a:lnTo>
                    <a:pt x="46059" y="184825"/>
                  </a:lnTo>
                  <a:lnTo>
                    <a:pt x="30480" y="147599"/>
                  </a:lnTo>
                  <a:lnTo>
                    <a:pt x="28956" y="137693"/>
                  </a:lnTo>
                  <a:lnTo>
                    <a:pt x="28194" y="133121"/>
                  </a:lnTo>
                  <a:lnTo>
                    <a:pt x="28194" y="206388"/>
                  </a:lnTo>
                  <a:lnTo>
                    <a:pt x="72922" y="244307"/>
                  </a:lnTo>
                  <a:lnTo>
                    <a:pt x="141751" y="255736"/>
                  </a:lnTo>
                  <a:lnTo>
                    <a:pt x="175840" y="247585"/>
                  </a:lnTo>
                  <a:lnTo>
                    <a:pt x="206672" y="230489"/>
                  </a:lnTo>
                  <a:lnTo>
                    <a:pt x="228600" y="208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185039" y="33969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171323" y="33834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7"/>
                  </a:lnTo>
                  <a:lnTo>
                    <a:pt x="28194" y="206434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1"/>
                  </a:lnTo>
                  <a:lnTo>
                    <a:pt x="231962" y="204719"/>
                  </a:lnTo>
                  <a:lnTo>
                    <a:pt x="249430" y="170409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1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4"/>
                  </a:lnTo>
                  <a:lnTo>
                    <a:pt x="72922" y="244355"/>
                  </a:lnTo>
                  <a:lnTo>
                    <a:pt x="141751" y="255784"/>
                  </a:lnTo>
                  <a:lnTo>
                    <a:pt x="175840" y="247631"/>
                  </a:lnTo>
                  <a:lnTo>
                    <a:pt x="206672" y="230535"/>
                  </a:lnTo>
                  <a:lnTo>
                    <a:pt x="228600" y="2081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304929" y="3192792"/>
              <a:ext cx="3175635" cy="257175"/>
            </a:xfrm>
            <a:custGeom>
              <a:avLst/>
              <a:gdLst/>
              <a:ahLst/>
              <a:cxnLst/>
              <a:rect l="l" t="t" r="r" b="b"/>
              <a:pathLst>
                <a:path w="3175634" h="257175">
                  <a:moveTo>
                    <a:pt x="281178" y="23622"/>
                  </a:moveTo>
                  <a:lnTo>
                    <a:pt x="263652" y="1524"/>
                  </a:lnTo>
                  <a:lnTo>
                    <a:pt x="0" y="212598"/>
                  </a:lnTo>
                  <a:lnTo>
                    <a:pt x="17526" y="234696"/>
                  </a:lnTo>
                  <a:lnTo>
                    <a:pt x="281178" y="23622"/>
                  </a:lnTo>
                  <a:close/>
                </a:path>
                <a:path w="3175634" h="257175">
                  <a:moveTo>
                    <a:pt x="922782" y="212598"/>
                  </a:moveTo>
                  <a:lnTo>
                    <a:pt x="659130" y="1524"/>
                  </a:lnTo>
                  <a:lnTo>
                    <a:pt x="641604" y="23622"/>
                  </a:lnTo>
                  <a:lnTo>
                    <a:pt x="904494" y="234696"/>
                  </a:lnTo>
                  <a:lnTo>
                    <a:pt x="922782" y="212598"/>
                  </a:lnTo>
                  <a:close/>
                </a:path>
                <a:path w="3175634" h="257175">
                  <a:moveTo>
                    <a:pt x="2413241" y="24384"/>
                  </a:moveTo>
                  <a:lnTo>
                    <a:pt x="2398763" y="0"/>
                  </a:lnTo>
                  <a:lnTo>
                    <a:pt x="2014715" y="231648"/>
                  </a:lnTo>
                  <a:lnTo>
                    <a:pt x="2029193" y="256794"/>
                  </a:lnTo>
                  <a:lnTo>
                    <a:pt x="2413241" y="24384"/>
                  </a:lnTo>
                  <a:close/>
                </a:path>
                <a:path w="3175634" h="257175">
                  <a:moveTo>
                    <a:pt x="3175241" y="231648"/>
                  </a:moveTo>
                  <a:lnTo>
                    <a:pt x="2791193" y="0"/>
                  </a:lnTo>
                  <a:lnTo>
                    <a:pt x="2776715" y="24384"/>
                  </a:lnTo>
                  <a:lnTo>
                    <a:pt x="3160763" y="256794"/>
                  </a:lnTo>
                  <a:lnTo>
                    <a:pt x="3175241" y="23164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394826" y="3396995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26701" y="380999"/>
                  </a:lnTo>
                  <a:lnTo>
                    <a:pt x="506827" y="380999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356726" y="3360067"/>
              <a:ext cx="609600" cy="418465"/>
            </a:xfrm>
            <a:custGeom>
              <a:avLst/>
              <a:gdLst/>
              <a:ahLst/>
              <a:cxnLst/>
              <a:rect l="l" t="t" r="r" b="b"/>
              <a:pathLst>
                <a:path w="609600" h="41846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527" y="48012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76200" y="41792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417928"/>
                  </a:lnTo>
                  <a:lnTo>
                    <a:pt x="587504" y="417928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418464">
                  <a:moveTo>
                    <a:pt x="107267" y="417928"/>
                  </a:move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417928"/>
                  </a:lnTo>
                  <a:lnTo>
                    <a:pt x="107267" y="417928"/>
                  </a:lnTo>
                  <a:close/>
                </a:path>
                <a:path w="609600" h="418464">
                  <a:moveTo>
                    <a:pt x="533400" y="417928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502593" y="417928"/>
                  </a:lnTo>
                  <a:lnTo>
                    <a:pt x="533400" y="4179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677289" y="2321306"/>
            <a:ext cx="2496820" cy="12706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400" i="1" spc="-20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24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does it</a:t>
            </a:r>
            <a:r>
              <a:rPr sz="2400" i="1" spc="-9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go?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87020" marR="628015" indent="-274320">
              <a:lnSpc>
                <a:spcPct val="100000"/>
              </a:lnSpc>
              <a:spcBef>
                <a:spcPts val="580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400" i="1" spc="-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What </a:t>
            </a:r>
            <a:r>
              <a:rPr sz="24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color  should it</a:t>
            </a:r>
            <a:r>
              <a:rPr sz="2400" i="1" spc="-120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be?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97189" y="345820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12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461139" y="2920745"/>
            <a:ext cx="609600" cy="361950"/>
            <a:chOff x="5461139" y="2920745"/>
            <a:chExt cx="609600" cy="361950"/>
          </a:xfrm>
        </p:grpSpPr>
        <p:sp>
          <p:nvSpPr>
            <p:cNvPr id="43" name="object 43"/>
            <p:cNvSpPr/>
            <p:nvPr/>
          </p:nvSpPr>
          <p:spPr>
            <a:xfrm>
              <a:off x="5499239" y="2920745"/>
              <a:ext cx="533400" cy="323850"/>
            </a:xfrm>
            <a:custGeom>
              <a:avLst/>
              <a:gdLst/>
              <a:ahLst/>
              <a:cxnLst/>
              <a:rect l="l" t="t" r="r" b="b"/>
              <a:pathLst>
                <a:path w="533400" h="323850">
                  <a:moveTo>
                    <a:pt x="533400" y="57150"/>
                  </a:moveTo>
                  <a:lnTo>
                    <a:pt x="529120" y="9270"/>
                  </a:lnTo>
                  <a:lnTo>
                    <a:pt x="526582" y="0"/>
                  </a:lnTo>
                  <a:lnTo>
                    <a:pt x="6855" y="0"/>
                  </a:lnTo>
                  <a:lnTo>
                    <a:pt x="4304" y="9270"/>
                  </a:lnTo>
                  <a:lnTo>
                    <a:pt x="0" y="57150"/>
                  </a:lnTo>
                  <a:lnTo>
                    <a:pt x="4304" y="105230"/>
                  </a:lnTo>
                  <a:lnTo>
                    <a:pt x="16711" y="150425"/>
                  </a:lnTo>
                  <a:lnTo>
                    <a:pt x="36463" y="191995"/>
                  </a:lnTo>
                  <a:lnTo>
                    <a:pt x="62799" y="229201"/>
                  </a:lnTo>
                  <a:lnTo>
                    <a:pt x="94962" y="261301"/>
                  </a:lnTo>
                  <a:lnTo>
                    <a:pt x="132192" y="287556"/>
                  </a:lnTo>
                  <a:lnTo>
                    <a:pt x="173731" y="307226"/>
                  </a:lnTo>
                  <a:lnTo>
                    <a:pt x="218820" y="319570"/>
                  </a:lnTo>
                  <a:lnTo>
                    <a:pt x="266700" y="323850"/>
                  </a:lnTo>
                  <a:lnTo>
                    <a:pt x="314780" y="319570"/>
                  </a:lnTo>
                  <a:lnTo>
                    <a:pt x="359975" y="307226"/>
                  </a:lnTo>
                  <a:lnTo>
                    <a:pt x="401545" y="287556"/>
                  </a:lnTo>
                  <a:lnTo>
                    <a:pt x="438751" y="261301"/>
                  </a:lnTo>
                  <a:lnTo>
                    <a:pt x="470851" y="229201"/>
                  </a:lnTo>
                  <a:lnTo>
                    <a:pt x="497106" y="191995"/>
                  </a:lnTo>
                  <a:lnTo>
                    <a:pt x="516776" y="150425"/>
                  </a:lnTo>
                  <a:lnTo>
                    <a:pt x="529120" y="105230"/>
                  </a:lnTo>
                  <a:lnTo>
                    <a:pt x="533400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461139" y="2920746"/>
              <a:ext cx="609600" cy="361950"/>
            </a:xfrm>
            <a:custGeom>
              <a:avLst/>
              <a:gdLst/>
              <a:ahLst/>
              <a:cxnLst/>
              <a:rect l="l" t="t" r="r" b="b"/>
              <a:pathLst>
                <a:path w="609600" h="361950">
                  <a:moveTo>
                    <a:pt x="85070" y="0"/>
                  </a:moveTo>
                  <a:lnTo>
                    <a:pt x="6836" y="0"/>
                  </a:lnTo>
                  <a:lnTo>
                    <a:pt x="1523" y="27432"/>
                  </a:lnTo>
                  <a:lnTo>
                    <a:pt x="0" y="58674"/>
                  </a:lnTo>
                  <a:lnTo>
                    <a:pt x="762" y="73914"/>
                  </a:lnTo>
                  <a:lnTo>
                    <a:pt x="6858" y="119634"/>
                  </a:lnTo>
                  <a:lnTo>
                    <a:pt x="20611" y="166881"/>
                  </a:lnTo>
                  <a:lnTo>
                    <a:pt x="41383" y="210382"/>
                  </a:lnTo>
                  <a:lnTo>
                    <a:pt x="68438" y="249566"/>
                  </a:lnTo>
                  <a:lnTo>
                    <a:pt x="76200" y="257729"/>
                  </a:lnTo>
                  <a:lnTo>
                    <a:pt x="76200" y="56388"/>
                  </a:lnTo>
                  <a:lnTo>
                    <a:pt x="77724" y="33528"/>
                  </a:lnTo>
                  <a:lnTo>
                    <a:pt x="85070" y="0"/>
                  </a:lnTo>
                  <a:close/>
                </a:path>
                <a:path w="609600" h="361950">
                  <a:moveTo>
                    <a:pt x="533400" y="258228"/>
                  </a:moveTo>
                  <a:lnTo>
                    <a:pt x="533400" y="70104"/>
                  </a:lnTo>
                  <a:lnTo>
                    <a:pt x="526220" y="113435"/>
                  </a:lnTo>
                  <a:lnTo>
                    <a:pt x="513138" y="151985"/>
                  </a:lnTo>
                  <a:lnTo>
                    <a:pt x="494861" y="185720"/>
                  </a:lnTo>
                  <a:lnTo>
                    <a:pt x="445560" y="238613"/>
                  </a:lnTo>
                  <a:lnTo>
                    <a:pt x="383985" y="271850"/>
                  </a:lnTo>
                  <a:lnTo>
                    <a:pt x="315806" y="285164"/>
                  </a:lnTo>
                  <a:lnTo>
                    <a:pt x="281010" y="284267"/>
                  </a:lnTo>
                  <a:lnTo>
                    <a:pt x="213551" y="267202"/>
                  </a:lnTo>
                  <a:lnTo>
                    <a:pt x="153659" y="229552"/>
                  </a:lnTo>
                  <a:lnTo>
                    <a:pt x="107001" y="171053"/>
                  </a:lnTo>
                  <a:lnTo>
                    <a:pt x="90407" y="133902"/>
                  </a:lnTo>
                  <a:lnTo>
                    <a:pt x="79248" y="91440"/>
                  </a:lnTo>
                  <a:lnTo>
                    <a:pt x="76200" y="56388"/>
                  </a:lnTo>
                  <a:lnTo>
                    <a:pt x="76200" y="257729"/>
                  </a:lnTo>
                  <a:lnTo>
                    <a:pt x="138460" y="312691"/>
                  </a:lnTo>
                  <a:lnTo>
                    <a:pt x="179956" y="335488"/>
                  </a:lnTo>
                  <a:lnTo>
                    <a:pt x="224795" y="351679"/>
                  </a:lnTo>
                  <a:lnTo>
                    <a:pt x="272243" y="360690"/>
                  </a:lnTo>
                  <a:lnTo>
                    <a:pt x="321564" y="361950"/>
                  </a:lnTo>
                  <a:lnTo>
                    <a:pt x="337566" y="360426"/>
                  </a:lnTo>
                  <a:lnTo>
                    <a:pt x="398766" y="347753"/>
                  </a:lnTo>
                  <a:lnTo>
                    <a:pt x="441688" y="330058"/>
                  </a:lnTo>
                  <a:lnTo>
                    <a:pt x="481008" y="306405"/>
                  </a:lnTo>
                  <a:lnTo>
                    <a:pt x="516159" y="277385"/>
                  </a:lnTo>
                  <a:lnTo>
                    <a:pt x="533400" y="258228"/>
                  </a:lnTo>
                  <a:close/>
                </a:path>
                <a:path w="609600" h="361950">
                  <a:moveTo>
                    <a:pt x="609600" y="72390"/>
                  </a:moveTo>
                  <a:lnTo>
                    <a:pt x="609600" y="41148"/>
                  </a:lnTo>
                  <a:lnTo>
                    <a:pt x="608076" y="25146"/>
                  </a:lnTo>
                  <a:lnTo>
                    <a:pt x="603070" y="0"/>
                  </a:lnTo>
                  <a:lnTo>
                    <a:pt x="525268" y="0"/>
                  </a:lnTo>
                  <a:lnTo>
                    <a:pt x="526658" y="4283"/>
                  </a:lnTo>
                  <a:lnTo>
                    <a:pt x="533400" y="46482"/>
                  </a:lnTo>
                  <a:lnTo>
                    <a:pt x="533400" y="258228"/>
                  </a:lnTo>
                  <a:lnTo>
                    <a:pt x="546576" y="243587"/>
                  </a:lnTo>
                  <a:lnTo>
                    <a:pt x="571694" y="205598"/>
                  </a:lnTo>
                  <a:lnTo>
                    <a:pt x="590948" y="164010"/>
                  </a:lnTo>
                  <a:lnTo>
                    <a:pt x="603771" y="119411"/>
                  </a:lnTo>
                  <a:lnTo>
                    <a:pt x="609600" y="72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5677789" y="27724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594727" y="2920745"/>
            <a:ext cx="609600" cy="361950"/>
            <a:chOff x="7594727" y="2920745"/>
            <a:chExt cx="609600" cy="361950"/>
          </a:xfrm>
        </p:grpSpPr>
        <p:sp>
          <p:nvSpPr>
            <p:cNvPr id="47" name="object 47"/>
            <p:cNvSpPr/>
            <p:nvPr/>
          </p:nvSpPr>
          <p:spPr>
            <a:xfrm>
              <a:off x="7632827" y="2920745"/>
              <a:ext cx="533400" cy="323850"/>
            </a:xfrm>
            <a:custGeom>
              <a:avLst/>
              <a:gdLst/>
              <a:ahLst/>
              <a:cxnLst/>
              <a:rect l="l" t="t" r="r" b="b"/>
              <a:pathLst>
                <a:path w="533400" h="323850">
                  <a:moveTo>
                    <a:pt x="533400" y="57150"/>
                  </a:moveTo>
                  <a:lnTo>
                    <a:pt x="529120" y="9270"/>
                  </a:lnTo>
                  <a:lnTo>
                    <a:pt x="526582" y="0"/>
                  </a:lnTo>
                  <a:lnTo>
                    <a:pt x="6855" y="0"/>
                  </a:lnTo>
                  <a:lnTo>
                    <a:pt x="4304" y="9270"/>
                  </a:lnTo>
                  <a:lnTo>
                    <a:pt x="0" y="57150"/>
                  </a:lnTo>
                  <a:lnTo>
                    <a:pt x="4304" y="105230"/>
                  </a:lnTo>
                  <a:lnTo>
                    <a:pt x="16711" y="150425"/>
                  </a:lnTo>
                  <a:lnTo>
                    <a:pt x="36463" y="191995"/>
                  </a:lnTo>
                  <a:lnTo>
                    <a:pt x="62799" y="229201"/>
                  </a:lnTo>
                  <a:lnTo>
                    <a:pt x="94962" y="261301"/>
                  </a:lnTo>
                  <a:lnTo>
                    <a:pt x="132192" y="287556"/>
                  </a:lnTo>
                  <a:lnTo>
                    <a:pt x="173731" y="307226"/>
                  </a:lnTo>
                  <a:lnTo>
                    <a:pt x="218820" y="319570"/>
                  </a:lnTo>
                  <a:lnTo>
                    <a:pt x="266700" y="323850"/>
                  </a:lnTo>
                  <a:lnTo>
                    <a:pt x="314780" y="319570"/>
                  </a:lnTo>
                  <a:lnTo>
                    <a:pt x="359975" y="307226"/>
                  </a:lnTo>
                  <a:lnTo>
                    <a:pt x="401545" y="287556"/>
                  </a:lnTo>
                  <a:lnTo>
                    <a:pt x="438751" y="261301"/>
                  </a:lnTo>
                  <a:lnTo>
                    <a:pt x="470851" y="229201"/>
                  </a:lnTo>
                  <a:lnTo>
                    <a:pt x="497106" y="191995"/>
                  </a:lnTo>
                  <a:lnTo>
                    <a:pt x="516776" y="150425"/>
                  </a:lnTo>
                  <a:lnTo>
                    <a:pt x="529120" y="105230"/>
                  </a:lnTo>
                  <a:lnTo>
                    <a:pt x="533400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594727" y="2920746"/>
              <a:ext cx="609600" cy="361950"/>
            </a:xfrm>
            <a:custGeom>
              <a:avLst/>
              <a:gdLst/>
              <a:ahLst/>
              <a:cxnLst/>
              <a:rect l="l" t="t" r="r" b="b"/>
              <a:pathLst>
                <a:path w="609600" h="361950">
                  <a:moveTo>
                    <a:pt x="85070" y="0"/>
                  </a:moveTo>
                  <a:lnTo>
                    <a:pt x="6836" y="0"/>
                  </a:lnTo>
                  <a:lnTo>
                    <a:pt x="1523" y="27432"/>
                  </a:lnTo>
                  <a:lnTo>
                    <a:pt x="0" y="58674"/>
                  </a:lnTo>
                  <a:lnTo>
                    <a:pt x="762" y="73914"/>
                  </a:lnTo>
                  <a:lnTo>
                    <a:pt x="6858" y="119634"/>
                  </a:lnTo>
                  <a:lnTo>
                    <a:pt x="20611" y="166881"/>
                  </a:lnTo>
                  <a:lnTo>
                    <a:pt x="41383" y="210382"/>
                  </a:lnTo>
                  <a:lnTo>
                    <a:pt x="68438" y="249566"/>
                  </a:lnTo>
                  <a:lnTo>
                    <a:pt x="76200" y="257729"/>
                  </a:lnTo>
                  <a:lnTo>
                    <a:pt x="76200" y="56388"/>
                  </a:lnTo>
                  <a:lnTo>
                    <a:pt x="77724" y="33528"/>
                  </a:lnTo>
                  <a:lnTo>
                    <a:pt x="85070" y="0"/>
                  </a:lnTo>
                  <a:close/>
                </a:path>
                <a:path w="609600" h="361950">
                  <a:moveTo>
                    <a:pt x="533400" y="258228"/>
                  </a:moveTo>
                  <a:lnTo>
                    <a:pt x="533400" y="70104"/>
                  </a:lnTo>
                  <a:lnTo>
                    <a:pt x="526220" y="113435"/>
                  </a:lnTo>
                  <a:lnTo>
                    <a:pt x="513138" y="151985"/>
                  </a:lnTo>
                  <a:lnTo>
                    <a:pt x="494861" y="185720"/>
                  </a:lnTo>
                  <a:lnTo>
                    <a:pt x="445560" y="238613"/>
                  </a:lnTo>
                  <a:lnTo>
                    <a:pt x="383985" y="271850"/>
                  </a:lnTo>
                  <a:lnTo>
                    <a:pt x="315806" y="285164"/>
                  </a:lnTo>
                  <a:lnTo>
                    <a:pt x="281010" y="284267"/>
                  </a:lnTo>
                  <a:lnTo>
                    <a:pt x="213551" y="267202"/>
                  </a:lnTo>
                  <a:lnTo>
                    <a:pt x="153659" y="229552"/>
                  </a:lnTo>
                  <a:lnTo>
                    <a:pt x="107001" y="171053"/>
                  </a:lnTo>
                  <a:lnTo>
                    <a:pt x="90407" y="133902"/>
                  </a:lnTo>
                  <a:lnTo>
                    <a:pt x="79248" y="91440"/>
                  </a:lnTo>
                  <a:lnTo>
                    <a:pt x="76200" y="56388"/>
                  </a:lnTo>
                  <a:lnTo>
                    <a:pt x="76200" y="257729"/>
                  </a:lnTo>
                  <a:lnTo>
                    <a:pt x="138460" y="312691"/>
                  </a:lnTo>
                  <a:lnTo>
                    <a:pt x="179956" y="335488"/>
                  </a:lnTo>
                  <a:lnTo>
                    <a:pt x="224795" y="351679"/>
                  </a:lnTo>
                  <a:lnTo>
                    <a:pt x="272243" y="360690"/>
                  </a:lnTo>
                  <a:lnTo>
                    <a:pt x="321564" y="361950"/>
                  </a:lnTo>
                  <a:lnTo>
                    <a:pt x="337566" y="360426"/>
                  </a:lnTo>
                  <a:lnTo>
                    <a:pt x="398766" y="347753"/>
                  </a:lnTo>
                  <a:lnTo>
                    <a:pt x="441688" y="330058"/>
                  </a:lnTo>
                  <a:lnTo>
                    <a:pt x="481008" y="306405"/>
                  </a:lnTo>
                  <a:lnTo>
                    <a:pt x="516159" y="277385"/>
                  </a:lnTo>
                  <a:lnTo>
                    <a:pt x="533400" y="258228"/>
                  </a:lnTo>
                  <a:close/>
                </a:path>
                <a:path w="609600" h="361950">
                  <a:moveTo>
                    <a:pt x="609600" y="72390"/>
                  </a:moveTo>
                  <a:lnTo>
                    <a:pt x="609600" y="41148"/>
                  </a:lnTo>
                  <a:lnTo>
                    <a:pt x="608076" y="25146"/>
                  </a:lnTo>
                  <a:lnTo>
                    <a:pt x="603070" y="0"/>
                  </a:lnTo>
                  <a:lnTo>
                    <a:pt x="525268" y="0"/>
                  </a:lnTo>
                  <a:lnTo>
                    <a:pt x="526658" y="4283"/>
                  </a:lnTo>
                  <a:lnTo>
                    <a:pt x="533400" y="46482"/>
                  </a:lnTo>
                  <a:lnTo>
                    <a:pt x="533400" y="258228"/>
                  </a:lnTo>
                  <a:lnTo>
                    <a:pt x="546576" y="243587"/>
                  </a:lnTo>
                  <a:lnTo>
                    <a:pt x="571694" y="205598"/>
                  </a:lnTo>
                  <a:lnTo>
                    <a:pt x="590948" y="164010"/>
                  </a:lnTo>
                  <a:lnTo>
                    <a:pt x="603771" y="119411"/>
                  </a:lnTo>
                  <a:lnTo>
                    <a:pt x="609600" y="72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7811389" y="27724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9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832727" y="3360067"/>
            <a:ext cx="609600" cy="418465"/>
            <a:chOff x="6832727" y="3360067"/>
            <a:chExt cx="609600" cy="418465"/>
          </a:xfrm>
        </p:grpSpPr>
        <p:sp>
          <p:nvSpPr>
            <p:cNvPr id="51" name="object 51"/>
            <p:cNvSpPr/>
            <p:nvPr/>
          </p:nvSpPr>
          <p:spPr>
            <a:xfrm>
              <a:off x="6870827" y="3396995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26701" y="380999"/>
                  </a:lnTo>
                  <a:lnTo>
                    <a:pt x="506827" y="380999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832727" y="3360067"/>
              <a:ext cx="609600" cy="418465"/>
            </a:xfrm>
            <a:custGeom>
              <a:avLst/>
              <a:gdLst/>
              <a:ahLst/>
              <a:cxnLst/>
              <a:rect l="l" t="t" r="r" b="b"/>
              <a:pathLst>
                <a:path w="609600" h="41846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527" y="48012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76200" y="41792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417928"/>
                  </a:lnTo>
                  <a:lnTo>
                    <a:pt x="587504" y="417928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418464">
                  <a:moveTo>
                    <a:pt x="107267" y="417928"/>
                  </a:move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417928"/>
                  </a:lnTo>
                  <a:lnTo>
                    <a:pt x="107267" y="417928"/>
                  </a:lnTo>
                  <a:close/>
                </a:path>
                <a:path w="609600" h="418464">
                  <a:moveTo>
                    <a:pt x="533400" y="417928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502593" y="417928"/>
                  </a:lnTo>
                  <a:lnTo>
                    <a:pt x="533400" y="417928"/>
                  </a:lnTo>
                  <a:close/>
                </a:path>
              </a:pathLst>
            </a:custGeom>
            <a:solidFill>
              <a:srgbClr val="3668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7049401" y="34582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74839" y="3777234"/>
            <a:ext cx="9144000" cy="2573020"/>
            <a:chOff x="774839" y="3777234"/>
            <a:chExt cx="9144000" cy="2573020"/>
          </a:xfrm>
        </p:grpSpPr>
        <p:sp>
          <p:nvSpPr>
            <p:cNvPr id="55" name="object 55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8013827" y="4082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8000123" y="40692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4"/>
                  </a:lnTo>
                  <a:lnTo>
                    <a:pt x="28194" y="206431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0"/>
                  </a:lnTo>
                  <a:lnTo>
                    <a:pt x="231962" y="204717"/>
                  </a:lnTo>
                  <a:lnTo>
                    <a:pt x="249430" y="170408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0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1"/>
                  </a:lnTo>
                  <a:lnTo>
                    <a:pt x="72922" y="244349"/>
                  </a:lnTo>
                  <a:lnTo>
                    <a:pt x="141751" y="255779"/>
                  </a:lnTo>
                  <a:lnTo>
                    <a:pt x="175840" y="247628"/>
                  </a:lnTo>
                  <a:lnTo>
                    <a:pt x="206672" y="230532"/>
                  </a:lnTo>
                  <a:lnTo>
                    <a:pt x="228600" y="20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080627" y="4082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9066923" y="40692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4"/>
                  </a:lnTo>
                  <a:lnTo>
                    <a:pt x="28194" y="206431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0"/>
                  </a:lnTo>
                  <a:lnTo>
                    <a:pt x="231962" y="204717"/>
                  </a:lnTo>
                  <a:lnTo>
                    <a:pt x="249430" y="170408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0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1"/>
                  </a:lnTo>
                  <a:lnTo>
                    <a:pt x="72922" y="244349"/>
                  </a:lnTo>
                  <a:lnTo>
                    <a:pt x="141751" y="255779"/>
                  </a:lnTo>
                  <a:lnTo>
                    <a:pt x="175840" y="247628"/>
                  </a:lnTo>
                  <a:lnTo>
                    <a:pt x="206672" y="230532"/>
                  </a:lnTo>
                  <a:lnTo>
                    <a:pt x="228600" y="20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200529" y="3880116"/>
              <a:ext cx="923290" cy="233679"/>
            </a:xfrm>
            <a:custGeom>
              <a:avLst/>
              <a:gdLst/>
              <a:ahLst/>
              <a:cxnLst/>
              <a:rect l="l" t="t" r="r" b="b"/>
              <a:pathLst>
                <a:path w="923290" h="233679">
                  <a:moveTo>
                    <a:pt x="281178" y="22098"/>
                  </a:moveTo>
                  <a:lnTo>
                    <a:pt x="263652" y="0"/>
                  </a:lnTo>
                  <a:lnTo>
                    <a:pt x="0" y="211074"/>
                  </a:lnTo>
                  <a:lnTo>
                    <a:pt x="17526" y="233172"/>
                  </a:lnTo>
                  <a:lnTo>
                    <a:pt x="281178" y="22098"/>
                  </a:lnTo>
                  <a:close/>
                </a:path>
                <a:path w="923290" h="233679">
                  <a:moveTo>
                    <a:pt x="922769" y="211074"/>
                  </a:moveTo>
                  <a:lnTo>
                    <a:pt x="659117" y="0"/>
                  </a:lnTo>
                  <a:lnTo>
                    <a:pt x="641591" y="22098"/>
                  </a:lnTo>
                  <a:lnTo>
                    <a:pt x="904481" y="233172"/>
                  </a:lnTo>
                  <a:lnTo>
                    <a:pt x="922769" y="211074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421528" y="3777996"/>
              <a:ext cx="480695" cy="152400"/>
            </a:xfrm>
            <a:custGeom>
              <a:avLst/>
              <a:gdLst/>
              <a:ahLst/>
              <a:cxnLst/>
              <a:rect l="l" t="t" r="r" b="b"/>
              <a:pathLst>
                <a:path w="480695" h="152400">
                  <a:moveTo>
                    <a:pt x="480126" y="0"/>
                  </a:moveTo>
                  <a:lnTo>
                    <a:pt x="0" y="0"/>
                  </a:lnTo>
                  <a:lnTo>
                    <a:pt x="9762" y="20545"/>
                  </a:lnTo>
                  <a:lnTo>
                    <a:pt x="36098" y="57751"/>
                  </a:lnTo>
                  <a:lnTo>
                    <a:pt x="68261" y="89851"/>
                  </a:lnTo>
                  <a:lnTo>
                    <a:pt x="105491" y="116106"/>
                  </a:lnTo>
                  <a:lnTo>
                    <a:pt x="147030" y="135776"/>
                  </a:lnTo>
                  <a:lnTo>
                    <a:pt x="192119" y="148120"/>
                  </a:lnTo>
                  <a:lnTo>
                    <a:pt x="239998" y="152400"/>
                  </a:lnTo>
                  <a:lnTo>
                    <a:pt x="288079" y="148120"/>
                  </a:lnTo>
                  <a:lnTo>
                    <a:pt x="333274" y="135776"/>
                  </a:lnTo>
                  <a:lnTo>
                    <a:pt x="374844" y="116106"/>
                  </a:lnTo>
                  <a:lnTo>
                    <a:pt x="412049" y="89851"/>
                  </a:lnTo>
                  <a:lnTo>
                    <a:pt x="444150" y="57751"/>
                  </a:lnTo>
                  <a:lnTo>
                    <a:pt x="470405" y="20545"/>
                  </a:lnTo>
                  <a:lnTo>
                    <a:pt x="480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8379520" y="3777996"/>
              <a:ext cx="565150" cy="190500"/>
            </a:xfrm>
            <a:custGeom>
              <a:avLst/>
              <a:gdLst/>
              <a:ahLst/>
              <a:cxnLst/>
              <a:rect l="l" t="t" r="r" b="b"/>
              <a:pathLst>
                <a:path w="565150" h="190500">
                  <a:moveTo>
                    <a:pt x="564711" y="0"/>
                  </a:moveTo>
                  <a:lnTo>
                    <a:pt x="479799" y="0"/>
                  </a:lnTo>
                  <a:lnTo>
                    <a:pt x="472068" y="14270"/>
                  </a:lnTo>
                  <a:lnTo>
                    <a:pt x="449306" y="43157"/>
                  </a:lnTo>
                  <a:lnTo>
                    <a:pt x="393160" y="86255"/>
                  </a:lnTo>
                  <a:lnTo>
                    <a:pt x="327574" y="109563"/>
                  </a:lnTo>
                  <a:lnTo>
                    <a:pt x="293013" y="113714"/>
                  </a:lnTo>
                  <a:lnTo>
                    <a:pt x="258217" y="112817"/>
                  </a:lnTo>
                  <a:lnTo>
                    <a:pt x="190758" y="95752"/>
                  </a:lnTo>
                  <a:lnTo>
                    <a:pt x="130866" y="58102"/>
                  </a:lnTo>
                  <a:lnTo>
                    <a:pt x="84474" y="0"/>
                  </a:lnTo>
                  <a:lnTo>
                    <a:pt x="0" y="0"/>
                  </a:lnTo>
                  <a:lnTo>
                    <a:pt x="18590" y="38932"/>
                  </a:lnTo>
                  <a:lnTo>
                    <a:pt x="45645" y="78116"/>
                  </a:lnTo>
                  <a:lnTo>
                    <a:pt x="78249" y="112410"/>
                  </a:lnTo>
                  <a:lnTo>
                    <a:pt x="115667" y="141241"/>
                  </a:lnTo>
                  <a:lnTo>
                    <a:pt x="157163" y="164038"/>
                  </a:lnTo>
                  <a:lnTo>
                    <a:pt x="202002" y="180229"/>
                  </a:lnTo>
                  <a:lnTo>
                    <a:pt x="249449" y="189240"/>
                  </a:lnTo>
                  <a:lnTo>
                    <a:pt x="298770" y="190500"/>
                  </a:lnTo>
                  <a:lnTo>
                    <a:pt x="314772" y="188976"/>
                  </a:lnTo>
                  <a:lnTo>
                    <a:pt x="375973" y="176303"/>
                  </a:lnTo>
                  <a:lnTo>
                    <a:pt x="418895" y="158608"/>
                  </a:lnTo>
                  <a:lnTo>
                    <a:pt x="458215" y="134955"/>
                  </a:lnTo>
                  <a:lnTo>
                    <a:pt x="493366" y="105935"/>
                  </a:lnTo>
                  <a:lnTo>
                    <a:pt x="523783" y="72137"/>
                  </a:lnTo>
                  <a:lnTo>
                    <a:pt x="548901" y="34148"/>
                  </a:lnTo>
                  <a:lnTo>
                    <a:pt x="5647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897528" y="3777996"/>
              <a:ext cx="480695" cy="152400"/>
            </a:xfrm>
            <a:custGeom>
              <a:avLst/>
              <a:gdLst/>
              <a:ahLst/>
              <a:cxnLst/>
              <a:rect l="l" t="t" r="r" b="b"/>
              <a:pathLst>
                <a:path w="480695" h="152400">
                  <a:moveTo>
                    <a:pt x="480126" y="0"/>
                  </a:moveTo>
                  <a:lnTo>
                    <a:pt x="0" y="0"/>
                  </a:lnTo>
                  <a:lnTo>
                    <a:pt x="9762" y="20545"/>
                  </a:lnTo>
                  <a:lnTo>
                    <a:pt x="36098" y="57751"/>
                  </a:lnTo>
                  <a:lnTo>
                    <a:pt x="68261" y="89851"/>
                  </a:lnTo>
                  <a:lnTo>
                    <a:pt x="105491" y="116106"/>
                  </a:lnTo>
                  <a:lnTo>
                    <a:pt x="147030" y="135776"/>
                  </a:lnTo>
                  <a:lnTo>
                    <a:pt x="192119" y="148120"/>
                  </a:lnTo>
                  <a:lnTo>
                    <a:pt x="239998" y="152400"/>
                  </a:lnTo>
                  <a:lnTo>
                    <a:pt x="288079" y="148120"/>
                  </a:lnTo>
                  <a:lnTo>
                    <a:pt x="333274" y="135776"/>
                  </a:lnTo>
                  <a:lnTo>
                    <a:pt x="374844" y="116106"/>
                  </a:lnTo>
                  <a:lnTo>
                    <a:pt x="412049" y="89851"/>
                  </a:lnTo>
                  <a:lnTo>
                    <a:pt x="444150" y="57751"/>
                  </a:lnTo>
                  <a:lnTo>
                    <a:pt x="470405" y="20545"/>
                  </a:lnTo>
                  <a:lnTo>
                    <a:pt x="480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855520" y="3777996"/>
              <a:ext cx="565150" cy="190500"/>
            </a:xfrm>
            <a:custGeom>
              <a:avLst/>
              <a:gdLst/>
              <a:ahLst/>
              <a:cxnLst/>
              <a:rect l="l" t="t" r="r" b="b"/>
              <a:pathLst>
                <a:path w="565150" h="190500">
                  <a:moveTo>
                    <a:pt x="564711" y="0"/>
                  </a:moveTo>
                  <a:lnTo>
                    <a:pt x="479799" y="0"/>
                  </a:lnTo>
                  <a:lnTo>
                    <a:pt x="472068" y="14270"/>
                  </a:lnTo>
                  <a:lnTo>
                    <a:pt x="449306" y="43157"/>
                  </a:lnTo>
                  <a:lnTo>
                    <a:pt x="393160" y="86255"/>
                  </a:lnTo>
                  <a:lnTo>
                    <a:pt x="327574" y="109563"/>
                  </a:lnTo>
                  <a:lnTo>
                    <a:pt x="293013" y="113714"/>
                  </a:lnTo>
                  <a:lnTo>
                    <a:pt x="258217" y="112817"/>
                  </a:lnTo>
                  <a:lnTo>
                    <a:pt x="190758" y="95752"/>
                  </a:lnTo>
                  <a:lnTo>
                    <a:pt x="130866" y="58102"/>
                  </a:lnTo>
                  <a:lnTo>
                    <a:pt x="84474" y="0"/>
                  </a:lnTo>
                  <a:lnTo>
                    <a:pt x="0" y="0"/>
                  </a:lnTo>
                  <a:lnTo>
                    <a:pt x="18590" y="38932"/>
                  </a:lnTo>
                  <a:lnTo>
                    <a:pt x="45645" y="78116"/>
                  </a:lnTo>
                  <a:lnTo>
                    <a:pt x="78249" y="112410"/>
                  </a:lnTo>
                  <a:lnTo>
                    <a:pt x="115667" y="141241"/>
                  </a:lnTo>
                  <a:lnTo>
                    <a:pt x="157163" y="164038"/>
                  </a:lnTo>
                  <a:lnTo>
                    <a:pt x="202002" y="180229"/>
                  </a:lnTo>
                  <a:lnTo>
                    <a:pt x="249449" y="189240"/>
                  </a:lnTo>
                  <a:lnTo>
                    <a:pt x="298770" y="190500"/>
                  </a:lnTo>
                  <a:lnTo>
                    <a:pt x="314772" y="188976"/>
                  </a:lnTo>
                  <a:lnTo>
                    <a:pt x="375973" y="176303"/>
                  </a:lnTo>
                  <a:lnTo>
                    <a:pt x="418895" y="158608"/>
                  </a:lnTo>
                  <a:lnTo>
                    <a:pt x="458215" y="134955"/>
                  </a:lnTo>
                  <a:lnTo>
                    <a:pt x="493366" y="105935"/>
                  </a:lnTo>
                  <a:lnTo>
                    <a:pt x="523783" y="72137"/>
                  </a:lnTo>
                  <a:lnTo>
                    <a:pt x="548901" y="34148"/>
                  </a:lnTo>
                  <a:lnTo>
                    <a:pt x="564711" y="0"/>
                  </a:lnTo>
                  <a:close/>
                </a:path>
              </a:pathLst>
            </a:custGeom>
            <a:solidFill>
              <a:srgbClr val="3668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489826" y="4123182"/>
              <a:ext cx="2286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476123" y="4109013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06"/>
                  </a:moveTo>
                  <a:lnTo>
                    <a:pt x="256794" y="120848"/>
                  </a:lnTo>
                  <a:lnTo>
                    <a:pt x="256032" y="113990"/>
                  </a:lnTo>
                  <a:lnTo>
                    <a:pt x="244157" y="72770"/>
                  </a:lnTo>
                  <a:lnTo>
                    <a:pt x="223057" y="40771"/>
                  </a:lnTo>
                  <a:lnTo>
                    <a:pt x="162469" y="4396"/>
                  </a:lnTo>
                  <a:lnTo>
                    <a:pt x="127625" y="0"/>
                  </a:lnTo>
                  <a:lnTo>
                    <a:pt x="92842" y="4783"/>
                  </a:lnTo>
                  <a:lnTo>
                    <a:pt x="32748" y="41850"/>
                  </a:lnTo>
                  <a:lnTo>
                    <a:pt x="12081" y="74112"/>
                  </a:lnTo>
                  <a:lnTo>
                    <a:pt x="761" y="115514"/>
                  </a:lnTo>
                  <a:lnTo>
                    <a:pt x="0" y="121610"/>
                  </a:lnTo>
                  <a:lnTo>
                    <a:pt x="0" y="135326"/>
                  </a:lnTo>
                  <a:lnTo>
                    <a:pt x="762" y="142184"/>
                  </a:lnTo>
                  <a:lnTo>
                    <a:pt x="2286" y="154376"/>
                  </a:lnTo>
                  <a:lnTo>
                    <a:pt x="18463" y="194361"/>
                  </a:lnTo>
                  <a:lnTo>
                    <a:pt x="28194" y="206336"/>
                  </a:lnTo>
                  <a:lnTo>
                    <a:pt x="28194" y="122372"/>
                  </a:lnTo>
                  <a:lnTo>
                    <a:pt x="28956" y="117800"/>
                  </a:lnTo>
                  <a:lnTo>
                    <a:pt x="41813" y="78128"/>
                  </a:lnTo>
                  <a:lnTo>
                    <a:pt x="65426" y="50002"/>
                  </a:lnTo>
                  <a:lnTo>
                    <a:pt x="96145" y="33411"/>
                  </a:lnTo>
                  <a:lnTo>
                    <a:pt x="130321" y="28346"/>
                  </a:lnTo>
                  <a:lnTo>
                    <a:pt x="164304" y="34796"/>
                  </a:lnTo>
                  <a:lnTo>
                    <a:pt x="194444" y="52751"/>
                  </a:lnTo>
                  <a:lnTo>
                    <a:pt x="217093" y="82200"/>
                  </a:lnTo>
                  <a:lnTo>
                    <a:pt x="228600" y="123134"/>
                  </a:lnTo>
                  <a:lnTo>
                    <a:pt x="228600" y="208072"/>
                  </a:lnTo>
                  <a:lnTo>
                    <a:pt x="231890" y="204709"/>
                  </a:lnTo>
                  <a:lnTo>
                    <a:pt x="249381" y="170353"/>
                  </a:lnTo>
                  <a:lnTo>
                    <a:pt x="256794" y="127706"/>
                  </a:lnTo>
                  <a:close/>
                </a:path>
                <a:path w="257175" h="255904">
                  <a:moveTo>
                    <a:pt x="228600" y="208072"/>
                  </a:moveTo>
                  <a:lnTo>
                    <a:pt x="228600" y="133802"/>
                  </a:lnTo>
                  <a:lnTo>
                    <a:pt x="218020" y="172649"/>
                  </a:lnTo>
                  <a:lnTo>
                    <a:pt x="196700" y="201421"/>
                  </a:lnTo>
                  <a:lnTo>
                    <a:pt x="167985" y="219851"/>
                  </a:lnTo>
                  <a:lnTo>
                    <a:pt x="135216" y="227671"/>
                  </a:lnTo>
                  <a:lnTo>
                    <a:pt x="101738" y="224615"/>
                  </a:lnTo>
                  <a:lnTo>
                    <a:pt x="70894" y="210415"/>
                  </a:lnTo>
                  <a:lnTo>
                    <a:pt x="46027" y="184805"/>
                  </a:lnTo>
                  <a:lnTo>
                    <a:pt x="30480" y="147518"/>
                  </a:lnTo>
                  <a:lnTo>
                    <a:pt x="28956" y="137612"/>
                  </a:lnTo>
                  <a:lnTo>
                    <a:pt x="28194" y="133040"/>
                  </a:lnTo>
                  <a:lnTo>
                    <a:pt x="28194" y="206336"/>
                  </a:lnTo>
                  <a:lnTo>
                    <a:pt x="72932" y="244338"/>
                  </a:lnTo>
                  <a:lnTo>
                    <a:pt x="141712" y="255808"/>
                  </a:lnTo>
                  <a:lnTo>
                    <a:pt x="175780" y="247659"/>
                  </a:lnTo>
                  <a:lnTo>
                    <a:pt x="206598" y="230552"/>
                  </a:lnTo>
                  <a:lnTo>
                    <a:pt x="228600" y="208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556627" y="4123182"/>
              <a:ext cx="2286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542923" y="4108961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58"/>
                  </a:moveTo>
                  <a:lnTo>
                    <a:pt x="256794" y="120900"/>
                  </a:lnTo>
                  <a:lnTo>
                    <a:pt x="256032" y="114042"/>
                  </a:lnTo>
                  <a:lnTo>
                    <a:pt x="244117" y="72824"/>
                  </a:lnTo>
                  <a:lnTo>
                    <a:pt x="223000" y="40817"/>
                  </a:lnTo>
                  <a:lnTo>
                    <a:pt x="162426" y="4412"/>
                  </a:lnTo>
                  <a:lnTo>
                    <a:pt x="127601" y="0"/>
                  </a:lnTo>
                  <a:lnTo>
                    <a:pt x="92840" y="4772"/>
                  </a:lnTo>
                  <a:lnTo>
                    <a:pt x="32775" y="41841"/>
                  </a:lnTo>
                  <a:lnTo>
                    <a:pt x="12104" y="74125"/>
                  </a:lnTo>
                  <a:lnTo>
                    <a:pt x="761" y="115566"/>
                  </a:lnTo>
                  <a:lnTo>
                    <a:pt x="0" y="121662"/>
                  </a:lnTo>
                  <a:lnTo>
                    <a:pt x="0" y="135378"/>
                  </a:lnTo>
                  <a:lnTo>
                    <a:pt x="762" y="142236"/>
                  </a:lnTo>
                  <a:lnTo>
                    <a:pt x="2286" y="154428"/>
                  </a:lnTo>
                  <a:lnTo>
                    <a:pt x="18466" y="194413"/>
                  </a:lnTo>
                  <a:lnTo>
                    <a:pt x="28194" y="206383"/>
                  </a:lnTo>
                  <a:lnTo>
                    <a:pt x="28194" y="122424"/>
                  </a:lnTo>
                  <a:lnTo>
                    <a:pt x="28956" y="117852"/>
                  </a:lnTo>
                  <a:lnTo>
                    <a:pt x="41809" y="78180"/>
                  </a:lnTo>
                  <a:lnTo>
                    <a:pt x="65420" y="50054"/>
                  </a:lnTo>
                  <a:lnTo>
                    <a:pt x="96139" y="33463"/>
                  </a:lnTo>
                  <a:lnTo>
                    <a:pt x="130316" y="28398"/>
                  </a:lnTo>
                  <a:lnTo>
                    <a:pt x="164300" y="34848"/>
                  </a:lnTo>
                  <a:lnTo>
                    <a:pt x="194442" y="52803"/>
                  </a:lnTo>
                  <a:lnTo>
                    <a:pt x="217092" y="82253"/>
                  </a:lnTo>
                  <a:lnTo>
                    <a:pt x="228600" y="123186"/>
                  </a:lnTo>
                  <a:lnTo>
                    <a:pt x="228600" y="208125"/>
                  </a:lnTo>
                  <a:lnTo>
                    <a:pt x="231891" y="204762"/>
                  </a:lnTo>
                  <a:lnTo>
                    <a:pt x="249381" y="170405"/>
                  </a:lnTo>
                  <a:lnTo>
                    <a:pt x="256794" y="127758"/>
                  </a:lnTo>
                  <a:close/>
                </a:path>
                <a:path w="257175" h="255904">
                  <a:moveTo>
                    <a:pt x="228600" y="208125"/>
                  </a:moveTo>
                  <a:lnTo>
                    <a:pt x="228600" y="133854"/>
                  </a:lnTo>
                  <a:lnTo>
                    <a:pt x="218020" y="172702"/>
                  </a:lnTo>
                  <a:lnTo>
                    <a:pt x="196700" y="201473"/>
                  </a:lnTo>
                  <a:lnTo>
                    <a:pt x="167985" y="219903"/>
                  </a:lnTo>
                  <a:lnTo>
                    <a:pt x="135216" y="227723"/>
                  </a:lnTo>
                  <a:lnTo>
                    <a:pt x="101738" y="224667"/>
                  </a:lnTo>
                  <a:lnTo>
                    <a:pt x="70894" y="210467"/>
                  </a:lnTo>
                  <a:lnTo>
                    <a:pt x="46027" y="184858"/>
                  </a:lnTo>
                  <a:lnTo>
                    <a:pt x="30480" y="147570"/>
                  </a:lnTo>
                  <a:lnTo>
                    <a:pt x="28956" y="137664"/>
                  </a:lnTo>
                  <a:lnTo>
                    <a:pt x="28194" y="133092"/>
                  </a:lnTo>
                  <a:lnTo>
                    <a:pt x="28194" y="206383"/>
                  </a:lnTo>
                  <a:lnTo>
                    <a:pt x="72937" y="244390"/>
                  </a:lnTo>
                  <a:lnTo>
                    <a:pt x="141717" y="255860"/>
                  </a:lnTo>
                  <a:lnTo>
                    <a:pt x="175784" y="247712"/>
                  </a:lnTo>
                  <a:lnTo>
                    <a:pt x="206600" y="230605"/>
                  </a:lnTo>
                  <a:lnTo>
                    <a:pt x="228600" y="2081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675767" y="3880878"/>
              <a:ext cx="924560" cy="271780"/>
            </a:xfrm>
            <a:custGeom>
              <a:avLst/>
              <a:gdLst/>
              <a:ahLst/>
              <a:cxnLst/>
              <a:rect l="l" t="t" r="r" b="b"/>
              <a:pathLst>
                <a:path w="924559" h="271779">
                  <a:moveTo>
                    <a:pt x="282702" y="20574"/>
                  </a:moveTo>
                  <a:lnTo>
                    <a:pt x="263652" y="0"/>
                  </a:lnTo>
                  <a:lnTo>
                    <a:pt x="0" y="250698"/>
                  </a:lnTo>
                  <a:lnTo>
                    <a:pt x="19812" y="271272"/>
                  </a:lnTo>
                  <a:lnTo>
                    <a:pt x="282702" y="20574"/>
                  </a:lnTo>
                  <a:close/>
                </a:path>
                <a:path w="924559" h="271779">
                  <a:moveTo>
                    <a:pt x="924306" y="250698"/>
                  </a:moveTo>
                  <a:lnTo>
                    <a:pt x="660654" y="0"/>
                  </a:lnTo>
                  <a:lnTo>
                    <a:pt x="640842" y="20574"/>
                  </a:lnTo>
                  <a:lnTo>
                    <a:pt x="904494" y="271272"/>
                  </a:lnTo>
                  <a:lnTo>
                    <a:pt x="924306" y="25069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989723" y="4602480"/>
              <a:ext cx="6276975" cy="33020"/>
            </a:xfrm>
            <a:custGeom>
              <a:avLst/>
              <a:gdLst/>
              <a:ahLst/>
              <a:cxnLst/>
              <a:rect l="l" t="t" r="r" b="b"/>
              <a:pathLst>
                <a:path w="6276975" h="33020">
                  <a:moveTo>
                    <a:pt x="6276594" y="32766"/>
                  </a:moveTo>
                  <a:lnTo>
                    <a:pt x="6276594" y="0"/>
                  </a:lnTo>
                  <a:lnTo>
                    <a:pt x="0" y="0"/>
                  </a:lnTo>
                  <a:lnTo>
                    <a:pt x="0" y="32766"/>
                  </a:lnTo>
                  <a:lnTo>
                    <a:pt x="13715" y="32766"/>
                  </a:lnTo>
                  <a:lnTo>
                    <a:pt x="13715" y="28194"/>
                  </a:lnTo>
                  <a:lnTo>
                    <a:pt x="28193" y="13716"/>
                  </a:lnTo>
                  <a:lnTo>
                    <a:pt x="28193" y="28194"/>
                  </a:lnTo>
                  <a:lnTo>
                    <a:pt x="6248400" y="28194"/>
                  </a:lnTo>
                  <a:lnTo>
                    <a:pt x="6248400" y="13716"/>
                  </a:lnTo>
                  <a:lnTo>
                    <a:pt x="6262103" y="28194"/>
                  </a:lnTo>
                  <a:lnTo>
                    <a:pt x="6262103" y="32766"/>
                  </a:lnTo>
                  <a:lnTo>
                    <a:pt x="6276594" y="32766"/>
                  </a:lnTo>
                  <a:close/>
                </a:path>
                <a:path w="6276975" h="33020">
                  <a:moveTo>
                    <a:pt x="28193" y="28194"/>
                  </a:moveTo>
                  <a:lnTo>
                    <a:pt x="28193" y="13716"/>
                  </a:lnTo>
                  <a:lnTo>
                    <a:pt x="13715" y="28194"/>
                  </a:lnTo>
                  <a:lnTo>
                    <a:pt x="28193" y="28194"/>
                  </a:lnTo>
                  <a:close/>
                </a:path>
                <a:path w="6276975" h="33020">
                  <a:moveTo>
                    <a:pt x="28193" y="32766"/>
                  </a:moveTo>
                  <a:lnTo>
                    <a:pt x="28193" y="28194"/>
                  </a:lnTo>
                  <a:lnTo>
                    <a:pt x="13715" y="28194"/>
                  </a:lnTo>
                  <a:lnTo>
                    <a:pt x="13715" y="32766"/>
                  </a:lnTo>
                  <a:lnTo>
                    <a:pt x="28193" y="32766"/>
                  </a:lnTo>
                  <a:close/>
                </a:path>
                <a:path w="6276975" h="33020">
                  <a:moveTo>
                    <a:pt x="6262103" y="28194"/>
                  </a:moveTo>
                  <a:lnTo>
                    <a:pt x="6248400" y="13716"/>
                  </a:lnTo>
                  <a:lnTo>
                    <a:pt x="6248400" y="28194"/>
                  </a:lnTo>
                  <a:lnTo>
                    <a:pt x="6262103" y="28194"/>
                  </a:lnTo>
                  <a:close/>
                </a:path>
                <a:path w="6276975" h="33020">
                  <a:moveTo>
                    <a:pt x="6262103" y="32766"/>
                  </a:moveTo>
                  <a:lnTo>
                    <a:pt x="6262103" y="28194"/>
                  </a:lnTo>
                  <a:lnTo>
                    <a:pt x="6248400" y="28194"/>
                  </a:lnTo>
                  <a:lnTo>
                    <a:pt x="6248400" y="32766"/>
                  </a:lnTo>
                  <a:lnTo>
                    <a:pt x="6262103" y="32766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9518027" y="3777996"/>
              <a:ext cx="39625" cy="25717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989723" y="4635258"/>
              <a:ext cx="6276975" cy="857250"/>
            </a:xfrm>
            <a:custGeom>
              <a:avLst/>
              <a:gdLst/>
              <a:ahLst/>
              <a:cxnLst/>
              <a:rect l="l" t="t" r="r" b="b"/>
              <a:pathLst>
                <a:path w="6276975" h="857250">
                  <a:moveTo>
                    <a:pt x="28181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28181" y="857250"/>
                  </a:lnTo>
                  <a:lnTo>
                    <a:pt x="28181" y="0"/>
                  </a:lnTo>
                  <a:close/>
                </a:path>
                <a:path w="6276975" h="857250">
                  <a:moveTo>
                    <a:pt x="6276594" y="0"/>
                  </a:moveTo>
                  <a:lnTo>
                    <a:pt x="6248400" y="0"/>
                  </a:lnTo>
                  <a:lnTo>
                    <a:pt x="6248400" y="857250"/>
                  </a:lnTo>
                  <a:lnTo>
                    <a:pt x="6276594" y="857250"/>
                  </a:lnTo>
                  <a:lnTo>
                    <a:pt x="6276594" y="0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89723" y="5492508"/>
              <a:ext cx="6276975" cy="857250"/>
            </a:xfrm>
            <a:custGeom>
              <a:avLst/>
              <a:gdLst/>
              <a:ahLst/>
              <a:cxnLst/>
              <a:rect l="l" t="t" r="r" b="b"/>
              <a:pathLst>
                <a:path w="6276975" h="857250">
                  <a:moveTo>
                    <a:pt x="28181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28181" y="857250"/>
                  </a:lnTo>
                  <a:lnTo>
                    <a:pt x="28181" y="0"/>
                  </a:lnTo>
                  <a:close/>
                </a:path>
                <a:path w="6276975" h="857250">
                  <a:moveTo>
                    <a:pt x="6276594" y="0"/>
                  </a:moveTo>
                  <a:lnTo>
                    <a:pt x="6248400" y="0"/>
                  </a:lnTo>
                  <a:lnTo>
                    <a:pt x="6248400" y="857250"/>
                  </a:lnTo>
                  <a:lnTo>
                    <a:pt x="6276594" y="857250"/>
                  </a:lnTo>
                  <a:lnTo>
                    <a:pt x="6276594" y="0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1082935" y="4649978"/>
            <a:ext cx="25463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1.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2.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3.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4.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997396" y="4560068"/>
            <a:ext cx="504825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40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Every node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either red or black  Every leaf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(NULL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pointer)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node 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red,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both children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black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Every path from node to descendent leaf  contains 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same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number of black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nodes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774839" y="6348984"/>
            <a:ext cx="9144000" cy="858519"/>
            <a:chOff x="774839" y="6348984"/>
            <a:chExt cx="9144000" cy="858519"/>
          </a:xfrm>
        </p:grpSpPr>
        <p:sp>
          <p:nvSpPr>
            <p:cNvPr id="86" name="object 86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9518027" y="6349746"/>
              <a:ext cx="39625" cy="8572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/>
              <a:rect l="l" t="t" r="r" b="b"/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89723" y="6349746"/>
              <a:ext cx="6276975" cy="589915"/>
            </a:xfrm>
            <a:custGeom>
              <a:avLst/>
              <a:gdLst/>
              <a:ahLst/>
              <a:cxnLst/>
              <a:rect l="l" t="t" r="r" b="b"/>
              <a:pathLst>
                <a:path w="6276975" h="589915">
                  <a:moveTo>
                    <a:pt x="28194" y="560832"/>
                  </a:moveTo>
                  <a:lnTo>
                    <a:pt x="28194" y="0"/>
                  </a:lnTo>
                  <a:lnTo>
                    <a:pt x="0" y="0"/>
                  </a:lnTo>
                  <a:lnTo>
                    <a:pt x="0" y="589788"/>
                  </a:lnTo>
                  <a:lnTo>
                    <a:pt x="13715" y="589788"/>
                  </a:lnTo>
                  <a:lnTo>
                    <a:pt x="13716" y="560832"/>
                  </a:lnTo>
                  <a:lnTo>
                    <a:pt x="28194" y="560832"/>
                  </a:lnTo>
                  <a:close/>
                </a:path>
                <a:path w="6276975" h="589915">
                  <a:moveTo>
                    <a:pt x="6262103" y="560832"/>
                  </a:moveTo>
                  <a:lnTo>
                    <a:pt x="13716" y="560832"/>
                  </a:lnTo>
                  <a:lnTo>
                    <a:pt x="28194" y="575310"/>
                  </a:lnTo>
                  <a:lnTo>
                    <a:pt x="28194" y="589788"/>
                  </a:lnTo>
                  <a:lnTo>
                    <a:pt x="6248400" y="589788"/>
                  </a:lnTo>
                  <a:lnTo>
                    <a:pt x="6248400" y="575310"/>
                  </a:lnTo>
                  <a:lnTo>
                    <a:pt x="6262103" y="560832"/>
                  </a:lnTo>
                  <a:close/>
                </a:path>
                <a:path w="6276975" h="589915">
                  <a:moveTo>
                    <a:pt x="28194" y="589788"/>
                  </a:moveTo>
                  <a:lnTo>
                    <a:pt x="28194" y="575310"/>
                  </a:lnTo>
                  <a:lnTo>
                    <a:pt x="13716" y="560832"/>
                  </a:lnTo>
                  <a:lnTo>
                    <a:pt x="13715" y="589788"/>
                  </a:lnTo>
                  <a:lnTo>
                    <a:pt x="28194" y="589788"/>
                  </a:lnTo>
                  <a:close/>
                </a:path>
                <a:path w="6276975" h="589915">
                  <a:moveTo>
                    <a:pt x="6276594" y="589788"/>
                  </a:moveTo>
                  <a:lnTo>
                    <a:pt x="6276594" y="0"/>
                  </a:lnTo>
                  <a:lnTo>
                    <a:pt x="6248400" y="0"/>
                  </a:lnTo>
                  <a:lnTo>
                    <a:pt x="6248400" y="560832"/>
                  </a:lnTo>
                  <a:lnTo>
                    <a:pt x="6262103" y="560832"/>
                  </a:lnTo>
                  <a:lnTo>
                    <a:pt x="6262103" y="589788"/>
                  </a:lnTo>
                  <a:lnTo>
                    <a:pt x="6276594" y="589788"/>
                  </a:lnTo>
                  <a:close/>
                </a:path>
                <a:path w="6276975" h="589915">
                  <a:moveTo>
                    <a:pt x="6262103" y="589788"/>
                  </a:moveTo>
                  <a:lnTo>
                    <a:pt x="6262103" y="560832"/>
                  </a:lnTo>
                  <a:lnTo>
                    <a:pt x="6248400" y="575310"/>
                  </a:lnTo>
                  <a:lnTo>
                    <a:pt x="6248400" y="589788"/>
                  </a:lnTo>
                  <a:lnTo>
                    <a:pt x="6262103" y="589788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/>
          <p:nvPr/>
        </p:nvSpPr>
        <p:spPr>
          <a:xfrm>
            <a:off x="1082935" y="6478778"/>
            <a:ext cx="254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5.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997396" y="6478778"/>
            <a:ext cx="3002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 root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always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106801" y="6230365"/>
            <a:ext cx="2057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13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8027" y="348995"/>
            <a:ext cx="39625" cy="857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2833" y="349007"/>
            <a:ext cx="57785" cy="857250"/>
          </a:xfrm>
          <a:custGeom>
            <a:avLst/>
            <a:gdLst/>
            <a:ahLst/>
            <a:cxnLst/>
            <a:rect l="l" t="t" r="r" b="b"/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612515" y="348995"/>
            <a:ext cx="306705" cy="857250"/>
            <a:chOff x="9612515" y="348995"/>
            <a:chExt cx="306705" cy="857250"/>
          </a:xfrm>
        </p:grpSpPr>
        <p:sp>
          <p:nvSpPr>
            <p:cNvPr id="5" name="object 5"/>
            <p:cNvSpPr/>
            <p:nvPr/>
          </p:nvSpPr>
          <p:spPr>
            <a:xfrm>
              <a:off x="9612515" y="348995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R</a:t>
            </a:r>
            <a:r>
              <a:rPr dirty="0"/>
              <a:t>ED</a:t>
            </a:r>
            <a:r>
              <a:rPr sz="3200" dirty="0"/>
              <a:t>-B</a:t>
            </a:r>
            <a:r>
              <a:rPr dirty="0"/>
              <a:t>LACK</a:t>
            </a:r>
            <a:r>
              <a:rPr spc="60" dirty="0"/>
              <a:t> </a:t>
            </a:r>
            <a:r>
              <a:rPr sz="3200" dirty="0"/>
              <a:t>T</a:t>
            </a:r>
            <a:r>
              <a:rPr dirty="0"/>
              <a:t>REES</a:t>
            </a:r>
            <a:r>
              <a:rPr sz="3200" dirty="0"/>
              <a:t>:</a:t>
            </a:r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9" name="object 9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2833" y="1206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612515" y="1206246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11541" y="1206500"/>
            <a:ext cx="5233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5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HE </a:t>
            </a:r>
            <a:r>
              <a:rPr sz="3200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550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ROBLEM </a:t>
            </a:r>
            <a:r>
              <a:rPr sz="32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55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ITH</a:t>
            </a:r>
            <a:r>
              <a:rPr sz="2550" spc="37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55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NSERTION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2845" y="1206246"/>
            <a:ext cx="9096375" cy="2571750"/>
            <a:chOff x="822845" y="1206246"/>
            <a:chExt cx="9096375" cy="2571750"/>
          </a:xfrm>
        </p:grpSpPr>
        <p:sp>
          <p:nvSpPr>
            <p:cNvPr id="15" name="object 15"/>
            <p:cNvSpPr/>
            <p:nvPr/>
          </p:nvSpPr>
          <p:spPr>
            <a:xfrm>
              <a:off x="6695905" y="2025396"/>
              <a:ext cx="274320" cy="38100"/>
            </a:xfrm>
            <a:custGeom>
              <a:avLst/>
              <a:gdLst/>
              <a:ahLst/>
              <a:cxnLst/>
              <a:rect l="l" t="t" r="r" b="b"/>
              <a:pathLst>
                <a:path w="274320" h="38100">
                  <a:moveTo>
                    <a:pt x="273978" y="38099"/>
                  </a:moveTo>
                  <a:lnTo>
                    <a:pt x="271666" y="36463"/>
                  </a:lnTo>
                  <a:lnTo>
                    <a:pt x="230096" y="16711"/>
                  </a:lnTo>
                  <a:lnTo>
                    <a:pt x="184901" y="4304"/>
                  </a:lnTo>
                  <a:lnTo>
                    <a:pt x="136820" y="0"/>
                  </a:lnTo>
                  <a:lnTo>
                    <a:pt x="88941" y="4304"/>
                  </a:lnTo>
                  <a:lnTo>
                    <a:pt x="43852" y="16711"/>
                  </a:lnTo>
                  <a:lnTo>
                    <a:pt x="2313" y="36463"/>
                  </a:lnTo>
                  <a:lnTo>
                    <a:pt x="0" y="38099"/>
                  </a:lnTo>
                  <a:lnTo>
                    <a:pt x="273978" y="3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31270" y="1988467"/>
              <a:ext cx="403860" cy="75565"/>
            </a:xfrm>
            <a:custGeom>
              <a:avLst/>
              <a:gdLst/>
              <a:ahLst/>
              <a:cxnLst/>
              <a:rect l="l" t="t" r="r" b="b"/>
              <a:pathLst>
                <a:path w="403859" h="75564">
                  <a:moveTo>
                    <a:pt x="403583" y="75028"/>
                  </a:moveTo>
                  <a:lnTo>
                    <a:pt x="366548" y="46698"/>
                  </a:lnTo>
                  <a:lnTo>
                    <a:pt x="303367" y="16639"/>
                  </a:lnTo>
                  <a:lnTo>
                    <a:pt x="235469" y="1755"/>
                  </a:lnTo>
                  <a:lnTo>
                    <a:pt x="200741" y="0"/>
                  </a:lnTo>
                  <a:lnTo>
                    <a:pt x="166024" y="2032"/>
                  </a:lnTo>
                  <a:lnTo>
                    <a:pt x="98205" y="17456"/>
                  </a:lnTo>
                  <a:lnTo>
                    <a:pt x="35183" y="48012"/>
                  </a:lnTo>
                  <a:lnTo>
                    <a:pt x="0" y="75028"/>
                  </a:lnTo>
                  <a:lnTo>
                    <a:pt x="403583" y="75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518027" y="1206246"/>
              <a:ext cx="39625" cy="257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50318" y="2062746"/>
              <a:ext cx="3747135" cy="858519"/>
            </a:xfrm>
            <a:custGeom>
              <a:avLst/>
              <a:gdLst/>
              <a:ahLst/>
              <a:cxnLst/>
              <a:rect l="l" t="t" r="r" b="b"/>
              <a:pathLst>
                <a:path w="3747134" h="858519">
                  <a:moveTo>
                    <a:pt x="698754" y="470154"/>
                  </a:moveTo>
                  <a:lnTo>
                    <a:pt x="689610" y="443484"/>
                  </a:lnTo>
                  <a:lnTo>
                    <a:pt x="0" y="675132"/>
                  </a:lnTo>
                  <a:lnTo>
                    <a:pt x="9144" y="701802"/>
                  </a:lnTo>
                  <a:lnTo>
                    <a:pt x="698754" y="470154"/>
                  </a:lnTo>
                  <a:close/>
                </a:path>
                <a:path w="3747134" h="858519">
                  <a:moveTo>
                    <a:pt x="1765579" y="675132"/>
                  </a:moveTo>
                  <a:lnTo>
                    <a:pt x="1075969" y="443484"/>
                  </a:lnTo>
                  <a:lnTo>
                    <a:pt x="1066825" y="470154"/>
                  </a:lnTo>
                  <a:lnTo>
                    <a:pt x="1756435" y="701802"/>
                  </a:lnTo>
                  <a:lnTo>
                    <a:pt x="1765579" y="675132"/>
                  </a:lnTo>
                  <a:close/>
                </a:path>
                <a:path w="3747134" h="858519">
                  <a:moveTo>
                    <a:pt x="3746766" y="0"/>
                  </a:moveTo>
                  <a:lnTo>
                    <a:pt x="3733825" y="0"/>
                  </a:lnTo>
                  <a:lnTo>
                    <a:pt x="3733825" y="858012"/>
                  </a:lnTo>
                  <a:lnTo>
                    <a:pt x="3746766" y="858012"/>
                  </a:lnTo>
                  <a:lnTo>
                    <a:pt x="3746766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06095" y="2711196"/>
              <a:ext cx="520065" cy="209550"/>
            </a:xfrm>
            <a:custGeom>
              <a:avLst/>
              <a:gdLst/>
              <a:ahLst/>
              <a:cxnLst/>
              <a:rect l="l" t="t" r="r" b="b"/>
              <a:pathLst>
                <a:path w="520064" h="209550">
                  <a:moveTo>
                    <a:pt x="519727" y="209549"/>
                  </a:moveTo>
                  <a:lnTo>
                    <a:pt x="490250" y="132192"/>
                  </a:lnTo>
                  <a:lnTo>
                    <a:pt x="463995" y="94962"/>
                  </a:lnTo>
                  <a:lnTo>
                    <a:pt x="431895" y="62799"/>
                  </a:lnTo>
                  <a:lnTo>
                    <a:pt x="394690" y="36463"/>
                  </a:lnTo>
                  <a:lnTo>
                    <a:pt x="353120" y="16711"/>
                  </a:lnTo>
                  <a:lnTo>
                    <a:pt x="307924" y="4304"/>
                  </a:lnTo>
                  <a:lnTo>
                    <a:pt x="259844" y="0"/>
                  </a:lnTo>
                  <a:lnTo>
                    <a:pt x="211965" y="4304"/>
                  </a:lnTo>
                  <a:lnTo>
                    <a:pt x="166876" y="16711"/>
                  </a:lnTo>
                  <a:lnTo>
                    <a:pt x="125337" y="36463"/>
                  </a:lnTo>
                  <a:lnTo>
                    <a:pt x="88107" y="62799"/>
                  </a:lnTo>
                  <a:lnTo>
                    <a:pt x="55944" y="94962"/>
                  </a:lnTo>
                  <a:lnTo>
                    <a:pt x="29607" y="132192"/>
                  </a:lnTo>
                  <a:lnTo>
                    <a:pt x="9856" y="173731"/>
                  </a:lnTo>
                  <a:lnTo>
                    <a:pt x="0" y="209549"/>
                  </a:lnTo>
                  <a:lnTo>
                    <a:pt x="519727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67976" y="2674267"/>
              <a:ext cx="596265" cy="247015"/>
            </a:xfrm>
            <a:custGeom>
              <a:avLst/>
              <a:gdLst/>
              <a:ahLst/>
              <a:cxnLst/>
              <a:rect l="l" t="t" r="r" b="b"/>
              <a:pathLst>
                <a:path w="596264" h="247014">
                  <a:moveTo>
                    <a:pt x="596233" y="246478"/>
                  </a:moveTo>
                  <a:lnTo>
                    <a:pt x="579550" y="188335"/>
                  </a:lnTo>
                  <a:lnTo>
                    <a:pt x="562575" y="152402"/>
                  </a:lnTo>
                  <a:lnTo>
                    <a:pt x="542041" y="120273"/>
                  </a:lnTo>
                  <a:lnTo>
                    <a:pt x="491885" y="67423"/>
                  </a:lnTo>
                  <a:lnTo>
                    <a:pt x="432253" y="29771"/>
                  </a:lnTo>
                  <a:lnTo>
                    <a:pt x="366317" y="7301"/>
                  </a:lnTo>
                  <a:lnTo>
                    <a:pt x="297249" y="0"/>
                  </a:lnTo>
                  <a:lnTo>
                    <a:pt x="262531" y="2032"/>
                  </a:lnTo>
                  <a:lnTo>
                    <a:pt x="194712" y="17456"/>
                  </a:lnTo>
                  <a:lnTo>
                    <a:pt x="131690" y="48012"/>
                  </a:lnTo>
                  <a:lnTo>
                    <a:pt x="76638" y="93685"/>
                  </a:lnTo>
                  <a:lnTo>
                    <a:pt x="32726" y="154460"/>
                  </a:lnTo>
                  <a:lnTo>
                    <a:pt x="15940" y="190507"/>
                  </a:lnTo>
                  <a:lnTo>
                    <a:pt x="3128" y="230324"/>
                  </a:lnTo>
                  <a:lnTo>
                    <a:pt x="0" y="246478"/>
                  </a:lnTo>
                  <a:lnTo>
                    <a:pt x="78234" y="246478"/>
                  </a:lnTo>
                  <a:lnTo>
                    <a:pt x="80026" y="238297"/>
                  </a:lnTo>
                  <a:lnTo>
                    <a:pt x="94380" y="201396"/>
                  </a:lnTo>
                  <a:lnTo>
                    <a:pt x="136214" y="141946"/>
                  </a:lnTo>
                  <a:lnTo>
                    <a:pt x="191355" y="101519"/>
                  </a:lnTo>
                  <a:lnTo>
                    <a:pt x="254771" y="79977"/>
                  </a:lnTo>
                  <a:lnTo>
                    <a:pt x="288009" y="76246"/>
                  </a:lnTo>
                  <a:lnTo>
                    <a:pt x="321428" y="77185"/>
                  </a:lnTo>
                  <a:lnTo>
                    <a:pt x="386295" y="93004"/>
                  </a:lnTo>
                  <a:lnTo>
                    <a:pt x="444338" y="127298"/>
                  </a:lnTo>
                  <a:lnTo>
                    <a:pt x="490524" y="179929"/>
                  </a:lnTo>
                  <a:lnTo>
                    <a:pt x="518432" y="246478"/>
                  </a:lnTo>
                  <a:lnTo>
                    <a:pt x="596233" y="246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639682" y="2711196"/>
              <a:ext cx="520065" cy="209550"/>
            </a:xfrm>
            <a:custGeom>
              <a:avLst/>
              <a:gdLst/>
              <a:ahLst/>
              <a:cxnLst/>
              <a:rect l="l" t="t" r="r" b="b"/>
              <a:pathLst>
                <a:path w="520065" h="209550">
                  <a:moveTo>
                    <a:pt x="519727" y="209549"/>
                  </a:moveTo>
                  <a:lnTo>
                    <a:pt x="490250" y="132192"/>
                  </a:lnTo>
                  <a:lnTo>
                    <a:pt x="463995" y="94962"/>
                  </a:lnTo>
                  <a:lnTo>
                    <a:pt x="431895" y="62799"/>
                  </a:lnTo>
                  <a:lnTo>
                    <a:pt x="394690" y="36463"/>
                  </a:lnTo>
                  <a:lnTo>
                    <a:pt x="353120" y="16711"/>
                  </a:lnTo>
                  <a:lnTo>
                    <a:pt x="307924" y="4304"/>
                  </a:lnTo>
                  <a:lnTo>
                    <a:pt x="259844" y="0"/>
                  </a:lnTo>
                  <a:lnTo>
                    <a:pt x="211965" y="4304"/>
                  </a:lnTo>
                  <a:lnTo>
                    <a:pt x="166876" y="16711"/>
                  </a:lnTo>
                  <a:lnTo>
                    <a:pt x="125337" y="36463"/>
                  </a:lnTo>
                  <a:lnTo>
                    <a:pt x="88107" y="62799"/>
                  </a:lnTo>
                  <a:lnTo>
                    <a:pt x="55944" y="94962"/>
                  </a:lnTo>
                  <a:lnTo>
                    <a:pt x="29607" y="132192"/>
                  </a:lnTo>
                  <a:lnTo>
                    <a:pt x="9856" y="173731"/>
                  </a:lnTo>
                  <a:lnTo>
                    <a:pt x="0" y="209549"/>
                  </a:lnTo>
                  <a:lnTo>
                    <a:pt x="519727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01563" y="2674267"/>
              <a:ext cx="596265" cy="247015"/>
            </a:xfrm>
            <a:custGeom>
              <a:avLst/>
              <a:gdLst/>
              <a:ahLst/>
              <a:cxnLst/>
              <a:rect l="l" t="t" r="r" b="b"/>
              <a:pathLst>
                <a:path w="596265" h="247014">
                  <a:moveTo>
                    <a:pt x="596233" y="246478"/>
                  </a:moveTo>
                  <a:lnTo>
                    <a:pt x="579550" y="188335"/>
                  </a:lnTo>
                  <a:lnTo>
                    <a:pt x="562575" y="152402"/>
                  </a:lnTo>
                  <a:lnTo>
                    <a:pt x="542041" y="120273"/>
                  </a:lnTo>
                  <a:lnTo>
                    <a:pt x="491885" y="67423"/>
                  </a:lnTo>
                  <a:lnTo>
                    <a:pt x="432253" y="29771"/>
                  </a:lnTo>
                  <a:lnTo>
                    <a:pt x="366317" y="7301"/>
                  </a:lnTo>
                  <a:lnTo>
                    <a:pt x="297249" y="0"/>
                  </a:lnTo>
                  <a:lnTo>
                    <a:pt x="262531" y="2032"/>
                  </a:lnTo>
                  <a:lnTo>
                    <a:pt x="194712" y="17456"/>
                  </a:lnTo>
                  <a:lnTo>
                    <a:pt x="131690" y="48012"/>
                  </a:lnTo>
                  <a:lnTo>
                    <a:pt x="76638" y="93685"/>
                  </a:lnTo>
                  <a:lnTo>
                    <a:pt x="32726" y="154460"/>
                  </a:lnTo>
                  <a:lnTo>
                    <a:pt x="15940" y="190507"/>
                  </a:lnTo>
                  <a:lnTo>
                    <a:pt x="3128" y="230324"/>
                  </a:lnTo>
                  <a:lnTo>
                    <a:pt x="0" y="246478"/>
                  </a:lnTo>
                  <a:lnTo>
                    <a:pt x="78234" y="246478"/>
                  </a:lnTo>
                  <a:lnTo>
                    <a:pt x="80026" y="238297"/>
                  </a:lnTo>
                  <a:lnTo>
                    <a:pt x="94380" y="201396"/>
                  </a:lnTo>
                  <a:lnTo>
                    <a:pt x="136214" y="141946"/>
                  </a:lnTo>
                  <a:lnTo>
                    <a:pt x="191355" y="101519"/>
                  </a:lnTo>
                  <a:lnTo>
                    <a:pt x="254771" y="79977"/>
                  </a:lnTo>
                  <a:lnTo>
                    <a:pt x="288009" y="76246"/>
                  </a:lnTo>
                  <a:lnTo>
                    <a:pt x="321428" y="77185"/>
                  </a:lnTo>
                  <a:lnTo>
                    <a:pt x="386295" y="93004"/>
                  </a:lnTo>
                  <a:lnTo>
                    <a:pt x="444338" y="127298"/>
                  </a:lnTo>
                  <a:lnTo>
                    <a:pt x="490524" y="179929"/>
                  </a:lnTo>
                  <a:lnTo>
                    <a:pt x="518432" y="246478"/>
                  </a:lnTo>
                  <a:lnTo>
                    <a:pt x="596233" y="246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566027" y="2063495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533400" y="228600"/>
                  </a:moveTo>
                  <a:lnTo>
                    <a:pt x="529120" y="180720"/>
                  </a:lnTo>
                  <a:lnTo>
                    <a:pt x="516776" y="135631"/>
                  </a:lnTo>
                  <a:lnTo>
                    <a:pt x="497106" y="94093"/>
                  </a:lnTo>
                  <a:lnTo>
                    <a:pt x="470851" y="56862"/>
                  </a:lnTo>
                  <a:lnTo>
                    <a:pt x="438751" y="24699"/>
                  </a:lnTo>
                  <a:lnTo>
                    <a:pt x="403857" y="0"/>
                  </a:lnTo>
                  <a:lnTo>
                    <a:pt x="129879" y="0"/>
                  </a:lnTo>
                  <a:lnTo>
                    <a:pt x="94962" y="24699"/>
                  </a:lnTo>
                  <a:lnTo>
                    <a:pt x="62799" y="56862"/>
                  </a:lnTo>
                  <a:lnTo>
                    <a:pt x="36463" y="94093"/>
                  </a:lnTo>
                  <a:lnTo>
                    <a:pt x="16711" y="135631"/>
                  </a:lnTo>
                  <a:lnTo>
                    <a:pt x="4304" y="180720"/>
                  </a:lnTo>
                  <a:lnTo>
                    <a:pt x="0" y="228600"/>
                  </a:lnTo>
                  <a:lnTo>
                    <a:pt x="4304" y="276680"/>
                  </a:lnTo>
                  <a:lnTo>
                    <a:pt x="16711" y="321875"/>
                  </a:lnTo>
                  <a:lnTo>
                    <a:pt x="36463" y="363445"/>
                  </a:lnTo>
                  <a:lnTo>
                    <a:pt x="62799" y="400651"/>
                  </a:lnTo>
                  <a:lnTo>
                    <a:pt x="94962" y="432751"/>
                  </a:lnTo>
                  <a:lnTo>
                    <a:pt x="132192" y="459006"/>
                  </a:lnTo>
                  <a:lnTo>
                    <a:pt x="173731" y="478676"/>
                  </a:lnTo>
                  <a:lnTo>
                    <a:pt x="218820" y="491020"/>
                  </a:lnTo>
                  <a:lnTo>
                    <a:pt x="266700" y="495300"/>
                  </a:lnTo>
                  <a:lnTo>
                    <a:pt x="314780" y="491020"/>
                  </a:lnTo>
                  <a:lnTo>
                    <a:pt x="359975" y="478676"/>
                  </a:lnTo>
                  <a:lnTo>
                    <a:pt x="401545" y="459006"/>
                  </a:lnTo>
                  <a:lnTo>
                    <a:pt x="438751" y="432751"/>
                  </a:lnTo>
                  <a:lnTo>
                    <a:pt x="470851" y="400651"/>
                  </a:lnTo>
                  <a:lnTo>
                    <a:pt x="497106" y="363445"/>
                  </a:lnTo>
                  <a:lnTo>
                    <a:pt x="516776" y="321875"/>
                  </a:lnTo>
                  <a:lnTo>
                    <a:pt x="529120" y="276680"/>
                  </a:lnTo>
                  <a:lnTo>
                    <a:pt x="5334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527927" y="2063495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609600" y="243840"/>
                  </a:moveTo>
                  <a:lnTo>
                    <a:pt x="609600" y="212598"/>
                  </a:lnTo>
                  <a:lnTo>
                    <a:pt x="608076" y="196596"/>
                  </a:lnTo>
                  <a:lnTo>
                    <a:pt x="599407" y="153047"/>
                  </a:lnTo>
                  <a:lnTo>
                    <a:pt x="586386" y="113307"/>
                  </a:lnTo>
                  <a:lnTo>
                    <a:pt x="569411" y="77374"/>
                  </a:lnTo>
                  <a:lnTo>
                    <a:pt x="548878" y="45245"/>
                  </a:lnTo>
                  <a:lnTo>
                    <a:pt x="506926" y="0"/>
                  </a:lnTo>
                  <a:lnTo>
                    <a:pt x="103343" y="0"/>
                  </a:lnTo>
                  <a:lnTo>
                    <a:pt x="59928" y="47157"/>
                  </a:lnTo>
                  <a:lnTo>
                    <a:pt x="39563" y="79432"/>
                  </a:lnTo>
                  <a:lnTo>
                    <a:pt x="22776" y="115479"/>
                  </a:lnTo>
                  <a:lnTo>
                    <a:pt x="9964" y="155296"/>
                  </a:lnTo>
                  <a:lnTo>
                    <a:pt x="1523" y="198882"/>
                  </a:lnTo>
                  <a:lnTo>
                    <a:pt x="0" y="230124"/>
                  </a:lnTo>
                  <a:lnTo>
                    <a:pt x="762" y="245364"/>
                  </a:lnTo>
                  <a:lnTo>
                    <a:pt x="6858" y="291084"/>
                  </a:lnTo>
                  <a:lnTo>
                    <a:pt x="20611" y="338331"/>
                  </a:lnTo>
                  <a:lnTo>
                    <a:pt x="41383" y="381832"/>
                  </a:lnTo>
                  <a:lnTo>
                    <a:pt x="68438" y="421016"/>
                  </a:lnTo>
                  <a:lnTo>
                    <a:pt x="76200" y="429179"/>
                  </a:lnTo>
                  <a:lnTo>
                    <a:pt x="76200" y="227838"/>
                  </a:lnTo>
                  <a:lnTo>
                    <a:pt x="77724" y="204978"/>
                  </a:lnTo>
                  <a:lnTo>
                    <a:pt x="86863" y="163269"/>
                  </a:lnTo>
                  <a:lnTo>
                    <a:pt x="101217" y="126368"/>
                  </a:lnTo>
                  <a:lnTo>
                    <a:pt x="143050" y="66918"/>
                  </a:lnTo>
                  <a:lnTo>
                    <a:pt x="198191" y="26490"/>
                  </a:lnTo>
                  <a:lnTo>
                    <a:pt x="261607" y="4949"/>
                  </a:lnTo>
                  <a:lnTo>
                    <a:pt x="294845" y="1218"/>
                  </a:lnTo>
                  <a:lnTo>
                    <a:pt x="328265" y="2157"/>
                  </a:lnTo>
                  <a:lnTo>
                    <a:pt x="393132" y="17976"/>
                  </a:lnTo>
                  <a:lnTo>
                    <a:pt x="451175" y="52270"/>
                  </a:lnTo>
                  <a:lnTo>
                    <a:pt x="497361" y="104901"/>
                  </a:lnTo>
                  <a:lnTo>
                    <a:pt x="526658" y="175733"/>
                  </a:lnTo>
                  <a:lnTo>
                    <a:pt x="533400" y="217932"/>
                  </a:lnTo>
                  <a:lnTo>
                    <a:pt x="533400" y="429678"/>
                  </a:lnTo>
                  <a:lnTo>
                    <a:pt x="546576" y="415037"/>
                  </a:lnTo>
                  <a:lnTo>
                    <a:pt x="571694" y="377048"/>
                  </a:lnTo>
                  <a:lnTo>
                    <a:pt x="590948" y="335460"/>
                  </a:lnTo>
                  <a:lnTo>
                    <a:pt x="603771" y="290861"/>
                  </a:lnTo>
                  <a:lnTo>
                    <a:pt x="609600" y="243840"/>
                  </a:lnTo>
                  <a:close/>
                </a:path>
                <a:path w="609600" h="533400">
                  <a:moveTo>
                    <a:pt x="533400" y="429678"/>
                  </a:moveTo>
                  <a:lnTo>
                    <a:pt x="533400" y="241554"/>
                  </a:lnTo>
                  <a:lnTo>
                    <a:pt x="526216" y="284891"/>
                  </a:lnTo>
                  <a:lnTo>
                    <a:pt x="513132" y="323445"/>
                  </a:lnTo>
                  <a:lnTo>
                    <a:pt x="494854" y="357183"/>
                  </a:lnTo>
                  <a:lnTo>
                    <a:pt x="445553" y="410078"/>
                  </a:lnTo>
                  <a:lnTo>
                    <a:pt x="383981" y="443313"/>
                  </a:lnTo>
                  <a:lnTo>
                    <a:pt x="315806" y="456623"/>
                  </a:lnTo>
                  <a:lnTo>
                    <a:pt x="281012" y="455725"/>
                  </a:lnTo>
                  <a:lnTo>
                    <a:pt x="213557" y="438655"/>
                  </a:lnTo>
                  <a:lnTo>
                    <a:pt x="153666" y="401001"/>
                  </a:lnTo>
                  <a:lnTo>
                    <a:pt x="107007" y="342501"/>
                  </a:lnTo>
                  <a:lnTo>
                    <a:pt x="90411" y="305351"/>
                  </a:lnTo>
                  <a:lnTo>
                    <a:pt x="79248" y="262890"/>
                  </a:lnTo>
                  <a:lnTo>
                    <a:pt x="76200" y="227838"/>
                  </a:lnTo>
                  <a:lnTo>
                    <a:pt x="76200" y="429179"/>
                  </a:lnTo>
                  <a:lnTo>
                    <a:pt x="138460" y="484141"/>
                  </a:lnTo>
                  <a:lnTo>
                    <a:pt x="179956" y="506938"/>
                  </a:lnTo>
                  <a:lnTo>
                    <a:pt x="224795" y="523129"/>
                  </a:lnTo>
                  <a:lnTo>
                    <a:pt x="272243" y="532140"/>
                  </a:lnTo>
                  <a:lnTo>
                    <a:pt x="321564" y="533400"/>
                  </a:lnTo>
                  <a:lnTo>
                    <a:pt x="337566" y="531876"/>
                  </a:lnTo>
                  <a:lnTo>
                    <a:pt x="398766" y="519203"/>
                  </a:lnTo>
                  <a:lnTo>
                    <a:pt x="441688" y="501508"/>
                  </a:lnTo>
                  <a:lnTo>
                    <a:pt x="481008" y="477855"/>
                  </a:lnTo>
                  <a:lnTo>
                    <a:pt x="516159" y="448835"/>
                  </a:lnTo>
                  <a:lnTo>
                    <a:pt x="533400" y="429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311541" y="1893824"/>
            <a:ext cx="13754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28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8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44601" y="20858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7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22845" y="2919983"/>
            <a:ext cx="9096375" cy="858519"/>
            <a:chOff x="822845" y="2919983"/>
            <a:chExt cx="9096375" cy="858519"/>
          </a:xfrm>
        </p:grpSpPr>
        <p:sp>
          <p:nvSpPr>
            <p:cNvPr id="30" name="object 30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612515" y="2919983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684143" y="2919983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118239" y="33969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104523" y="3383508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87"/>
                  </a:moveTo>
                  <a:lnTo>
                    <a:pt x="256794" y="120929"/>
                  </a:lnTo>
                  <a:lnTo>
                    <a:pt x="256032" y="114071"/>
                  </a:lnTo>
                  <a:lnTo>
                    <a:pt x="244146" y="72861"/>
                  </a:lnTo>
                  <a:lnTo>
                    <a:pt x="223050" y="40853"/>
                  </a:lnTo>
                  <a:lnTo>
                    <a:pt x="162493" y="4426"/>
                  </a:lnTo>
                  <a:lnTo>
                    <a:pt x="127668" y="0"/>
                  </a:lnTo>
                  <a:lnTo>
                    <a:pt x="92901" y="4760"/>
                  </a:lnTo>
                  <a:lnTo>
                    <a:pt x="32811" y="41826"/>
                  </a:lnTo>
                  <a:lnTo>
                    <a:pt x="12122" y="74124"/>
                  </a:lnTo>
                  <a:lnTo>
                    <a:pt x="761" y="115595"/>
                  </a:lnTo>
                  <a:lnTo>
                    <a:pt x="0" y="121691"/>
                  </a:lnTo>
                  <a:lnTo>
                    <a:pt x="0" y="135407"/>
                  </a:lnTo>
                  <a:lnTo>
                    <a:pt x="762" y="142265"/>
                  </a:lnTo>
                  <a:lnTo>
                    <a:pt x="2286" y="154457"/>
                  </a:lnTo>
                  <a:lnTo>
                    <a:pt x="18441" y="194401"/>
                  </a:lnTo>
                  <a:lnTo>
                    <a:pt x="28194" y="206388"/>
                  </a:lnTo>
                  <a:lnTo>
                    <a:pt x="28194" y="122453"/>
                  </a:lnTo>
                  <a:lnTo>
                    <a:pt x="28956" y="117881"/>
                  </a:lnTo>
                  <a:lnTo>
                    <a:pt x="42076" y="77958"/>
                  </a:lnTo>
                  <a:lnTo>
                    <a:pt x="65849" y="49759"/>
                  </a:lnTo>
                  <a:lnTo>
                    <a:pt x="96639" y="33221"/>
                  </a:lnTo>
                  <a:lnTo>
                    <a:pt x="130811" y="28279"/>
                  </a:lnTo>
                  <a:lnTo>
                    <a:pt x="164729" y="34871"/>
                  </a:lnTo>
                  <a:lnTo>
                    <a:pt x="194757" y="52933"/>
                  </a:lnTo>
                  <a:lnTo>
                    <a:pt x="217259" y="82403"/>
                  </a:lnTo>
                  <a:lnTo>
                    <a:pt x="228600" y="123215"/>
                  </a:lnTo>
                  <a:lnTo>
                    <a:pt x="228600" y="208107"/>
                  </a:lnTo>
                  <a:lnTo>
                    <a:pt x="231962" y="204675"/>
                  </a:lnTo>
                  <a:lnTo>
                    <a:pt x="249430" y="170365"/>
                  </a:lnTo>
                  <a:lnTo>
                    <a:pt x="256794" y="127787"/>
                  </a:lnTo>
                  <a:close/>
                </a:path>
                <a:path w="257175" h="255904">
                  <a:moveTo>
                    <a:pt x="228600" y="208107"/>
                  </a:moveTo>
                  <a:lnTo>
                    <a:pt x="228600" y="133883"/>
                  </a:lnTo>
                  <a:lnTo>
                    <a:pt x="217971" y="172779"/>
                  </a:lnTo>
                  <a:lnTo>
                    <a:pt x="196640" y="201554"/>
                  </a:lnTo>
                  <a:lnTo>
                    <a:pt x="167938" y="219957"/>
                  </a:lnTo>
                  <a:lnTo>
                    <a:pt x="135197" y="227737"/>
                  </a:lnTo>
                  <a:lnTo>
                    <a:pt x="101750" y="224643"/>
                  </a:lnTo>
                  <a:lnTo>
                    <a:pt x="70926" y="210423"/>
                  </a:lnTo>
                  <a:lnTo>
                    <a:pt x="46059" y="184825"/>
                  </a:lnTo>
                  <a:lnTo>
                    <a:pt x="30480" y="147599"/>
                  </a:lnTo>
                  <a:lnTo>
                    <a:pt x="28956" y="137693"/>
                  </a:lnTo>
                  <a:lnTo>
                    <a:pt x="28194" y="133121"/>
                  </a:lnTo>
                  <a:lnTo>
                    <a:pt x="28194" y="206388"/>
                  </a:lnTo>
                  <a:lnTo>
                    <a:pt x="72922" y="244307"/>
                  </a:lnTo>
                  <a:lnTo>
                    <a:pt x="141751" y="255736"/>
                  </a:lnTo>
                  <a:lnTo>
                    <a:pt x="175840" y="247585"/>
                  </a:lnTo>
                  <a:lnTo>
                    <a:pt x="206672" y="230489"/>
                  </a:lnTo>
                  <a:lnTo>
                    <a:pt x="228600" y="208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185039" y="33969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171323" y="33834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7"/>
                  </a:lnTo>
                  <a:lnTo>
                    <a:pt x="28194" y="206434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1"/>
                  </a:lnTo>
                  <a:lnTo>
                    <a:pt x="231962" y="204719"/>
                  </a:lnTo>
                  <a:lnTo>
                    <a:pt x="249430" y="170409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1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4"/>
                  </a:lnTo>
                  <a:lnTo>
                    <a:pt x="72922" y="244355"/>
                  </a:lnTo>
                  <a:lnTo>
                    <a:pt x="141751" y="255784"/>
                  </a:lnTo>
                  <a:lnTo>
                    <a:pt x="175840" y="247631"/>
                  </a:lnTo>
                  <a:lnTo>
                    <a:pt x="206672" y="230535"/>
                  </a:lnTo>
                  <a:lnTo>
                    <a:pt x="228600" y="2081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304929" y="3192792"/>
              <a:ext cx="3175635" cy="257175"/>
            </a:xfrm>
            <a:custGeom>
              <a:avLst/>
              <a:gdLst/>
              <a:ahLst/>
              <a:cxnLst/>
              <a:rect l="l" t="t" r="r" b="b"/>
              <a:pathLst>
                <a:path w="3175634" h="257175">
                  <a:moveTo>
                    <a:pt x="281178" y="23622"/>
                  </a:moveTo>
                  <a:lnTo>
                    <a:pt x="263652" y="1524"/>
                  </a:lnTo>
                  <a:lnTo>
                    <a:pt x="0" y="212598"/>
                  </a:lnTo>
                  <a:lnTo>
                    <a:pt x="17526" y="234696"/>
                  </a:lnTo>
                  <a:lnTo>
                    <a:pt x="281178" y="23622"/>
                  </a:lnTo>
                  <a:close/>
                </a:path>
                <a:path w="3175634" h="257175">
                  <a:moveTo>
                    <a:pt x="922782" y="212598"/>
                  </a:moveTo>
                  <a:lnTo>
                    <a:pt x="659130" y="1524"/>
                  </a:lnTo>
                  <a:lnTo>
                    <a:pt x="641604" y="23622"/>
                  </a:lnTo>
                  <a:lnTo>
                    <a:pt x="904494" y="234696"/>
                  </a:lnTo>
                  <a:lnTo>
                    <a:pt x="922782" y="212598"/>
                  </a:lnTo>
                  <a:close/>
                </a:path>
                <a:path w="3175634" h="257175">
                  <a:moveTo>
                    <a:pt x="2413241" y="24384"/>
                  </a:moveTo>
                  <a:lnTo>
                    <a:pt x="2398763" y="0"/>
                  </a:lnTo>
                  <a:lnTo>
                    <a:pt x="2014715" y="231648"/>
                  </a:lnTo>
                  <a:lnTo>
                    <a:pt x="2029193" y="256794"/>
                  </a:lnTo>
                  <a:lnTo>
                    <a:pt x="2413241" y="24384"/>
                  </a:lnTo>
                  <a:close/>
                </a:path>
                <a:path w="3175634" h="257175">
                  <a:moveTo>
                    <a:pt x="3175241" y="231648"/>
                  </a:moveTo>
                  <a:lnTo>
                    <a:pt x="2791193" y="0"/>
                  </a:lnTo>
                  <a:lnTo>
                    <a:pt x="2776715" y="24384"/>
                  </a:lnTo>
                  <a:lnTo>
                    <a:pt x="3160763" y="256794"/>
                  </a:lnTo>
                  <a:lnTo>
                    <a:pt x="3175241" y="23164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394826" y="3396995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26701" y="380999"/>
                  </a:lnTo>
                  <a:lnTo>
                    <a:pt x="506827" y="380999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356726" y="3360067"/>
              <a:ext cx="609600" cy="418465"/>
            </a:xfrm>
            <a:custGeom>
              <a:avLst/>
              <a:gdLst/>
              <a:ahLst/>
              <a:cxnLst/>
              <a:rect l="l" t="t" r="r" b="b"/>
              <a:pathLst>
                <a:path w="609600" h="41846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527" y="48012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76200" y="41792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417928"/>
                  </a:lnTo>
                  <a:lnTo>
                    <a:pt x="587504" y="417928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418464">
                  <a:moveTo>
                    <a:pt x="107267" y="417928"/>
                  </a:move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417928"/>
                  </a:lnTo>
                  <a:lnTo>
                    <a:pt x="107267" y="417928"/>
                  </a:lnTo>
                  <a:close/>
                </a:path>
                <a:path w="609600" h="418464">
                  <a:moveTo>
                    <a:pt x="533400" y="417928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502593" y="417928"/>
                  </a:lnTo>
                  <a:lnTo>
                    <a:pt x="533400" y="4179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677289" y="2321306"/>
            <a:ext cx="2496820" cy="12706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400" i="1" spc="-20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24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does it</a:t>
            </a:r>
            <a:r>
              <a:rPr sz="2400" i="1" spc="-9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go?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87020" marR="628015" indent="-274320">
              <a:lnSpc>
                <a:spcPct val="100000"/>
              </a:lnSpc>
              <a:spcBef>
                <a:spcPts val="580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400" i="1" spc="-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What </a:t>
            </a:r>
            <a:r>
              <a:rPr sz="24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color  should it</a:t>
            </a:r>
            <a:r>
              <a:rPr sz="2400" i="1" spc="-120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be?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97189" y="345820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12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461139" y="2920745"/>
            <a:ext cx="609600" cy="361950"/>
            <a:chOff x="5461139" y="2920745"/>
            <a:chExt cx="609600" cy="361950"/>
          </a:xfrm>
        </p:grpSpPr>
        <p:sp>
          <p:nvSpPr>
            <p:cNvPr id="43" name="object 43"/>
            <p:cNvSpPr/>
            <p:nvPr/>
          </p:nvSpPr>
          <p:spPr>
            <a:xfrm>
              <a:off x="5499239" y="2920745"/>
              <a:ext cx="533400" cy="323850"/>
            </a:xfrm>
            <a:custGeom>
              <a:avLst/>
              <a:gdLst/>
              <a:ahLst/>
              <a:cxnLst/>
              <a:rect l="l" t="t" r="r" b="b"/>
              <a:pathLst>
                <a:path w="533400" h="323850">
                  <a:moveTo>
                    <a:pt x="533400" y="57150"/>
                  </a:moveTo>
                  <a:lnTo>
                    <a:pt x="529120" y="9270"/>
                  </a:lnTo>
                  <a:lnTo>
                    <a:pt x="526582" y="0"/>
                  </a:lnTo>
                  <a:lnTo>
                    <a:pt x="6855" y="0"/>
                  </a:lnTo>
                  <a:lnTo>
                    <a:pt x="4304" y="9270"/>
                  </a:lnTo>
                  <a:lnTo>
                    <a:pt x="0" y="57150"/>
                  </a:lnTo>
                  <a:lnTo>
                    <a:pt x="4304" y="105230"/>
                  </a:lnTo>
                  <a:lnTo>
                    <a:pt x="16711" y="150425"/>
                  </a:lnTo>
                  <a:lnTo>
                    <a:pt x="36463" y="191995"/>
                  </a:lnTo>
                  <a:lnTo>
                    <a:pt x="62799" y="229201"/>
                  </a:lnTo>
                  <a:lnTo>
                    <a:pt x="94962" y="261301"/>
                  </a:lnTo>
                  <a:lnTo>
                    <a:pt x="132192" y="287556"/>
                  </a:lnTo>
                  <a:lnTo>
                    <a:pt x="173731" y="307226"/>
                  </a:lnTo>
                  <a:lnTo>
                    <a:pt x="218820" y="319570"/>
                  </a:lnTo>
                  <a:lnTo>
                    <a:pt x="266700" y="323850"/>
                  </a:lnTo>
                  <a:lnTo>
                    <a:pt x="314780" y="319570"/>
                  </a:lnTo>
                  <a:lnTo>
                    <a:pt x="359975" y="307226"/>
                  </a:lnTo>
                  <a:lnTo>
                    <a:pt x="401545" y="287556"/>
                  </a:lnTo>
                  <a:lnTo>
                    <a:pt x="438751" y="261301"/>
                  </a:lnTo>
                  <a:lnTo>
                    <a:pt x="470851" y="229201"/>
                  </a:lnTo>
                  <a:lnTo>
                    <a:pt x="497106" y="191995"/>
                  </a:lnTo>
                  <a:lnTo>
                    <a:pt x="516776" y="150425"/>
                  </a:lnTo>
                  <a:lnTo>
                    <a:pt x="529120" y="105230"/>
                  </a:lnTo>
                  <a:lnTo>
                    <a:pt x="533400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461139" y="2920746"/>
              <a:ext cx="609600" cy="361950"/>
            </a:xfrm>
            <a:custGeom>
              <a:avLst/>
              <a:gdLst/>
              <a:ahLst/>
              <a:cxnLst/>
              <a:rect l="l" t="t" r="r" b="b"/>
              <a:pathLst>
                <a:path w="609600" h="361950">
                  <a:moveTo>
                    <a:pt x="85070" y="0"/>
                  </a:moveTo>
                  <a:lnTo>
                    <a:pt x="6836" y="0"/>
                  </a:lnTo>
                  <a:lnTo>
                    <a:pt x="1523" y="27432"/>
                  </a:lnTo>
                  <a:lnTo>
                    <a:pt x="0" y="58674"/>
                  </a:lnTo>
                  <a:lnTo>
                    <a:pt x="762" y="73914"/>
                  </a:lnTo>
                  <a:lnTo>
                    <a:pt x="6858" y="119634"/>
                  </a:lnTo>
                  <a:lnTo>
                    <a:pt x="20611" y="166881"/>
                  </a:lnTo>
                  <a:lnTo>
                    <a:pt x="41383" y="210382"/>
                  </a:lnTo>
                  <a:lnTo>
                    <a:pt x="68438" y="249566"/>
                  </a:lnTo>
                  <a:lnTo>
                    <a:pt x="76200" y="257729"/>
                  </a:lnTo>
                  <a:lnTo>
                    <a:pt x="76200" y="56388"/>
                  </a:lnTo>
                  <a:lnTo>
                    <a:pt x="77724" y="33528"/>
                  </a:lnTo>
                  <a:lnTo>
                    <a:pt x="85070" y="0"/>
                  </a:lnTo>
                  <a:close/>
                </a:path>
                <a:path w="609600" h="361950">
                  <a:moveTo>
                    <a:pt x="533400" y="258228"/>
                  </a:moveTo>
                  <a:lnTo>
                    <a:pt x="533400" y="70104"/>
                  </a:lnTo>
                  <a:lnTo>
                    <a:pt x="526220" y="113435"/>
                  </a:lnTo>
                  <a:lnTo>
                    <a:pt x="513138" y="151985"/>
                  </a:lnTo>
                  <a:lnTo>
                    <a:pt x="494861" y="185720"/>
                  </a:lnTo>
                  <a:lnTo>
                    <a:pt x="445560" y="238613"/>
                  </a:lnTo>
                  <a:lnTo>
                    <a:pt x="383985" y="271850"/>
                  </a:lnTo>
                  <a:lnTo>
                    <a:pt x="315806" y="285164"/>
                  </a:lnTo>
                  <a:lnTo>
                    <a:pt x="281010" y="284267"/>
                  </a:lnTo>
                  <a:lnTo>
                    <a:pt x="213551" y="267202"/>
                  </a:lnTo>
                  <a:lnTo>
                    <a:pt x="153659" y="229552"/>
                  </a:lnTo>
                  <a:lnTo>
                    <a:pt x="107001" y="171053"/>
                  </a:lnTo>
                  <a:lnTo>
                    <a:pt x="90407" y="133902"/>
                  </a:lnTo>
                  <a:lnTo>
                    <a:pt x="79248" y="91440"/>
                  </a:lnTo>
                  <a:lnTo>
                    <a:pt x="76200" y="56388"/>
                  </a:lnTo>
                  <a:lnTo>
                    <a:pt x="76200" y="257729"/>
                  </a:lnTo>
                  <a:lnTo>
                    <a:pt x="138460" y="312691"/>
                  </a:lnTo>
                  <a:lnTo>
                    <a:pt x="179956" y="335488"/>
                  </a:lnTo>
                  <a:lnTo>
                    <a:pt x="224795" y="351679"/>
                  </a:lnTo>
                  <a:lnTo>
                    <a:pt x="272243" y="360690"/>
                  </a:lnTo>
                  <a:lnTo>
                    <a:pt x="321564" y="361950"/>
                  </a:lnTo>
                  <a:lnTo>
                    <a:pt x="337566" y="360426"/>
                  </a:lnTo>
                  <a:lnTo>
                    <a:pt x="398766" y="347753"/>
                  </a:lnTo>
                  <a:lnTo>
                    <a:pt x="441688" y="330058"/>
                  </a:lnTo>
                  <a:lnTo>
                    <a:pt x="481008" y="306405"/>
                  </a:lnTo>
                  <a:lnTo>
                    <a:pt x="516159" y="277385"/>
                  </a:lnTo>
                  <a:lnTo>
                    <a:pt x="533400" y="258228"/>
                  </a:lnTo>
                  <a:close/>
                </a:path>
                <a:path w="609600" h="361950">
                  <a:moveTo>
                    <a:pt x="609600" y="72390"/>
                  </a:moveTo>
                  <a:lnTo>
                    <a:pt x="609600" y="41148"/>
                  </a:lnTo>
                  <a:lnTo>
                    <a:pt x="608076" y="25146"/>
                  </a:lnTo>
                  <a:lnTo>
                    <a:pt x="603070" y="0"/>
                  </a:lnTo>
                  <a:lnTo>
                    <a:pt x="525268" y="0"/>
                  </a:lnTo>
                  <a:lnTo>
                    <a:pt x="526658" y="4283"/>
                  </a:lnTo>
                  <a:lnTo>
                    <a:pt x="533400" y="46482"/>
                  </a:lnTo>
                  <a:lnTo>
                    <a:pt x="533400" y="258228"/>
                  </a:lnTo>
                  <a:lnTo>
                    <a:pt x="546576" y="243587"/>
                  </a:lnTo>
                  <a:lnTo>
                    <a:pt x="571694" y="205598"/>
                  </a:lnTo>
                  <a:lnTo>
                    <a:pt x="590948" y="164010"/>
                  </a:lnTo>
                  <a:lnTo>
                    <a:pt x="603771" y="119411"/>
                  </a:lnTo>
                  <a:lnTo>
                    <a:pt x="609600" y="72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5677789" y="27724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594727" y="2920745"/>
            <a:ext cx="609600" cy="361950"/>
            <a:chOff x="7594727" y="2920745"/>
            <a:chExt cx="609600" cy="361950"/>
          </a:xfrm>
        </p:grpSpPr>
        <p:sp>
          <p:nvSpPr>
            <p:cNvPr id="47" name="object 47"/>
            <p:cNvSpPr/>
            <p:nvPr/>
          </p:nvSpPr>
          <p:spPr>
            <a:xfrm>
              <a:off x="7632827" y="2920745"/>
              <a:ext cx="533400" cy="323850"/>
            </a:xfrm>
            <a:custGeom>
              <a:avLst/>
              <a:gdLst/>
              <a:ahLst/>
              <a:cxnLst/>
              <a:rect l="l" t="t" r="r" b="b"/>
              <a:pathLst>
                <a:path w="533400" h="323850">
                  <a:moveTo>
                    <a:pt x="533400" y="57150"/>
                  </a:moveTo>
                  <a:lnTo>
                    <a:pt x="529120" y="9270"/>
                  </a:lnTo>
                  <a:lnTo>
                    <a:pt x="526582" y="0"/>
                  </a:lnTo>
                  <a:lnTo>
                    <a:pt x="6855" y="0"/>
                  </a:lnTo>
                  <a:lnTo>
                    <a:pt x="4304" y="9270"/>
                  </a:lnTo>
                  <a:lnTo>
                    <a:pt x="0" y="57150"/>
                  </a:lnTo>
                  <a:lnTo>
                    <a:pt x="4304" y="105230"/>
                  </a:lnTo>
                  <a:lnTo>
                    <a:pt x="16711" y="150425"/>
                  </a:lnTo>
                  <a:lnTo>
                    <a:pt x="36463" y="191995"/>
                  </a:lnTo>
                  <a:lnTo>
                    <a:pt x="62799" y="229201"/>
                  </a:lnTo>
                  <a:lnTo>
                    <a:pt x="94962" y="261301"/>
                  </a:lnTo>
                  <a:lnTo>
                    <a:pt x="132192" y="287556"/>
                  </a:lnTo>
                  <a:lnTo>
                    <a:pt x="173731" y="307226"/>
                  </a:lnTo>
                  <a:lnTo>
                    <a:pt x="218820" y="319570"/>
                  </a:lnTo>
                  <a:lnTo>
                    <a:pt x="266700" y="323850"/>
                  </a:lnTo>
                  <a:lnTo>
                    <a:pt x="314780" y="319570"/>
                  </a:lnTo>
                  <a:lnTo>
                    <a:pt x="359975" y="307226"/>
                  </a:lnTo>
                  <a:lnTo>
                    <a:pt x="401545" y="287556"/>
                  </a:lnTo>
                  <a:lnTo>
                    <a:pt x="438751" y="261301"/>
                  </a:lnTo>
                  <a:lnTo>
                    <a:pt x="470851" y="229201"/>
                  </a:lnTo>
                  <a:lnTo>
                    <a:pt x="497106" y="191995"/>
                  </a:lnTo>
                  <a:lnTo>
                    <a:pt x="516776" y="150425"/>
                  </a:lnTo>
                  <a:lnTo>
                    <a:pt x="529120" y="105230"/>
                  </a:lnTo>
                  <a:lnTo>
                    <a:pt x="533400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594727" y="2920746"/>
              <a:ext cx="609600" cy="361950"/>
            </a:xfrm>
            <a:custGeom>
              <a:avLst/>
              <a:gdLst/>
              <a:ahLst/>
              <a:cxnLst/>
              <a:rect l="l" t="t" r="r" b="b"/>
              <a:pathLst>
                <a:path w="609600" h="361950">
                  <a:moveTo>
                    <a:pt x="85070" y="0"/>
                  </a:moveTo>
                  <a:lnTo>
                    <a:pt x="6836" y="0"/>
                  </a:lnTo>
                  <a:lnTo>
                    <a:pt x="1523" y="27432"/>
                  </a:lnTo>
                  <a:lnTo>
                    <a:pt x="0" y="58674"/>
                  </a:lnTo>
                  <a:lnTo>
                    <a:pt x="762" y="73914"/>
                  </a:lnTo>
                  <a:lnTo>
                    <a:pt x="6858" y="119634"/>
                  </a:lnTo>
                  <a:lnTo>
                    <a:pt x="20611" y="166881"/>
                  </a:lnTo>
                  <a:lnTo>
                    <a:pt x="41383" y="210382"/>
                  </a:lnTo>
                  <a:lnTo>
                    <a:pt x="68438" y="249566"/>
                  </a:lnTo>
                  <a:lnTo>
                    <a:pt x="76200" y="257729"/>
                  </a:lnTo>
                  <a:lnTo>
                    <a:pt x="76200" y="56388"/>
                  </a:lnTo>
                  <a:lnTo>
                    <a:pt x="77724" y="33528"/>
                  </a:lnTo>
                  <a:lnTo>
                    <a:pt x="85070" y="0"/>
                  </a:lnTo>
                  <a:close/>
                </a:path>
                <a:path w="609600" h="361950">
                  <a:moveTo>
                    <a:pt x="533400" y="258228"/>
                  </a:moveTo>
                  <a:lnTo>
                    <a:pt x="533400" y="70104"/>
                  </a:lnTo>
                  <a:lnTo>
                    <a:pt x="526220" y="113435"/>
                  </a:lnTo>
                  <a:lnTo>
                    <a:pt x="513138" y="151985"/>
                  </a:lnTo>
                  <a:lnTo>
                    <a:pt x="494861" y="185720"/>
                  </a:lnTo>
                  <a:lnTo>
                    <a:pt x="445560" y="238613"/>
                  </a:lnTo>
                  <a:lnTo>
                    <a:pt x="383985" y="271850"/>
                  </a:lnTo>
                  <a:lnTo>
                    <a:pt x="315806" y="285164"/>
                  </a:lnTo>
                  <a:lnTo>
                    <a:pt x="281010" y="284267"/>
                  </a:lnTo>
                  <a:lnTo>
                    <a:pt x="213551" y="267202"/>
                  </a:lnTo>
                  <a:lnTo>
                    <a:pt x="153659" y="229552"/>
                  </a:lnTo>
                  <a:lnTo>
                    <a:pt x="107001" y="171053"/>
                  </a:lnTo>
                  <a:lnTo>
                    <a:pt x="90407" y="133902"/>
                  </a:lnTo>
                  <a:lnTo>
                    <a:pt x="79248" y="91440"/>
                  </a:lnTo>
                  <a:lnTo>
                    <a:pt x="76200" y="56388"/>
                  </a:lnTo>
                  <a:lnTo>
                    <a:pt x="76200" y="257729"/>
                  </a:lnTo>
                  <a:lnTo>
                    <a:pt x="138460" y="312691"/>
                  </a:lnTo>
                  <a:lnTo>
                    <a:pt x="179956" y="335488"/>
                  </a:lnTo>
                  <a:lnTo>
                    <a:pt x="224795" y="351679"/>
                  </a:lnTo>
                  <a:lnTo>
                    <a:pt x="272243" y="360690"/>
                  </a:lnTo>
                  <a:lnTo>
                    <a:pt x="321564" y="361950"/>
                  </a:lnTo>
                  <a:lnTo>
                    <a:pt x="337566" y="360426"/>
                  </a:lnTo>
                  <a:lnTo>
                    <a:pt x="398766" y="347753"/>
                  </a:lnTo>
                  <a:lnTo>
                    <a:pt x="441688" y="330058"/>
                  </a:lnTo>
                  <a:lnTo>
                    <a:pt x="481008" y="306405"/>
                  </a:lnTo>
                  <a:lnTo>
                    <a:pt x="516159" y="277385"/>
                  </a:lnTo>
                  <a:lnTo>
                    <a:pt x="533400" y="258228"/>
                  </a:lnTo>
                  <a:close/>
                </a:path>
                <a:path w="609600" h="361950">
                  <a:moveTo>
                    <a:pt x="609600" y="72390"/>
                  </a:moveTo>
                  <a:lnTo>
                    <a:pt x="609600" y="41148"/>
                  </a:lnTo>
                  <a:lnTo>
                    <a:pt x="608076" y="25146"/>
                  </a:lnTo>
                  <a:lnTo>
                    <a:pt x="603070" y="0"/>
                  </a:lnTo>
                  <a:lnTo>
                    <a:pt x="525268" y="0"/>
                  </a:lnTo>
                  <a:lnTo>
                    <a:pt x="526658" y="4283"/>
                  </a:lnTo>
                  <a:lnTo>
                    <a:pt x="533400" y="46482"/>
                  </a:lnTo>
                  <a:lnTo>
                    <a:pt x="533400" y="258228"/>
                  </a:lnTo>
                  <a:lnTo>
                    <a:pt x="546576" y="243587"/>
                  </a:lnTo>
                  <a:lnTo>
                    <a:pt x="571694" y="205598"/>
                  </a:lnTo>
                  <a:lnTo>
                    <a:pt x="590948" y="164010"/>
                  </a:lnTo>
                  <a:lnTo>
                    <a:pt x="603771" y="119411"/>
                  </a:lnTo>
                  <a:lnTo>
                    <a:pt x="609600" y="72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7811389" y="27724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9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832727" y="3360067"/>
            <a:ext cx="609600" cy="418465"/>
            <a:chOff x="6832727" y="3360067"/>
            <a:chExt cx="609600" cy="418465"/>
          </a:xfrm>
        </p:grpSpPr>
        <p:sp>
          <p:nvSpPr>
            <p:cNvPr id="51" name="object 51"/>
            <p:cNvSpPr/>
            <p:nvPr/>
          </p:nvSpPr>
          <p:spPr>
            <a:xfrm>
              <a:off x="6870827" y="3396995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26701" y="380999"/>
                  </a:lnTo>
                  <a:lnTo>
                    <a:pt x="506827" y="380999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832727" y="3360067"/>
              <a:ext cx="609600" cy="418465"/>
            </a:xfrm>
            <a:custGeom>
              <a:avLst/>
              <a:gdLst/>
              <a:ahLst/>
              <a:cxnLst/>
              <a:rect l="l" t="t" r="r" b="b"/>
              <a:pathLst>
                <a:path w="609600" h="41846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527" y="48012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76200" y="41792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417928"/>
                  </a:lnTo>
                  <a:lnTo>
                    <a:pt x="587504" y="417928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418464">
                  <a:moveTo>
                    <a:pt x="107267" y="417928"/>
                  </a:move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417928"/>
                  </a:lnTo>
                  <a:lnTo>
                    <a:pt x="107267" y="417928"/>
                  </a:lnTo>
                  <a:close/>
                </a:path>
                <a:path w="609600" h="418464">
                  <a:moveTo>
                    <a:pt x="533400" y="417928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502593" y="417928"/>
                  </a:lnTo>
                  <a:lnTo>
                    <a:pt x="533400" y="4179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7049401" y="34582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74839" y="3777234"/>
            <a:ext cx="9144000" cy="2573020"/>
            <a:chOff x="774839" y="3777234"/>
            <a:chExt cx="9144000" cy="2573020"/>
          </a:xfrm>
        </p:grpSpPr>
        <p:sp>
          <p:nvSpPr>
            <p:cNvPr id="55" name="object 55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8013827" y="4082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8000123" y="40692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4"/>
                  </a:lnTo>
                  <a:lnTo>
                    <a:pt x="28194" y="206431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0"/>
                  </a:lnTo>
                  <a:lnTo>
                    <a:pt x="231962" y="204717"/>
                  </a:lnTo>
                  <a:lnTo>
                    <a:pt x="249430" y="170408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0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1"/>
                  </a:lnTo>
                  <a:lnTo>
                    <a:pt x="72922" y="244349"/>
                  </a:lnTo>
                  <a:lnTo>
                    <a:pt x="141751" y="255779"/>
                  </a:lnTo>
                  <a:lnTo>
                    <a:pt x="175840" y="247628"/>
                  </a:lnTo>
                  <a:lnTo>
                    <a:pt x="206672" y="230532"/>
                  </a:lnTo>
                  <a:lnTo>
                    <a:pt x="228600" y="20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080627" y="4082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9066923" y="40692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4"/>
                  </a:lnTo>
                  <a:lnTo>
                    <a:pt x="28194" y="206431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0"/>
                  </a:lnTo>
                  <a:lnTo>
                    <a:pt x="231962" y="204717"/>
                  </a:lnTo>
                  <a:lnTo>
                    <a:pt x="249430" y="170408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0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1"/>
                  </a:lnTo>
                  <a:lnTo>
                    <a:pt x="72922" y="244349"/>
                  </a:lnTo>
                  <a:lnTo>
                    <a:pt x="141751" y="255779"/>
                  </a:lnTo>
                  <a:lnTo>
                    <a:pt x="175840" y="247628"/>
                  </a:lnTo>
                  <a:lnTo>
                    <a:pt x="206672" y="230532"/>
                  </a:lnTo>
                  <a:lnTo>
                    <a:pt x="228600" y="20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200529" y="3880116"/>
              <a:ext cx="923290" cy="233679"/>
            </a:xfrm>
            <a:custGeom>
              <a:avLst/>
              <a:gdLst/>
              <a:ahLst/>
              <a:cxnLst/>
              <a:rect l="l" t="t" r="r" b="b"/>
              <a:pathLst>
                <a:path w="923290" h="233679">
                  <a:moveTo>
                    <a:pt x="281178" y="22098"/>
                  </a:moveTo>
                  <a:lnTo>
                    <a:pt x="263652" y="0"/>
                  </a:lnTo>
                  <a:lnTo>
                    <a:pt x="0" y="211074"/>
                  </a:lnTo>
                  <a:lnTo>
                    <a:pt x="17526" y="233172"/>
                  </a:lnTo>
                  <a:lnTo>
                    <a:pt x="281178" y="22098"/>
                  </a:lnTo>
                  <a:close/>
                </a:path>
                <a:path w="923290" h="233679">
                  <a:moveTo>
                    <a:pt x="922769" y="211074"/>
                  </a:moveTo>
                  <a:lnTo>
                    <a:pt x="659117" y="0"/>
                  </a:lnTo>
                  <a:lnTo>
                    <a:pt x="641591" y="22098"/>
                  </a:lnTo>
                  <a:lnTo>
                    <a:pt x="904481" y="233172"/>
                  </a:lnTo>
                  <a:lnTo>
                    <a:pt x="922769" y="211074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421528" y="3777996"/>
              <a:ext cx="480695" cy="152400"/>
            </a:xfrm>
            <a:custGeom>
              <a:avLst/>
              <a:gdLst/>
              <a:ahLst/>
              <a:cxnLst/>
              <a:rect l="l" t="t" r="r" b="b"/>
              <a:pathLst>
                <a:path w="480695" h="152400">
                  <a:moveTo>
                    <a:pt x="480126" y="0"/>
                  </a:moveTo>
                  <a:lnTo>
                    <a:pt x="0" y="0"/>
                  </a:lnTo>
                  <a:lnTo>
                    <a:pt x="9762" y="20545"/>
                  </a:lnTo>
                  <a:lnTo>
                    <a:pt x="36098" y="57751"/>
                  </a:lnTo>
                  <a:lnTo>
                    <a:pt x="68261" y="89851"/>
                  </a:lnTo>
                  <a:lnTo>
                    <a:pt x="105491" y="116106"/>
                  </a:lnTo>
                  <a:lnTo>
                    <a:pt x="147030" y="135776"/>
                  </a:lnTo>
                  <a:lnTo>
                    <a:pt x="192119" y="148120"/>
                  </a:lnTo>
                  <a:lnTo>
                    <a:pt x="239998" y="152400"/>
                  </a:lnTo>
                  <a:lnTo>
                    <a:pt x="288079" y="148120"/>
                  </a:lnTo>
                  <a:lnTo>
                    <a:pt x="333274" y="135776"/>
                  </a:lnTo>
                  <a:lnTo>
                    <a:pt x="374844" y="116106"/>
                  </a:lnTo>
                  <a:lnTo>
                    <a:pt x="412049" y="89851"/>
                  </a:lnTo>
                  <a:lnTo>
                    <a:pt x="444150" y="57751"/>
                  </a:lnTo>
                  <a:lnTo>
                    <a:pt x="470405" y="20545"/>
                  </a:lnTo>
                  <a:lnTo>
                    <a:pt x="480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8379520" y="3777996"/>
              <a:ext cx="565150" cy="190500"/>
            </a:xfrm>
            <a:custGeom>
              <a:avLst/>
              <a:gdLst/>
              <a:ahLst/>
              <a:cxnLst/>
              <a:rect l="l" t="t" r="r" b="b"/>
              <a:pathLst>
                <a:path w="565150" h="190500">
                  <a:moveTo>
                    <a:pt x="564711" y="0"/>
                  </a:moveTo>
                  <a:lnTo>
                    <a:pt x="479799" y="0"/>
                  </a:lnTo>
                  <a:lnTo>
                    <a:pt x="472068" y="14270"/>
                  </a:lnTo>
                  <a:lnTo>
                    <a:pt x="449306" y="43157"/>
                  </a:lnTo>
                  <a:lnTo>
                    <a:pt x="393160" y="86255"/>
                  </a:lnTo>
                  <a:lnTo>
                    <a:pt x="327574" y="109563"/>
                  </a:lnTo>
                  <a:lnTo>
                    <a:pt x="293013" y="113714"/>
                  </a:lnTo>
                  <a:lnTo>
                    <a:pt x="258217" y="112817"/>
                  </a:lnTo>
                  <a:lnTo>
                    <a:pt x="190758" y="95752"/>
                  </a:lnTo>
                  <a:lnTo>
                    <a:pt x="130866" y="58102"/>
                  </a:lnTo>
                  <a:lnTo>
                    <a:pt x="84474" y="0"/>
                  </a:lnTo>
                  <a:lnTo>
                    <a:pt x="0" y="0"/>
                  </a:lnTo>
                  <a:lnTo>
                    <a:pt x="18590" y="38932"/>
                  </a:lnTo>
                  <a:lnTo>
                    <a:pt x="45645" y="78116"/>
                  </a:lnTo>
                  <a:lnTo>
                    <a:pt x="78249" y="112410"/>
                  </a:lnTo>
                  <a:lnTo>
                    <a:pt x="115667" y="141241"/>
                  </a:lnTo>
                  <a:lnTo>
                    <a:pt x="157163" y="164038"/>
                  </a:lnTo>
                  <a:lnTo>
                    <a:pt x="202002" y="180229"/>
                  </a:lnTo>
                  <a:lnTo>
                    <a:pt x="249449" y="189240"/>
                  </a:lnTo>
                  <a:lnTo>
                    <a:pt x="298770" y="190500"/>
                  </a:lnTo>
                  <a:lnTo>
                    <a:pt x="314772" y="188976"/>
                  </a:lnTo>
                  <a:lnTo>
                    <a:pt x="375973" y="176303"/>
                  </a:lnTo>
                  <a:lnTo>
                    <a:pt x="418895" y="158608"/>
                  </a:lnTo>
                  <a:lnTo>
                    <a:pt x="458215" y="134955"/>
                  </a:lnTo>
                  <a:lnTo>
                    <a:pt x="493366" y="105935"/>
                  </a:lnTo>
                  <a:lnTo>
                    <a:pt x="523783" y="72137"/>
                  </a:lnTo>
                  <a:lnTo>
                    <a:pt x="548901" y="34148"/>
                  </a:lnTo>
                  <a:lnTo>
                    <a:pt x="5647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897528" y="3777996"/>
              <a:ext cx="480695" cy="152400"/>
            </a:xfrm>
            <a:custGeom>
              <a:avLst/>
              <a:gdLst/>
              <a:ahLst/>
              <a:cxnLst/>
              <a:rect l="l" t="t" r="r" b="b"/>
              <a:pathLst>
                <a:path w="480695" h="152400">
                  <a:moveTo>
                    <a:pt x="480126" y="0"/>
                  </a:moveTo>
                  <a:lnTo>
                    <a:pt x="0" y="0"/>
                  </a:lnTo>
                  <a:lnTo>
                    <a:pt x="9762" y="20545"/>
                  </a:lnTo>
                  <a:lnTo>
                    <a:pt x="36098" y="57751"/>
                  </a:lnTo>
                  <a:lnTo>
                    <a:pt x="68261" y="89851"/>
                  </a:lnTo>
                  <a:lnTo>
                    <a:pt x="105491" y="116106"/>
                  </a:lnTo>
                  <a:lnTo>
                    <a:pt x="147030" y="135776"/>
                  </a:lnTo>
                  <a:lnTo>
                    <a:pt x="192119" y="148120"/>
                  </a:lnTo>
                  <a:lnTo>
                    <a:pt x="239998" y="152400"/>
                  </a:lnTo>
                  <a:lnTo>
                    <a:pt x="288079" y="148120"/>
                  </a:lnTo>
                  <a:lnTo>
                    <a:pt x="333274" y="135776"/>
                  </a:lnTo>
                  <a:lnTo>
                    <a:pt x="374844" y="116106"/>
                  </a:lnTo>
                  <a:lnTo>
                    <a:pt x="412049" y="89851"/>
                  </a:lnTo>
                  <a:lnTo>
                    <a:pt x="444150" y="57751"/>
                  </a:lnTo>
                  <a:lnTo>
                    <a:pt x="470405" y="20545"/>
                  </a:lnTo>
                  <a:lnTo>
                    <a:pt x="480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855520" y="3777996"/>
              <a:ext cx="565150" cy="190500"/>
            </a:xfrm>
            <a:custGeom>
              <a:avLst/>
              <a:gdLst/>
              <a:ahLst/>
              <a:cxnLst/>
              <a:rect l="l" t="t" r="r" b="b"/>
              <a:pathLst>
                <a:path w="565150" h="190500">
                  <a:moveTo>
                    <a:pt x="564711" y="0"/>
                  </a:moveTo>
                  <a:lnTo>
                    <a:pt x="479799" y="0"/>
                  </a:lnTo>
                  <a:lnTo>
                    <a:pt x="472068" y="14270"/>
                  </a:lnTo>
                  <a:lnTo>
                    <a:pt x="449306" y="43157"/>
                  </a:lnTo>
                  <a:lnTo>
                    <a:pt x="393160" y="86255"/>
                  </a:lnTo>
                  <a:lnTo>
                    <a:pt x="327574" y="109563"/>
                  </a:lnTo>
                  <a:lnTo>
                    <a:pt x="293013" y="113714"/>
                  </a:lnTo>
                  <a:lnTo>
                    <a:pt x="258217" y="112817"/>
                  </a:lnTo>
                  <a:lnTo>
                    <a:pt x="190758" y="95752"/>
                  </a:lnTo>
                  <a:lnTo>
                    <a:pt x="130866" y="58102"/>
                  </a:lnTo>
                  <a:lnTo>
                    <a:pt x="84474" y="0"/>
                  </a:lnTo>
                  <a:lnTo>
                    <a:pt x="0" y="0"/>
                  </a:lnTo>
                  <a:lnTo>
                    <a:pt x="18590" y="38932"/>
                  </a:lnTo>
                  <a:lnTo>
                    <a:pt x="45645" y="78116"/>
                  </a:lnTo>
                  <a:lnTo>
                    <a:pt x="78249" y="112410"/>
                  </a:lnTo>
                  <a:lnTo>
                    <a:pt x="115667" y="141241"/>
                  </a:lnTo>
                  <a:lnTo>
                    <a:pt x="157163" y="164038"/>
                  </a:lnTo>
                  <a:lnTo>
                    <a:pt x="202002" y="180229"/>
                  </a:lnTo>
                  <a:lnTo>
                    <a:pt x="249449" y="189240"/>
                  </a:lnTo>
                  <a:lnTo>
                    <a:pt x="298770" y="190500"/>
                  </a:lnTo>
                  <a:lnTo>
                    <a:pt x="314772" y="188976"/>
                  </a:lnTo>
                  <a:lnTo>
                    <a:pt x="375973" y="176303"/>
                  </a:lnTo>
                  <a:lnTo>
                    <a:pt x="418895" y="158608"/>
                  </a:lnTo>
                  <a:lnTo>
                    <a:pt x="458215" y="134955"/>
                  </a:lnTo>
                  <a:lnTo>
                    <a:pt x="493366" y="105935"/>
                  </a:lnTo>
                  <a:lnTo>
                    <a:pt x="523783" y="72137"/>
                  </a:lnTo>
                  <a:lnTo>
                    <a:pt x="548901" y="34148"/>
                  </a:lnTo>
                  <a:lnTo>
                    <a:pt x="5647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489826" y="4123182"/>
              <a:ext cx="2286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476123" y="4109013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06"/>
                  </a:moveTo>
                  <a:lnTo>
                    <a:pt x="256794" y="120848"/>
                  </a:lnTo>
                  <a:lnTo>
                    <a:pt x="256032" y="113990"/>
                  </a:lnTo>
                  <a:lnTo>
                    <a:pt x="244157" y="72770"/>
                  </a:lnTo>
                  <a:lnTo>
                    <a:pt x="223057" y="40771"/>
                  </a:lnTo>
                  <a:lnTo>
                    <a:pt x="162469" y="4396"/>
                  </a:lnTo>
                  <a:lnTo>
                    <a:pt x="127625" y="0"/>
                  </a:lnTo>
                  <a:lnTo>
                    <a:pt x="92842" y="4783"/>
                  </a:lnTo>
                  <a:lnTo>
                    <a:pt x="32748" y="41850"/>
                  </a:lnTo>
                  <a:lnTo>
                    <a:pt x="12081" y="74112"/>
                  </a:lnTo>
                  <a:lnTo>
                    <a:pt x="761" y="115514"/>
                  </a:lnTo>
                  <a:lnTo>
                    <a:pt x="0" y="121610"/>
                  </a:lnTo>
                  <a:lnTo>
                    <a:pt x="0" y="135326"/>
                  </a:lnTo>
                  <a:lnTo>
                    <a:pt x="762" y="142184"/>
                  </a:lnTo>
                  <a:lnTo>
                    <a:pt x="2286" y="154376"/>
                  </a:lnTo>
                  <a:lnTo>
                    <a:pt x="18463" y="194361"/>
                  </a:lnTo>
                  <a:lnTo>
                    <a:pt x="28194" y="206336"/>
                  </a:lnTo>
                  <a:lnTo>
                    <a:pt x="28194" y="122372"/>
                  </a:lnTo>
                  <a:lnTo>
                    <a:pt x="28956" y="117800"/>
                  </a:lnTo>
                  <a:lnTo>
                    <a:pt x="41813" y="78128"/>
                  </a:lnTo>
                  <a:lnTo>
                    <a:pt x="65426" y="50002"/>
                  </a:lnTo>
                  <a:lnTo>
                    <a:pt x="96145" y="33411"/>
                  </a:lnTo>
                  <a:lnTo>
                    <a:pt x="130321" y="28346"/>
                  </a:lnTo>
                  <a:lnTo>
                    <a:pt x="164304" y="34796"/>
                  </a:lnTo>
                  <a:lnTo>
                    <a:pt x="194444" y="52751"/>
                  </a:lnTo>
                  <a:lnTo>
                    <a:pt x="217093" y="82200"/>
                  </a:lnTo>
                  <a:lnTo>
                    <a:pt x="228600" y="123134"/>
                  </a:lnTo>
                  <a:lnTo>
                    <a:pt x="228600" y="208072"/>
                  </a:lnTo>
                  <a:lnTo>
                    <a:pt x="231890" y="204709"/>
                  </a:lnTo>
                  <a:lnTo>
                    <a:pt x="249381" y="170353"/>
                  </a:lnTo>
                  <a:lnTo>
                    <a:pt x="256794" y="127706"/>
                  </a:lnTo>
                  <a:close/>
                </a:path>
                <a:path w="257175" h="255904">
                  <a:moveTo>
                    <a:pt x="228600" y="208072"/>
                  </a:moveTo>
                  <a:lnTo>
                    <a:pt x="228600" y="133802"/>
                  </a:lnTo>
                  <a:lnTo>
                    <a:pt x="218020" y="172649"/>
                  </a:lnTo>
                  <a:lnTo>
                    <a:pt x="196700" y="201421"/>
                  </a:lnTo>
                  <a:lnTo>
                    <a:pt x="167985" y="219851"/>
                  </a:lnTo>
                  <a:lnTo>
                    <a:pt x="135216" y="227671"/>
                  </a:lnTo>
                  <a:lnTo>
                    <a:pt x="101738" y="224615"/>
                  </a:lnTo>
                  <a:lnTo>
                    <a:pt x="70894" y="210415"/>
                  </a:lnTo>
                  <a:lnTo>
                    <a:pt x="46027" y="184805"/>
                  </a:lnTo>
                  <a:lnTo>
                    <a:pt x="30480" y="147518"/>
                  </a:lnTo>
                  <a:lnTo>
                    <a:pt x="28956" y="137612"/>
                  </a:lnTo>
                  <a:lnTo>
                    <a:pt x="28194" y="133040"/>
                  </a:lnTo>
                  <a:lnTo>
                    <a:pt x="28194" y="206336"/>
                  </a:lnTo>
                  <a:lnTo>
                    <a:pt x="72932" y="244338"/>
                  </a:lnTo>
                  <a:lnTo>
                    <a:pt x="141712" y="255808"/>
                  </a:lnTo>
                  <a:lnTo>
                    <a:pt x="175780" y="247659"/>
                  </a:lnTo>
                  <a:lnTo>
                    <a:pt x="206598" y="230552"/>
                  </a:lnTo>
                  <a:lnTo>
                    <a:pt x="228600" y="208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556627" y="4123182"/>
              <a:ext cx="2286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542923" y="4108961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58"/>
                  </a:moveTo>
                  <a:lnTo>
                    <a:pt x="256794" y="120900"/>
                  </a:lnTo>
                  <a:lnTo>
                    <a:pt x="256032" y="114042"/>
                  </a:lnTo>
                  <a:lnTo>
                    <a:pt x="244117" y="72824"/>
                  </a:lnTo>
                  <a:lnTo>
                    <a:pt x="223000" y="40817"/>
                  </a:lnTo>
                  <a:lnTo>
                    <a:pt x="162426" y="4412"/>
                  </a:lnTo>
                  <a:lnTo>
                    <a:pt x="127601" y="0"/>
                  </a:lnTo>
                  <a:lnTo>
                    <a:pt x="92840" y="4772"/>
                  </a:lnTo>
                  <a:lnTo>
                    <a:pt x="32775" y="41841"/>
                  </a:lnTo>
                  <a:lnTo>
                    <a:pt x="12104" y="74125"/>
                  </a:lnTo>
                  <a:lnTo>
                    <a:pt x="761" y="115566"/>
                  </a:lnTo>
                  <a:lnTo>
                    <a:pt x="0" y="121662"/>
                  </a:lnTo>
                  <a:lnTo>
                    <a:pt x="0" y="135378"/>
                  </a:lnTo>
                  <a:lnTo>
                    <a:pt x="762" y="142236"/>
                  </a:lnTo>
                  <a:lnTo>
                    <a:pt x="2286" y="154428"/>
                  </a:lnTo>
                  <a:lnTo>
                    <a:pt x="18466" y="194413"/>
                  </a:lnTo>
                  <a:lnTo>
                    <a:pt x="28194" y="206383"/>
                  </a:lnTo>
                  <a:lnTo>
                    <a:pt x="28194" y="122424"/>
                  </a:lnTo>
                  <a:lnTo>
                    <a:pt x="28956" y="117852"/>
                  </a:lnTo>
                  <a:lnTo>
                    <a:pt x="41809" y="78180"/>
                  </a:lnTo>
                  <a:lnTo>
                    <a:pt x="65420" y="50054"/>
                  </a:lnTo>
                  <a:lnTo>
                    <a:pt x="96139" y="33463"/>
                  </a:lnTo>
                  <a:lnTo>
                    <a:pt x="130316" y="28398"/>
                  </a:lnTo>
                  <a:lnTo>
                    <a:pt x="164300" y="34848"/>
                  </a:lnTo>
                  <a:lnTo>
                    <a:pt x="194442" y="52803"/>
                  </a:lnTo>
                  <a:lnTo>
                    <a:pt x="217092" y="82253"/>
                  </a:lnTo>
                  <a:lnTo>
                    <a:pt x="228600" y="123186"/>
                  </a:lnTo>
                  <a:lnTo>
                    <a:pt x="228600" y="208125"/>
                  </a:lnTo>
                  <a:lnTo>
                    <a:pt x="231891" y="204762"/>
                  </a:lnTo>
                  <a:lnTo>
                    <a:pt x="249381" y="170405"/>
                  </a:lnTo>
                  <a:lnTo>
                    <a:pt x="256794" y="127758"/>
                  </a:lnTo>
                  <a:close/>
                </a:path>
                <a:path w="257175" h="255904">
                  <a:moveTo>
                    <a:pt x="228600" y="208125"/>
                  </a:moveTo>
                  <a:lnTo>
                    <a:pt x="228600" y="133854"/>
                  </a:lnTo>
                  <a:lnTo>
                    <a:pt x="218020" y="172702"/>
                  </a:lnTo>
                  <a:lnTo>
                    <a:pt x="196700" y="201473"/>
                  </a:lnTo>
                  <a:lnTo>
                    <a:pt x="167985" y="219903"/>
                  </a:lnTo>
                  <a:lnTo>
                    <a:pt x="135216" y="227723"/>
                  </a:lnTo>
                  <a:lnTo>
                    <a:pt x="101738" y="224667"/>
                  </a:lnTo>
                  <a:lnTo>
                    <a:pt x="70894" y="210467"/>
                  </a:lnTo>
                  <a:lnTo>
                    <a:pt x="46027" y="184858"/>
                  </a:lnTo>
                  <a:lnTo>
                    <a:pt x="30480" y="147570"/>
                  </a:lnTo>
                  <a:lnTo>
                    <a:pt x="28956" y="137664"/>
                  </a:lnTo>
                  <a:lnTo>
                    <a:pt x="28194" y="133092"/>
                  </a:lnTo>
                  <a:lnTo>
                    <a:pt x="28194" y="206383"/>
                  </a:lnTo>
                  <a:lnTo>
                    <a:pt x="72937" y="244390"/>
                  </a:lnTo>
                  <a:lnTo>
                    <a:pt x="141717" y="255860"/>
                  </a:lnTo>
                  <a:lnTo>
                    <a:pt x="175784" y="247712"/>
                  </a:lnTo>
                  <a:lnTo>
                    <a:pt x="206600" y="230605"/>
                  </a:lnTo>
                  <a:lnTo>
                    <a:pt x="228600" y="2081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675767" y="3880878"/>
              <a:ext cx="924560" cy="271780"/>
            </a:xfrm>
            <a:custGeom>
              <a:avLst/>
              <a:gdLst/>
              <a:ahLst/>
              <a:cxnLst/>
              <a:rect l="l" t="t" r="r" b="b"/>
              <a:pathLst>
                <a:path w="924559" h="271779">
                  <a:moveTo>
                    <a:pt x="282702" y="20574"/>
                  </a:moveTo>
                  <a:lnTo>
                    <a:pt x="263652" y="0"/>
                  </a:lnTo>
                  <a:lnTo>
                    <a:pt x="0" y="250698"/>
                  </a:lnTo>
                  <a:lnTo>
                    <a:pt x="19812" y="271272"/>
                  </a:lnTo>
                  <a:lnTo>
                    <a:pt x="282702" y="20574"/>
                  </a:lnTo>
                  <a:close/>
                </a:path>
                <a:path w="924559" h="271779">
                  <a:moveTo>
                    <a:pt x="924306" y="250698"/>
                  </a:moveTo>
                  <a:lnTo>
                    <a:pt x="660654" y="0"/>
                  </a:lnTo>
                  <a:lnTo>
                    <a:pt x="640842" y="20574"/>
                  </a:lnTo>
                  <a:lnTo>
                    <a:pt x="904494" y="271272"/>
                  </a:lnTo>
                  <a:lnTo>
                    <a:pt x="924306" y="25069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989723" y="4602480"/>
              <a:ext cx="6276975" cy="33020"/>
            </a:xfrm>
            <a:custGeom>
              <a:avLst/>
              <a:gdLst/>
              <a:ahLst/>
              <a:cxnLst/>
              <a:rect l="l" t="t" r="r" b="b"/>
              <a:pathLst>
                <a:path w="6276975" h="33020">
                  <a:moveTo>
                    <a:pt x="6276594" y="32766"/>
                  </a:moveTo>
                  <a:lnTo>
                    <a:pt x="6276594" y="0"/>
                  </a:lnTo>
                  <a:lnTo>
                    <a:pt x="0" y="0"/>
                  </a:lnTo>
                  <a:lnTo>
                    <a:pt x="0" y="32766"/>
                  </a:lnTo>
                  <a:lnTo>
                    <a:pt x="13715" y="32766"/>
                  </a:lnTo>
                  <a:lnTo>
                    <a:pt x="13715" y="28194"/>
                  </a:lnTo>
                  <a:lnTo>
                    <a:pt x="28193" y="13716"/>
                  </a:lnTo>
                  <a:lnTo>
                    <a:pt x="28193" y="28194"/>
                  </a:lnTo>
                  <a:lnTo>
                    <a:pt x="6248400" y="28194"/>
                  </a:lnTo>
                  <a:lnTo>
                    <a:pt x="6248400" y="13716"/>
                  </a:lnTo>
                  <a:lnTo>
                    <a:pt x="6262103" y="28194"/>
                  </a:lnTo>
                  <a:lnTo>
                    <a:pt x="6262103" y="32766"/>
                  </a:lnTo>
                  <a:lnTo>
                    <a:pt x="6276594" y="32766"/>
                  </a:lnTo>
                  <a:close/>
                </a:path>
                <a:path w="6276975" h="33020">
                  <a:moveTo>
                    <a:pt x="28193" y="28194"/>
                  </a:moveTo>
                  <a:lnTo>
                    <a:pt x="28193" y="13716"/>
                  </a:lnTo>
                  <a:lnTo>
                    <a:pt x="13715" y="28194"/>
                  </a:lnTo>
                  <a:lnTo>
                    <a:pt x="28193" y="28194"/>
                  </a:lnTo>
                  <a:close/>
                </a:path>
                <a:path w="6276975" h="33020">
                  <a:moveTo>
                    <a:pt x="28193" y="32766"/>
                  </a:moveTo>
                  <a:lnTo>
                    <a:pt x="28193" y="28194"/>
                  </a:lnTo>
                  <a:lnTo>
                    <a:pt x="13715" y="28194"/>
                  </a:lnTo>
                  <a:lnTo>
                    <a:pt x="13715" y="32766"/>
                  </a:lnTo>
                  <a:lnTo>
                    <a:pt x="28193" y="32766"/>
                  </a:lnTo>
                  <a:close/>
                </a:path>
                <a:path w="6276975" h="33020">
                  <a:moveTo>
                    <a:pt x="6262103" y="28194"/>
                  </a:moveTo>
                  <a:lnTo>
                    <a:pt x="6248400" y="13716"/>
                  </a:lnTo>
                  <a:lnTo>
                    <a:pt x="6248400" y="28194"/>
                  </a:lnTo>
                  <a:lnTo>
                    <a:pt x="6262103" y="28194"/>
                  </a:lnTo>
                  <a:close/>
                </a:path>
                <a:path w="6276975" h="33020">
                  <a:moveTo>
                    <a:pt x="6262103" y="32766"/>
                  </a:moveTo>
                  <a:lnTo>
                    <a:pt x="6262103" y="28194"/>
                  </a:lnTo>
                  <a:lnTo>
                    <a:pt x="6248400" y="28194"/>
                  </a:lnTo>
                  <a:lnTo>
                    <a:pt x="6248400" y="32766"/>
                  </a:lnTo>
                  <a:lnTo>
                    <a:pt x="6262103" y="32766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9518027" y="3777996"/>
              <a:ext cx="39625" cy="25717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989723" y="4635258"/>
              <a:ext cx="6276975" cy="857250"/>
            </a:xfrm>
            <a:custGeom>
              <a:avLst/>
              <a:gdLst/>
              <a:ahLst/>
              <a:cxnLst/>
              <a:rect l="l" t="t" r="r" b="b"/>
              <a:pathLst>
                <a:path w="6276975" h="857250">
                  <a:moveTo>
                    <a:pt x="28181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28181" y="857250"/>
                  </a:lnTo>
                  <a:lnTo>
                    <a:pt x="28181" y="0"/>
                  </a:lnTo>
                  <a:close/>
                </a:path>
                <a:path w="6276975" h="857250">
                  <a:moveTo>
                    <a:pt x="6276594" y="0"/>
                  </a:moveTo>
                  <a:lnTo>
                    <a:pt x="6248400" y="0"/>
                  </a:lnTo>
                  <a:lnTo>
                    <a:pt x="6248400" y="857250"/>
                  </a:lnTo>
                  <a:lnTo>
                    <a:pt x="6276594" y="857250"/>
                  </a:lnTo>
                  <a:lnTo>
                    <a:pt x="6276594" y="0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89723" y="5492508"/>
              <a:ext cx="6276975" cy="857250"/>
            </a:xfrm>
            <a:custGeom>
              <a:avLst/>
              <a:gdLst/>
              <a:ahLst/>
              <a:cxnLst/>
              <a:rect l="l" t="t" r="r" b="b"/>
              <a:pathLst>
                <a:path w="6276975" h="857250">
                  <a:moveTo>
                    <a:pt x="28181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28181" y="857250"/>
                  </a:lnTo>
                  <a:lnTo>
                    <a:pt x="28181" y="0"/>
                  </a:lnTo>
                  <a:close/>
                </a:path>
                <a:path w="6276975" h="857250">
                  <a:moveTo>
                    <a:pt x="6276594" y="0"/>
                  </a:moveTo>
                  <a:lnTo>
                    <a:pt x="6248400" y="0"/>
                  </a:lnTo>
                  <a:lnTo>
                    <a:pt x="6248400" y="857250"/>
                  </a:lnTo>
                  <a:lnTo>
                    <a:pt x="6276594" y="857250"/>
                  </a:lnTo>
                  <a:lnTo>
                    <a:pt x="6276594" y="0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1082935" y="4649978"/>
            <a:ext cx="25463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1.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2.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3.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4.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997396" y="4564634"/>
            <a:ext cx="504825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40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Every node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either red or black  Every leaf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(NULL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pointer)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node 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red,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both children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black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Every path from node to descendent leaf  contains 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same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number of black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nodes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774839" y="6348984"/>
            <a:ext cx="9144000" cy="858519"/>
            <a:chOff x="774839" y="6348984"/>
            <a:chExt cx="9144000" cy="858519"/>
          </a:xfrm>
        </p:grpSpPr>
        <p:sp>
          <p:nvSpPr>
            <p:cNvPr id="86" name="object 86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9518027" y="6349746"/>
              <a:ext cx="39625" cy="8572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/>
              <a:rect l="l" t="t" r="r" b="b"/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/>
          <p:cNvSpPr txBox="1"/>
          <p:nvPr/>
        </p:nvSpPr>
        <p:spPr>
          <a:xfrm>
            <a:off x="9106801" y="6230365"/>
            <a:ext cx="2057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14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989723" y="6349746"/>
            <a:ext cx="6276975" cy="589915"/>
          </a:xfrm>
          <a:custGeom>
            <a:avLst/>
            <a:gdLst/>
            <a:ahLst/>
            <a:cxnLst/>
            <a:rect l="l" t="t" r="r" b="b"/>
            <a:pathLst>
              <a:path w="6276975" h="589915">
                <a:moveTo>
                  <a:pt x="28194" y="560832"/>
                </a:moveTo>
                <a:lnTo>
                  <a:pt x="28194" y="0"/>
                </a:lnTo>
                <a:lnTo>
                  <a:pt x="0" y="0"/>
                </a:lnTo>
                <a:lnTo>
                  <a:pt x="0" y="589788"/>
                </a:lnTo>
                <a:lnTo>
                  <a:pt x="13715" y="589788"/>
                </a:lnTo>
                <a:lnTo>
                  <a:pt x="13716" y="560832"/>
                </a:lnTo>
                <a:lnTo>
                  <a:pt x="28194" y="560832"/>
                </a:lnTo>
                <a:close/>
              </a:path>
              <a:path w="6276975" h="589915">
                <a:moveTo>
                  <a:pt x="6262103" y="560832"/>
                </a:moveTo>
                <a:lnTo>
                  <a:pt x="13716" y="560832"/>
                </a:lnTo>
                <a:lnTo>
                  <a:pt x="28194" y="575310"/>
                </a:lnTo>
                <a:lnTo>
                  <a:pt x="28194" y="589788"/>
                </a:lnTo>
                <a:lnTo>
                  <a:pt x="6248400" y="589788"/>
                </a:lnTo>
                <a:lnTo>
                  <a:pt x="6248400" y="575310"/>
                </a:lnTo>
                <a:lnTo>
                  <a:pt x="6262103" y="560832"/>
                </a:lnTo>
                <a:close/>
              </a:path>
              <a:path w="6276975" h="589915">
                <a:moveTo>
                  <a:pt x="28194" y="589788"/>
                </a:moveTo>
                <a:lnTo>
                  <a:pt x="28194" y="575310"/>
                </a:lnTo>
                <a:lnTo>
                  <a:pt x="13716" y="560832"/>
                </a:lnTo>
                <a:lnTo>
                  <a:pt x="13715" y="589788"/>
                </a:lnTo>
                <a:lnTo>
                  <a:pt x="28194" y="589788"/>
                </a:lnTo>
                <a:close/>
              </a:path>
              <a:path w="6276975" h="589915">
                <a:moveTo>
                  <a:pt x="6276594" y="589788"/>
                </a:moveTo>
                <a:lnTo>
                  <a:pt x="6276594" y="0"/>
                </a:lnTo>
                <a:lnTo>
                  <a:pt x="6248400" y="0"/>
                </a:lnTo>
                <a:lnTo>
                  <a:pt x="6248400" y="560832"/>
                </a:lnTo>
                <a:lnTo>
                  <a:pt x="6262103" y="560832"/>
                </a:lnTo>
                <a:lnTo>
                  <a:pt x="6262103" y="589788"/>
                </a:lnTo>
                <a:lnTo>
                  <a:pt x="6276594" y="589788"/>
                </a:lnTo>
                <a:close/>
              </a:path>
              <a:path w="6276975" h="589915">
                <a:moveTo>
                  <a:pt x="6262103" y="589788"/>
                </a:moveTo>
                <a:lnTo>
                  <a:pt x="6262103" y="560832"/>
                </a:lnTo>
                <a:lnTo>
                  <a:pt x="6248400" y="575310"/>
                </a:lnTo>
                <a:lnTo>
                  <a:pt x="6248400" y="589788"/>
                </a:lnTo>
                <a:lnTo>
                  <a:pt x="6262103" y="589788"/>
                </a:lnTo>
                <a:close/>
              </a:path>
            </a:pathLst>
          </a:custGeom>
          <a:solidFill>
            <a:srgbClr val="575F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1082935" y="6478778"/>
            <a:ext cx="254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5.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997396" y="6478778"/>
            <a:ext cx="3002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 root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always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8027" y="348995"/>
            <a:ext cx="39625" cy="857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2833" y="349007"/>
            <a:ext cx="57785" cy="857250"/>
          </a:xfrm>
          <a:custGeom>
            <a:avLst/>
            <a:gdLst/>
            <a:ahLst/>
            <a:cxnLst/>
            <a:rect l="l" t="t" r="r" b="b"/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612515" y="348995"/>
            <a:ext cx="306705" cy="857250"/>
            <a:chOff x="9612515" y="348995"/>
            <a:chExt cx="306705" cy="857250"/>
          </a:xfrm>
        </p:grpSpPr>
        <p:sp>
          <p:nvSpPr>
            <p:cNvPr id="5" name="object 5"/>
            <p:cNvSpPr/>
            <p:nvPr/>
          </p:nvSpPr>
          <p:spPr>
            <a:xfrm>
              <a:off x="9612515" y="348995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R</a:t>
            </a:r>
            <a:r>
              <a:rPr dirty="0"/>
              <a:t>ED</a:t>
            </a:r>
            <a:r>
              <a:rPr sz="3200" dirty="0"/>
              <a:t>-B</a:t>
            </a:r>
            <a:r>
              <a:rPr dirty="0"/>
              <a:t>LACK</a:t>
            </a:r>
            <a:r>
              <a:rPr spc="60" dirty="0"/>
              <a:t> </a:t>
            </a:r>
            <a:r>
              <a:rPr sz="3200" dirty="0"/>
              <a:t>T</a:t>
            </a:r>
            <a:r>
              <a:rPr dirty="0"/>
              <a:t>REES</a:t>
            </a:r>
            <a:r>
              <a:rPr sz="3200" dirty="0"/>
              <a:t>:</a:t>
            </a:r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9" name="object 9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2833" y="1206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612515" y="1206246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11541" y="1206500"/>
            <a:ext cx="5233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5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HE </a:t>
            </a:r>
            <a:r>
              <a:rPr sz="3200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550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ROBLEM </a:t>
            </a:r>
            <a:r>
              <a:rPr sz="32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55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ITH</a:t>
            </a:r>
            <a:r>
              <a:rPr sz="2550" spc="37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55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NSERTION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2845" y="1206246"/>
            <a:ext cx="9096375" cy="2571750"/>
            <a:chOff x="822845" y="1206246"/>
            <a:chExt cx="9096375" cy="2571750"/>
          </a:xfrm>
        </p:grpSpPr>
        <p:sp>
          <p:nvSpPr>
            <p:cNvPr id="15" name="object 15"/>
            <p:cNvSpPr/>
            <p:nvPr/>
          </p:nvSpPr>
          <p:spPr>
            <a:xfrm>
              <a:off x="6695905" y="2025396"/>
              <a:ext cx="274320" cy="38100"/>
            </a:xfrm>
            <a:custGeom>
              <a:avLst/>
              <a:gdLst/>
              <a:ahLst/>
              <a:cxnLst/>
              <a:rect l="l" t="t" r="r" b="b"/>
              <a:pathLst>
                <a:path w="274320" h="38100">
                  <a:moveTo>
                    <a:pt x="273978" y="38099"/>
                  </a:moveTo>
                  <a:lnTo>
                    <a:pt x="271666" y="36463"/>
                  </a:lnTo>
                  <a:lnTo>
                    <a:pt x="230096" y="16711"/>
                  </a:lnTo>
                  <a:lnTo>
                    <a:pt x="184901" y="4304"/>
                  </a:lnTo>
                  <a:lnTo>
                    <a:pt x="136820" y="0"/>
                  </a:lnTo>
                  <a:lnTo>
                    <a:pt x="88941" y="4304"/>
                  </a:lnTo>
                  <a:lnTo>
                    <a:pt x="43852" y="16711"/>
                  </a:lnTo>
                  <a:lnTo>
                    <a:pt x="2313" y="36463"/>
                  </a:lnTo>
                  <a:lnTo>
                    <a:pt x="0" y="38099"/>
                  </a:lnTo>
                  <a:lnTo>
                    <a:pt x="273978" y="3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31270" y="1988467"/>
              <a:ext cx="403860" cy="75565"/>
            </a:xfrm>
            <a:custGeom>
              <a:avLst/>
              <a:gdLst/>
              <a:ahLst/>
              <a:cxnLst/>
              <a:rect l="l" t="t" r="r" b="b"/>
              <a:pathLst>
                <a:path w="403859" h="75564">
                  <a:moveTo>
                    <a:pt x="403583" y="75028"/>
                  </a:moveTo>
                  <a:lnTo>
                    <a:pt x="366548" y="46698"/>
                  </a:lnTo>
                  <a:lnTo>
                    <a:pt x="303367" y="16639"/>
                  </a:lnTo>
                  <a:lnTo>
                    <a:pt x="235469" y="1755"/>
                  </a:lnTo>
                  <a:lnTo>
                    <a:pt x="200741" y="0"/>
                  </a:lnTo>
                  <a:lnTo>
                    <a:pt x="166024" y="2032"/>
                  </a:lnTo>
                  <a:lnTo>
                    <a:pt x="98205" y="17456"/>
                  </a:lnTo>
                  <a:lnTo>
                    <a:pt x="35183" y="48012"/>
                  </a:lnTo>
                  <a:lnTo>
                    <a:pt x="0" y="75028"/>
                  </a:lnTo>
                  <a:lnTo>
                    <a:pt x="403583" y="75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518027" y="1206246"/>
              <a:ext cx="39625" cy="257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50318" y="2062746"/>
              <a:ext cx="3747135" cy="858519"/>
            </a:xfrm>
            <a:custGeom>
              <a:avLst/>
              <a:gdLst/>
              <a:ahLst/>
              <a:cxnLst/>
              <a:rect l="l" t="t" r="r" b="b"/>
              <a:pathLst>
                <a:path w="3747134" h="858519">
                  <a:moveTo>
                    <a:pt x="698754" y="470154"/>
                  </a:moveTo>
                  <a:lnTo>
                    <a:pt x="689610" y="443484"/>
                  </a:lnTo>
                  <a:lnTo>
                    <a:pt x="0" y="675132"/>
                  </a:lnTo>
                  <a:lnTo>
                    <a:pt x="9144" y="701802"/>
                  </a:lnTo>
                  <a:lnTo>
                    <a:pt x="698754" y="470154"/>
                  </a:lnTo>
                  <a:close/>
                </a:path>
                <a:path w="3747134" h="858519">
                  <a:moveTo>
                    <a:pt x="1765579" y="675132"/>
                  </a:moveTo>
                  <a:lnTo>
                    <a:pt x="1075969" y="443484"/>
                  </a:lnTo>
                  <a:lnTo>
                    <a:pt x="1066825" y="470154"/>
                  </a:lnTo>
                  <a:lnTo>
                    <a:pt x="1756435" y="701802"/>
                  </a:lnTo>
                  <a:lnTo>
                    <a:pt x="1765579" y="675132"/>
                  </a:lnTo>
                  <a:close/>
                </a:path>
                <a:path w="3747134" h="858519">
                  <a:moveTo>
                    <a:pt x="3746766" y="0"/>
                  </a:moveTo>
                  <a:lnTo>
                    <a:pt x="3733825" y="0"/>
                  </a:lnTo>
                  <a:lnTo>
                    <a:pt x="3733825" y="858012"/>
                  </a:lnTo>
                  <a:lnTo>
                    <a:pt x="3746766" y="858012"/>
                  </a:lnTo>
                  <a:lnTo>
                    <a:pt x="3746766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06095" y="2711196"/>
              <a:ext cx="520065" cy="209550"/>
            </a:xfrm>
            <a:custGeom>
              <a:avLst/>
              <a:gdLst/>
              <a:ahLst/>
              <a:cxnLst/>
              <a:rect l="l" t="t" r="r" b="b"/>
              <a:pathLst>
                <a:path w="520064" h="209550">
                  <a:moveTo>
                    <a:pt x="519727" y="209549"/>
                  </a:moveTo>
                  <a:lnTo>
                    <a:pt x="490250" y="132192"/>
                  </a:lnTo>
                  <a:lnTo>
                    <a:pt x="463995" y="94962"/>
                  </a:lnTo>
                  <a:lnTo>
                    <a:pt x="431895" y="62799"/>
                  </a:lnTo>
                  <a:lnTo>
                    <a:pt x="394690" y="36463"/>
                  </a:lnTo>
                  <a:lnTo>
                    <a:pt x="353120" y="16711"/>
                  </a:lnTo>
                  <a:lnTo>
                    <a:pt x="307924" y="4304"/>
                  </a:lnTo>
                  <a:lnTo>
                    <a:pt x="259844" y="0"/>
                  </a:lnTo>
                  <a:lnTo>
                    <a:pt x="211965" y="4304"/>
                  </a:lnTo>
                  <a:lnTo>
                    <a:pt x="166876" y="16711"/>
                  </a:lnTo>
                  <a:lnTo>
                    <a:pt x="125337" y="36463"/>
                  </a:lnTo>
                  <a:lnTo>
                    <a:pt x="88107" y="62799"/>
                  </a:lnTo>
                  <a:lnTo>
                    <a:pt x="55944" y="94962"/>
                  </a:lnTo>
                  <a:lnTo>
                    <a:pt x="29607" y="132192"/>
                  </a:lnTo>
                  <a:lnTo>
                    <a:pt x="9856" y="173731"/>
                  </a:lnTo>
                  <a:lnTo>
                    <a:pt x="0" y="209549"/>
                  </a:lnTo>
                  <a:lnTo>
                    <a:pt x="519727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67976" y="2674267"/>
              <a:ext cx="596265" cy="247015"/>
            </a:xfrm>
            <a:custGeom>
              <a:avLst/>
              <a:gdLst/>
              <a:ahLst/>
              <a:cxnLst/>
              <a:rect l="l" t="t" r="r" b="b"/>
              <a:pathLst>
                <a:path w="596264" h="247014">
                  <a:moveTo>
                    <a:pt x="596233" y="246478"/>
                  </a:moveTo>
                  <a:lnTo>
                    <a:pt x="579550" y="188335"/>
                  </a:lnTo>
                  <a:lnTo>
                    <a:pt x="562575" y="152402"/>
                  </a:lnTo>
                  <a:lnTo>
                    <a:pt x="542041" y="120273"/>
                  </a:lnTo>
                  <a:lnTo>
                    <a:pt x="491885" y="67423"/>
                  </a:lnTo>
                  <a:lnTo>
                    <a:pt x="432253" y="29771"/>
                  </a:lnTo>
                  <a:lnTo>
                    <a:pt x="366317" y="7301"/>
                  </a:lnTo>
                  <a:lnTo>
                    <a:pt x="297249" y="0"/>
                  </a:lnTo>
                  <a:lnTo>
                    <a:pt x="262531" y="2032"/>
                  </a:lnTo>
                  <a:lnTo>
                    <a:pt x="194712" y="17456"/>
                  </a:lnTo>
                  <a:lnTo>
                    <a:pt x="131690" y="48012"/>
                  </a:lnTo>
                  <a:lnTo>
                    <a:pt x="76638" y="93685"/>
                  </a:lnTo>
                  <a:lnTo>
                    <a:pt x="32726" y="154460"/>
                  </a:lnTo>
                  <a:lnTo>
                    <a:pt x="15940" y="190507"/>
                  </a:lnTo>
                  <a:lnTo>
                    <a:pt x="3128" y="230324"/>
                  </a:lnTo>
                  <a:lnTo>
                    <a:pt x="0" y="246478"/>
                  </a:lnTo>
                  <a:lnTo>
                    <a:pt x="78234" y="246478"/>
                  </a:lnTo>
                  <a:lnTo>
                    <a:pt x="80026" y="238297"/>
                  </a:lnTo>
                  <a:lnTo>
                    <a:pt x="94380" y="201396"/>
                  </a:lnTo>
                  <a:lnTo>
                    <a:pt x="136214" y="141946"/>
                  </a:lnTo>
                  <a:lnTo>
                    <a:pt x="191355" y="101519"/>
                  </a:lnTo>
                  <a:lnTo>
                    <a:pt x="254771" y="79977"/>
                  </a:lnTo>
                  <a:lnTo>
                    <a:pt x="288009" y="76246"/>
                  </a:lnTo>
                  <a:lnTo>
                    <a:pt x="321428" y="77185"/>
                  </a:lnTo>
                  <a:lnTo>
                    <a:pt x="386295" y="93004"/>
                  </a:lnTo>
                  <a:lnTo>
                    <a:pt x="444338" y="127298"/>
                  </a:lnTo>
                  <a:lnTo>
                    <a:pt x="490524" y="179929"/>
                  </a:lnTo>
                  <a:lnTo>
                    <a:pt x="518432" y="246478"/>
                  </a:lnTo>
                  <a:lnTo>
                    <a:pt x="596233" y="246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639682" y="2711196"/>
              <a:ext cx="520065" cy="209550"/>
            </a:xfrm>
            <a:custGeom>
              <a:avLst/>
              <a:gdLst/>
              <a:ahLst/>
              <a:cxnLst/>
              <a:rect l="l" t="t" r="r" b="b"/>
              <a:pathLst>
                <a:path w="520065" h="209550">
                  <a:moveTo>
                    <a:pt x="519727" y="209549"/>
                  </a:moveTo>
                  <a:lnTo>
                    <a:pt x="490250" y="132192"/>
                  </a:lnTo>
                  <a:lnTo>
                    <a:pt x="463995" y="94962"/>
                  </a:lnTo>
                  <a:lnTo>
                    <a:pt x="431895" y="62799"/>
                  </a:lnTo>
                  <a:lnTo>
                    <a:pt x="394690" y="36463"/>
                  </a:lnTo>
                  <a:lnTo>
                    <a:pt x="353120" y="16711"/>
                  </a:lnTo>
                  <a:lnTo>
                    <a:pt x="307924" y="4304"/>
                  </a:lnTo>
                  <a:lnTo>
                    <a:pt x="259844" y="0"/>
                  </a:lnTo>
                  <a:lnTo>
                    <a:pt x="211965" y="4304"/>
                  </a:lnTo>
                  <a:lnTo>
                    <a:pt x="166876" y="16711"/>
                  </a:lnTo>
                  <a:lnTo>
                    <a:pt x="125337" y="36463"/>
                  </a:lnTo>
                  <a:lnTo>
                    <a:pt x="88107" y="62799"/>
                  </a:lnTo>
                  <a:lnTo>
                    <a:pt x="55944" y="94962"/>
                  </a:lnTo>
                  <a:lnTo>
                    <a:pt x="29607" y="132192"/>
                  </a:lnTo>
                  <a:lnTo>
                    <a:pt x="9856" y="173731"/>
                  </a:lnTo>
                  <a:lnTo>
                    <a:pt x="0" y="209549"/>
                  </a:lnTo>
                  <a:lnTo>
                    <a:pt x="519727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01563" y="2674267"/>
              <a:ext cx="596265" cy="247015"/>
            </a:xfrm>
            <a:custGeom>
              <a:avLst/>
              <a:gdLst/>
              <a:ahLst/>
              <a:cxnLst/>
              <a:rect l="l" t="t" r="r" b="b"/>
              <a:pathLst>
                <a:path w="596265" h="247014">
                  <a:moveTo>
                    <a:pt x="596233" y="246478"/>
                  </a:moveTo>
                  <a:lnTo>
                    <a:pt x="579550" y="188335"/>
                  </a:lnTo>
                  <a:lnTo>
                    <a:pt x="562575" y="152402"/>
                  </a:lnTo>
                  <a:lnTo>
                    <a:pt x="542041" y="120273"/>
                  </a:lnTo>
                  <a:lnTo>
                    <a:pt x="491885" y="67423"/>
                  </a:lnTo>
                  <a:lnTo>
                    <a:pt x="432253" y="29771"/>
                  </a:lnTo>
                  <a:lnTo>
                    <a:pt x="366317" y="7301"/>
                  </a:lnTo>
                  <a:lnTo>
                    <a:pt x="297249" y="0"/>
                  </a:lnTo>
                  <a:lnTo>
                    <a:pt x="262531" y="2032"/>
                  </a:lnTo>
                  <a:lnTo>
                    <a:pt x="194712" y="17456"/>
                  </a:lnTo>
                  <a:lnTo>
                    <a:pt x="131690" y="48012"/>
                  </a:lnTo>
                  <a:lnTo>
                    <a:pt x="76638" y="93685"/>
                  </a:lnTo>
                  <a:lnTo>
                    <a:pt x="32726" y="154460"/>
                  </a:lnTo>
                  <a:lnTo>
                    <a:pt x="15940" y="190507"/>
                  </a:lnTo>
                  <a:lnTo>
                    <a:pt x="3128" y="230324"/>
                  </a:lnTo>
                  <a:lnTo>
                    <a:pt x="0" y="246478"/>
                  </a:lnTo>
                  <a:lnTo>
                    <a:pt x="78234" y="246478"/>
                  </a:lnTo>
                  <a:lnTo>
                    <a:pt x="80026" y="238297"/>
                  </a:lnTo>
                  <a:lnTo>
                    <a:pt x="94380" y="201396"/>
                  </a:lnTo>
                  <a:lnTo>
                    <a:pt x="136214" y="141946"/>
                  </a:lnTo>
                  <a:lnTo>
                    <a:pt x="191355" y="101519"/>
                  </a:lnTo>
                  <a:lnTo>
                    <a:pt x="254771" y="79977"/>
                  </a:lnTo>
                  <a:lnTo>
                    <a:pt x="288009" y="76246"/>
                  </a:lnTo>
                  <a:lnTo>
                    <a:pt x="321428" y="77185"/>
                  </a:lnTo>
                  <a:lnTo>
                    <a:pt x="386295" y="93004"/>
                  </a:lnTo>
                  <a:lnTo>
                    <a:pt x="444338" y="127298"/>
                  </a:lnTo>
                  <a:lnTo>
                    <a:pt x="490524" y="179929"/>
                  </a:lnTo>
                  <a:lnTo>
                    <a:pt x="518432" y="246478"/>
                  </a:lnTo>
                  <a:lnTo>
                    <a:pt x="596233" y="246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566027" y="2063495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533400" y="228600"/>
                  </a:moveTo>
                  <a:lnTo>
                    <a:pt x="529120" y="180720"/>
                  </a:lnTo>
                  <a:lnTo>
                    <a:pt x="516776" y="135631"/>
                  </a:lnTo>
                  <a:lnTo>
                    <a:pt x="497106" y="94093"/>
                  </a:lnTo>
                  <a:lnTo>
                    <a:pt x="470851" y="56862"/>
                  </a:lnTo>
                  <a:lnTo>
                    <a:pt x="438751" y="24699"/>
                  </a:lnTo>
                  <a:lnTo>
                    <a:pt x="403857" y="0"/>
                  </a:lnTo>
                  <a:lnTo>
                    <a:pt x="129879" y="0"/>
                  </a:lnTo>
                  <a:lnTo>
                    <a:pt x="94962" y="24699"/>
                  </a:lnTo>
                  <a:lnTo>
                    <a:pt x="62799" y="56862"/>
                  </a:lnTo>
                  <a:lnTo>
                    <a:pt x="36463" y="94093"/>
                  </a:lnTo>
                  <a:lnTo>
                    <a:pt x="16711" y="135631"/>
                  </a:lnTo>
                  <a:lnTo>
                    <a:pt x="4304" y="180720"/>
                  </a:lnTo>
                  <a:lnTo>
                    <a:pt x="0" y="228600"/>
                  </a:lnTo>
                  <a:lnTo>
                    <a:pt x="4304" y="276680"/>
                  </a:lnTo>
                  <a:lnTo>
                    <a:pt x="16711" y="321875"/>
                  </a:lnTo>
                  <a:lnTo>
                    <a:pt x="36463" y="363445"/>
                  </a:lnTo>
                  <a:lnTo>
                    <a:pt x="62799" y="400651"/>
                  </a:lnTo>
                  <a:lnTo>
                    <a:pt x="94962" y="432751"/>
                  </a:lnTo>
                  <a:lnTo>
                    <a:pt x="132192" y="459006"/>
                  </a:lnTo>
                  <a:lnTo>
                    <a:pt x="173731" y="478676"/>
                  </a:lnTo>
                  <a:lnTo>
                    <a:pt x="218820" y="491020"/>
                  </a:lnTo>
                  <a:lnTo>
                    <a:pt x="266700" y="495300"/>
                  </a:lnTo>
                  <a:lnTo>
                    <a:pt x="314780" y="491020"/>
                  </a:lnTo>
                  <a:lnTo>
                    <a:pt x="359975" y="478676"/>
                  </a:lnTo>
                  <a:lnTo>
                    <a:pt x="401545" y="459006"/>
                  </a:lnTo>
                  <a:lnTo>
                    <a:pt x="438751" y="432751"/>
                  </a:lnTo>
                  <a:lnTo>
                    <a:pt x="470851" y="400651"/>
                  </a:lnTo>
                  <a:lnTo>
                    <a:pt x="497106" y="363445"/>
                  </a:lnTo>
                  <a:lnTo>
                    <a:pt x="516776" y="321875"/>
                  </a:lnTo>
                  <a:lnTo>
                    <a:pt x="529120" y="276680"/>
                  </a:lnTo>
                  <a:lnTo>
                    <a:pt x="5334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527927" y="2063495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609600" y="243840"/>
                  </a:moveTo>
                  <a:lnTo>
                    <a:pt x="609600" y="212598"/>
                  </a:lnTo>
                  <a:lnTo>
                    <a:pt x="608076" y="196596"/>
                  </a:lnTo>
                  <a:lnTo>
                    <a:pt x="599407" y="153047"/>
                  </a:lnTo>
                  <a:lnTo>
                    <a:pt x="586386" y="113307"/>
                  </a:lnTo>
                  <a:lnTo>
                    <a:pt x="569411" y="77374"/>
                  </a:lnTo>
                  <a:lnTo>
                    <a:pt x="548878" y="45245"/>
                  </a:lnTo>
                  <a:lnTo>
                    <a:pt x="506926" y="0"/>
                  </a:lnTo>
                  <a:lnTo>
                    <a:pt x="103343" y="0"/>
                  </a:lnTo>
                  <a:lnTo>
                    <a:pt x="59928" y="47157"/>
                  </a:lnTo>
                  <a:lnTo>
                    <a:pt x="39563" y="79432"/>
                  </a:lnTo>
                  <a:lnTo>
                    <a:pt x="22776" y="115479"/>
                  </a:lnTo>
                  <a:lnTo>
                    <a:pt x="9964" y="155296"/>
                  </a:lnTo>
                  <a:lnTo>
                    <a:pt x="1523" y="198882"/>
                  </a:lnTo>
                  <a:lnTo>
                    <a:pt x="0" y="230124"/>
                  </a:lnTo>
                  <a:lnTo>
                    <a:pt x="762" y="245364"/>
                  </a:lnTo>
                  <a:lnTo>
                    <a:pt x="6858" y="291084"/>
                  </a:lnTo>
                  <a:lnTo>
                    <a:pt x="20611" y="338331"/>
                  </a:lnTo>
                  <a:lnTo>
                    <a:pt x="41383" y="381832"/>
                  </a:lnTo>
                  <a:lnTo>
                    <a:pt x="68438" y="421016"/>
                  </a:lnTo>
                  <a:lnTo>
                    <a:pt x="76200" y="429179"/>
                  </a:lnTo>
                  <a:lnTo>
                    <a:pt x="76200" y="227838"/>
                  </a:lnTo>
                  <a:lnTo>
                    <a:pt x="77724" y="204978"/>
                  </a:lnTo>
                  <a:lnTo>
                    <a:pt x="86863" y="163269"/>
                  </a:lnTo>
                  <a:lnTo>
                    <a:pt x="101217" y="126368"/>
                  </a:lnTo>
                  <a:lnTo>
                    <a:pt x="143050" y="66918"/>
                  </a:lnTo>
                  <a:lnTo>
                    <a:pt x="198191" y="26490"/>
                  </a:lnTo>
                  <a:lnTo>
                    <a:pt x="261607" y="4949"/>
                  </a:lnTo>
                  <a:lnTo>
                    <a:pt x="294845" y="1218"/>
                  </a:lnTo>
                  <a:lnTo>
                    <a:pt x="328265" y="2157"/>
                  </a:lnTo>
                  <a:lnTo>
                    <a:pt x="393132" y="17976"/>
                  </a:lnTo>
                  <a:lnTo>
                    <a:pt x="451175" y="52270"/>
                  </a:lnTo>
                  <a:lnTo>
                    <a:pt x="497361" y="104901"/>
                  </a:lnTo>
                  <a:lnTo>
                    <a:pt x="526658" y="175733"/>
                  </a:lnTo>
                  <a:lnTo>
                    <a:pt x="533400" y="217932"/>
                  </a:lnTo>
                  <a:lnTo>
                    <a:pt x="533400" y="429678"/>
                  </a:lnTo>
                  <a:lnTo>
                    <a:pt x="546576" y="415037"/>
                  </a:lnTo>
                  <a:lnTo>
                    <a:pt x="571694" y="377048"/>
                  </a:lnTo>
                  <a:lnTo>
                    <a:pt x="590948" y="335460"/>
                  </a:lnTo>
                  <a:lnTo>
                    <a:pt x="603771" y="290861"/>
                  </a:lnTo>
                  <a:lnTo>
                    <a:pt x="609600" y="243840"/>
                  </a:lnTo>
                  <a:close/>
                </a:path>
                <a:path w="609600" h="533400">
                  <a:moveTo>
                    <a:pt x="533400" y="429678"/>
                  </a:moveTo>
                  <a:lnTo>
                    <a:pt x="533400" y="241554"/>
                  </a:lnTo>
                  <a:lnTo>
                    <a:pt x="526216" y="284891"/>
                  </a:lnTo>
                  <a:lnTo>
                    <a:pt x="513132" y="323445"/>
                  </a:lnTo>
                  <a:lnTo>
                    <a:pt x="494854" y="357183"/>
                  </a:lnTo>
                  <a:lnTo>
                    <a:pt x="445553" y="410078"/>
                  </a:lnTo>
                  <a:lnTo>
                    <a:pt x="383981" y="443313"/>
                  </a:lnTo>
                  <a:lnTo>
                    <a:pt x="315806" y="456623"/>
                  </a:lnTo>
                  <a:lnTo>
                    <a:pt x="281012" y="455725"/>
                  </a:lnTo>
                  <a:lnTo>
                    <a:pt x="213557" y="438655"/>
                  </a:lnTo>
                  <a:lnTo>
                    <a:pt x="153666" y="401001"/>
                  </a:lnTo>
                  <a:lnTo>
                    <a:pt x="107007" y="342501"/>
                  </a:lnTo>
                  <a:lnTo>
                    <a:pt x="90411" y="305351"/>
                  </a:lnTo>
                  <a:lnTo>
                    <a:pt x="79248" y="262890"/>
                  </a:lnTo>
                  <a:lnTo>
                    <a:pt x="76200" y="227838"/>
                  </a:lnTo>
                  <a:lnTo>
                    <a:pt x="76200" y="429179"/>
                  </a:lnTo>
                  <a:lnTo>
                    <a:pt x="138460" y="484141"/>
                  </a:lnTo>
                  <a:lnTo>
                    <a:pt x="179956" y="506938"/>
                  </a:lnTo>
                  <a:lnTo>
                    <a:pt x="224795" y="523129"/>
                  </a:lnTo>
                  <a:lnTo>
                    <a:pt x="272243" y="532140"/>
                  </a:lnTo>
                  <a:lnTo>
                    <a:pt x="321564" y="533400"/>
                  </a:lnTo>
                  <a:lnTo>
                    <a:pt x="337566" y="531876"/>
                  </a:lnTo>
                  <a:lnTo>
                    <a:pt x="398766" y="519203"/>
                  </a:lnTo>
                  <a:lnTo>
                    <a:pt x="441688" y="501508"/>
                  </a:lnTo>
                  <a:lnTo>
                    <a:pt x="481008" y="477855"/>
                  </a:lnTo>
                  <a:lnTo>
                    <a:pt x="516159" y="448835"/>
                  </a:lnTo>
                  <a:lnTo>
                    <a:pt x="533400" y="429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311541" y="1893824"/>
            <a:ext cx="15284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28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0" dirty="0">
                <a:latin typeface="Times New Roman" panose="02020603050405020304"/>
                <a:cs typeface="Times New Roman" panose="02020603050405020304"/>
              </a:rPr>
              <a:t>11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77289" y="2395220"/>
            <a:ext cx="2496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1900" spc="-484" dirty="0">
                <a:solidFill>
                  <a:srgbClr val="FE8637"/>
                </a:solidFill>
                <a:latin typeface="Arial" panose="020B0604020202020204"/>
                <a:cs typeface="Arial" panose="020B0604020202020204"/>
              </a:rPr>
              <a:t>	</a:t>
            </a:r>
            <a:r>
              <a:rPr sz="2400" i="1" spc="-20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24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does it</a:t>
            </a:r>
            <a:r>
              <a:rPr sz="2400" i="1" spc="-9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go?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44601" y="20858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7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22845" y="2919983"/>
            <a:ext cx="9096375" cy="858519"/>
            <a:chOff x="822845" y="2919983"/>
            <a:chExt cx="9096375" cy="858519"/>
          </a:xfrm>
        </p:grpSpPr>
        <p:sp>
          <p:nvSpPr>
            <p:cNvPr id="31" name="object 31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612515" y="2919983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684143" y="2919983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118239" y="33969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104523" y="3383508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87"/>
                  </a:moveTo>
                  <a:lnTo>
                    <a:pt x="256794" y="120929"/>
                  </a:lnTo>
                  <a:lnTo>
                    <a:pt x="256032" y="114071"/>
                  </a:lnTo>
                  <a:lnTo>
                    <a:pt x="244146" y="72861"/>
                  </a:lnTo>
                  <a:lnTo>
                    <a:pt x="223050" y="40853"/>
                  </a:lnTo>
                  <a:lnTo>
                    <a:pt x="162493" y="4426"/>
                  </a:lnTo>
                  <a:lnTo>
                    <a:pt x="127668" y="0"/>
                  </a:lnTo>
                  <a:lnTo>
                    <a:pt x="92901" y="4760"/>
                  </a:lnTo>
                  <a:lnTo>
                    <a:pt x="32811" y="41826"/>
                  </a:lnTo>
                  <a:lnTo>
                    <a:pt x="12122" y="74124"/>
                  </a:lnTo>
                  <a:lnTo>
                    <a:pt x="761" y="115595"/>
                  </a:lnTo>
                  <a:lnTo>
                    <a:pt x="0" y="121691"/>
                  </a:lnTo>
                  <a:lnTo>
                    <a:pt x="0" y="135407"/>
                  </a:lnTo>
                  <a:lnTo>
                    <a:pt x="762" y="142265"/>
                  </a:lnTo>
                  <a:lnTo>
                    <a:pt x="2286" y="154457"/>
                  </a:lnTo>
                  <a:lnTo>
                    <a:pt x="18441" y="194401"/>
                  </a:lnTo>
                  <a:lnTo>
                    <a:pt x="28194" y="206388"/>
                  </a:lnTo>
                  <a:lnTo>
                    <a:pt x="28194" y="122453"/>
                  </a:lnTo>
                  <a:lnTo>
                    <a:pt x="28956" y="117881"/>
                  </a:lnTo>
                  <a:lnTo>
                    <a:pt x="42076" y="77958"/>
                  </a:lnTo>
                  <a:lnTo>
                    <a:pt x="65849" y="49759"/>
                  </a:lnTo>
                  <a:lnTo>
                    <a:pt x="96639" y="33221"/>
                  </a:lnTo>
                  <a:lnTo>
                    <a:pt x="130811" y="28279"/>
                  </a:lnTo>
                  <a:lnTo>
                    <a:pt x="164729" y="34871"/>
                  </a:lnTo>
                  <a:lnTo>
                    <a:pt x="194757" y="52933"/>
                  </a:lnTo>
                  <a:lnTo>
                    <a:pt x="217259" y="82403"/>
                  </a:lnTo>
                  <a:lnTo>
                    <a:pt x="228600" y="123215"/>
                  </a:lnTo>
                  <a:lnTo>
                    <a:pt x="228600" y="208107"/>
                  </a:lnTo>
                  <a:lnTo>
                    <a:pt x="231962" y="204675"/>
                  </a:lnTo>
                  <a:lnTo>
                    <a:pt x="249430" y="170365"/>
                  </a:lnTo>
                  <a:lnTo>
                    <a:pt x="256794" y="127787"/>
                  </a:lnTo>
                  <a:close/>
                </a:path>
                <a:path w="257175" h="255904">
                  <a:moveTo>
                    <a:pt x="228600" y="208107"/>
                  </a:moveTo>
                  <a:lnTo>
                    <a:pt x="228600" y="133883"/>
                  </a:lnTo>
                  <a:lnTo>
                    <a:pt x="217971" y="172779"/>
                  </a:lnTo>
                  <a:lnTo>
                    <a:pt x="196640" y="201554"/>
                  </a:lnTo>
                  <a:lnTo>
                    <a:pt x="167938" y="219957"/>
                  </a:lnTo>
                  <a:lnTo>
                    <a:pt x="135197" y="227737"/>
                  </a:lnTo>
                  <a:lnTo>
                    <a:pt x="101750" y="224643"/>
                  </a:lnTo>
                  <a:lnTo>
                    <a:pt x="70926" y="210423"/>
                  </a:lnTo>
                  <a:lnTo>
                    <a:pt x="46059" y="184825"/>
                  </a:lnTo>
                  <a:lnTo>
                    <a:pt x="30480" y="147599"/>
                  </a:lnTo>
                  <a:lnTo>
                    <a:pt x="28956" y="137693"/>
                  </a:lnTo>
                  <a:lnTo>
                    <a:pt x="28194" y="133121"/>
                  </a:lnTo>
                  <a:lnTo>
                    <a:pt x="28194" y="206388"/>
                  </a:lnTo>
                  <a:lnTo>
                    <a:pt x="72922" y="244307"/>
                  </a:lnTo>
                  <a:lnTo>
                    <a:pt x="141751" y="255736"/>
                  </a:lnTo>
                  <a:lnTo>
                    <a:pt x="175840" y="247585"/>
                  </a:lnTo>
                  <a:lnTo>
                    <a:pt x="206672" y="230489"/>
                  </a:lnTo>
                  <a:lnTo>
                    <a:pt x="228600" y="208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185039" y="33969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171323" y="33834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7"/>
                  </a:lnTo>
                  <a:lnTo>
                    <a:pt x="28194" y="206434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1"/>
                  </a:lnTo>
                  <a:lnTo>
                    <a:pt x="231962" y="204719"/>
                  </a:lnTo>
                  <a:lnTo>
                    <a:pt x="249430" y="170409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1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4"/>
                  </a:lnTo>
                  <a:lnTo>
                    <a:pt x="72922" y="244355"/>
                  </a:lnTo>
                  <a:lnTo>
                    <a:pt x="141751" y="255784"/>
                  </a:lnTo>
                  <a:lnTo>
                    <a:pt x="175840" y="247631"/>
                  </a:lnTo>
                  <a:lnTo>
                    <a:pt x="206672" y="230535"/>
                  </a:lnTo>
                  <a:lnTo>
                    <a:pt x="228600" y="2081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304929" y="3192792"/>
              <a:ext cx="3175635" cy="257175"/>
            </a:xfrm>
            <a:custGeom>
              <a:avLst/>
              <a:gdLst/>
              <a:ahLst/>
              <a:cxnLst/>
              <a:rect l="l" t="t" r="r" b="b"/>
              <a:pathLst>
                <a:path w="3175634" h="257175">
                  <a:moveTo>
                    <a:pt x="281178" y="23622"/>
                  </a:moveTo>
                  <a:lnTo>
                    <a:pt x="263652" y="1524"/>
                  </a:lnTo>
                  <a:lnTo>
                    <a:pt x="0" y="212598"/>
                  </a:lnTo>
                  <a:lnTo>
                    <a:pt x="17526" y="234696"/>
                  </a:lnTo>
                  <a:lnTo>
                    <a:pt x="281178" y="23622"/>
                  </a:lnTo>
                  <a:close/>
                </a:path>
                <a:path w="3175634" h="257175">
                  <a:moveTo>
                    <a:pt x="922782" y="212598"/>
                  </a:moveTo>
                  <a:lnTo>
                    <a:pt x="659130" y="1524"/>
                  </a:lnTo>
                  <a:lnTo>
                    <a:pt x="641604" y="23622"/>
                  </a:lnTo>
                  <a:lnTo>
                    <a:pt x="904494" y="234696"/>
                  </a:lnTo>
                  <a:lnTo>
                    <a:pt x="922782" y="212598"/>
                  </a:lnTo>
                  <a:close/>
                </a:path>
                <a:path w="3175634" h="257175">
                  <a:moveTo>
                    <a:pt x="2413241" y="24384"/>
                  </a:moveTo>
                  <a:lnTo>
                    <a:pt x="2398763" y="0"/>
                  </a:lnTo>
                  <a:lnTo>
                    <a:pt x="2014715" y="231648"/>
                  </a:lnTo>
                  <a:lnTo>
                    <a:pt x="2029193" y="256794"/>
                  </a:lnTo>
                  <a:lnTo>
                    <a:pt x="2413241" y="24384"/>
                  </a:lnTo>
                  <a:close/>
                </a:path>
                <a:path w="3175634" h="257175">
                  <a:moveTo>
                    <a:pt x="3175241" y="231648"/>
                  </a:moveTo>
                  <a:lnTo>
                    <a:pt x="2791193" y="0"/>
                  </a:lnTo>
                  <a:lnTo>
                    <a:pt x="2776715" y="24384"/>
                  </a:lnTo>
                  <a:lnTo>
                    <a:pt x="3160763" y="256794"/>
                  </a:lnTo>
                  <a:lnTo>
                    <a:pt x="3175241" y="23164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394826" y="3396995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26701" y="380999"/>
                  </a:lnTo>
                  <a:lnTo>
                    <a:pt x="506827" y="380999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356726" y="3360067"/>
              <a:ext cx="609600" cy="418465"/>
            </a:xfrm>
            <a:custGeom>
              <a:avLst/>
              <a:gdLst/>
              <a:ahLst/>
              <a:cxnLst/>
              <a:rect l="l" t="t" r="r" b="b"/>
              <a:pathLst>
                <a:path w="609600" h="41846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527" y="48012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76200" y="41792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417928"/>
                  </a:lnTo>
                  <a:lnTo>
                    <a:pt x="587504" y="417928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418464">
                  <a:moveTo>
                    <a:pt x="107267" y="417928"/>
                  </a:move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417928"/>
                  </a:lnTo>
                  <a:lnTo>
                    <a:pt x="107267" y="417928"/>
                  </a:lnTo>
                  <a:close/>
                </a:path>
                <a:path w="609600" h="418464">
                  <a:moveTo>
                    <a:pt x="533400" y="417928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502593" y="417928"/>
                  </a:lnTo>
                  <a:lnTo>
                    <a:pt x="533400" y="4179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8497189" y="345820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12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461139" y="2920745"/>
            <a:ext cx="609600" cy="361950"/>
            <a:chOff x="5461139" y="2920745"/>
            <a:chExt cx="609600" cy="361950"/>
          </a:xfrm>
        </p:grpSpPr>
        <p:sp>
          <p:nvSpPr>
            <p:cNvPr id="43" name="object 43"/>
            <p:cNvSpPr/>
            <p:nvPr/>
          </p:nvSpPr>
          <p:spPr>
            <a:xfrm>
              <a:off x="5499239" y="2920745"/>
              <a:ext cx="533400" cy="323850"/>
            </a:xfrm>
            <a:custGeom>
              <a:avLst/>
              <a:gdLst/>
              <a:ahLst/>
              <a:cxnLst/>
              <a:rect l="l" t="t" r="r" b="b"/>
              <a:pathLst>
                <a:path w="533400" h="323850">
                  <a:moveTo>
                    <a:pt x="533400" y="57150"/>
                  </a:moveTo>
                  <a:lnTo>
                    <a:pt x="529120" y="9270"/>
                  </a:lnTo>
                  <a:lnTo>
                    <a:pt x="526582" y="0"/>
                  </a:lnTo>
                  <a:lnTo>
                    <a:pt x="6855" y="0"/>
                  </a:lnTo>
                  <a:lnTo>
                    <a:pt x="4304" y="9270"/>
                  </a:lnTo>
                  <a:lnTo>
                    <a:pt x="0" y="57150"/>
                  </a:lnTo>
                  <a:lnTo>
                    <a:pt x="4304" y="105230"/>
                  </a:lnTo>
                  <a:lnTo>
                    <a:pt x="16711" y="150425"/>
                  </a:lnTo>
                  <a:lnTo>
                    <a:pt x="36463" y="191995"/>
                  </a:lnTo>
                  <a:lnTo>
                    <a:pt x="62799" y="229201"/>
                  </a:lnTo>
                  <a:lnTo>
                    <a:pt x="94962" y="261301"/>
                  </a:lnTo>
                  <a:lnTo>
                    <a:pt x="132192" y="287556"/>
                  </a:lnTo>
                  <a:lnTo>
                    <a:pt x="173731" y="307226"/>
                  </a:lnTo>
                  <a:lnTo>
                    <a:pt x="218820" y="319570"/>
                  </a:lnTo>
                  <a:lnTo>
                    <a:pt x="266700" y="323850"/>
                  </a:lnTo>
                  <a:lnTo>
                    <a:pt x="314780" y="319570"/>
                  </a:lnTo>
                  <a:lnTo>
                    <a:pt x="359975" y="307226"/>
                  </a:lnTo>
                  <a:lnTo>
                    <a:pt x="401545" y="287556"/>
                  </a:lnTo>
                  <a:lnTo>
                    <a:pt x="438751" y="261301"/>
                  </a:lnTo>
                  <a:lnTo>
                    <a:pt x="470851" y="229201"/>
                  </a:lnTo>
                  <a:lnTo>
                    <a:pt x="497106" y="191995"/>
                  </a:lnTo>
                  <a:lnTo>
                    <a:pt x="516776" y="150425"/>
                  </a:lnTo>
                  <a:lnTo>
                    <a:pt x="529120" y="105230"/>
                  </a:lnTo>
                  <a:lnTo>
                    <a:pt x="533400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461139" y="2920746"/>
              <a:ext cx="609600" cy="361950"/>
            </a:xfrm>
            <a:custGeom>
              <a:avLst/>
              <a:gdLst/>
              <a:ahLst/>
              <a:cxnLst/>
              <a:rect l="l" t="t" r="r" b="b"/>
              <a:pathLst>
                <a:path w="609600" h="361950">
                  <a:moveTo>
                    <a:pt x="85070" y="0"/>
                  </a:moveTo>
                  <a:lnTo>
                    <a:pt x="6836" y="0"/>
                  </a:lnTo>
                  <a:lnTo>
                    <a:pt x="1523" y="27432"/>
                  </a:lnTo>
                  <a:lnTo>
                    <a:pt x="0" y="58674"/>
                  </a:lnTo>
                  <a:lnTo>
                    <a:pt x="762" y="73914"/>
                  </a:lnTo>
                  <a:lnTo>
                    <a:pt x="6858" y="119634"/>
                  </a:lnTo>
                  <a:lnTo>
                    <a:pt x="20611" y="166881"/>
                  </a:lnTo>
                  <a:lnTo>
                    <a:pt x="41383" y="210382"/>
                  </a:lnTo>
                  <a:lnTo>
                    <a:pt x="68438" y="249566"/>
                  </a:lnTo>
                  <a:lnTo>
                    <a:pt x="76200" y="257729"/>
                  </a:lnTo>
                  <a:lnTo>
                    <a:pt x="76200" y="56388"/>
                  </a:lnTo>
                  <a:lnTo>
                    <a:pt x="77724" y="33528"/>
                  </a:lnTo>
                  <a:lnTo>
                    <a:pt x="85070" y="0"/>
                  </a:lnTo>
                  <a:close/>
                </a:path>
                <a:path w="609600" h="361950">
                  <a:moveTo>
                    <a:pt x="533400" y="258228"/>
                  </a:moveTo>
                  <a:lnTo>
                    <a:pt x="533400" y="70104"/>
                  </a:lnTo>
                  <a:lnTo>
                    <a:pt x="526220" y="113435"/>
                  </a:lnTo>
                  <a:lnTo>
                    <a:pt x="513138" y="151985"/>
                  </a:lnTo>
                  <a:lnTo>
                    <a:pt x="494861" y="185720"/>
                  </a:lnTo>
                  <a:lnTo>
                    <a:pt x="445560" y="238613"/>
                  </a:lnTo>
                  <a:lnTo>
                    <a:pt x="383985" y="271850"/>
                  </a:lnTo>
                  <a:lnTo>
                    <a:pt x="315806" y="285164"/>
                  </a:lnTo>
                  <a:lnTo>
                    <a:pt x="281010" y="284267"/>
                  </a:lnTo>
                  <a:lnTo>
                    <a:pt x="213551" y="267202"/>
                  </a:lnTo>
                  <a:lnTo>
                    <a:pt x="153659" y="229552"/>
                  </a:lnTo>
                  <a:lnTo>
                    <a:pt x="107001" y="171053"/>
                  </a:lnTo>
                  <a:lnTo>
                    <a:pt x="90407" y="133902"/>
                  </a:lnTo>
                  <a:lnTo>
                    <a:pt x="79248" y="91440"/>
                  </a:lnTo>
                  <a:lnTo>
                    <a:pt x="76200" y="56388"/>
                  </a:lnTo>
                  <a:lnTo>
                    <a:pt x="76200" y="257729"/>
                  </a:lnTo>
                  <a:lnTo>
                    <a:pt x="138460" y="312691"/>
                  </a:lnTo>
                  <a:lnTo>
                    <a:pt x="179956" y="335488"/>
                  </a:lnTo>
                  <a:lnTo>
                    <a:pt x="224795" y="351679"/>
                  </a:lnTo>
                  <a:lnTo>
                    <a:pt x="272243" y="360690"/>
                  </a:lnTo>
                  <a:lnTo>
                    <a:pt x="321564" y="361950"/>
                  </a:lnTo>
                  <a:lnTo>
                    <a:pt x="337566" y="360426"/>
                  </a:lnTo>
                  <a:lnTo>
                    <a:pt x="398766" y="347753"/>
                  </a:lnTo>
                  <a:lnTo>
                    <a:pt x="441688" y="330058"/>
                  </a:lnTo>
                  <a:lnTo>
                    <a:pt x="481008" y="306405"/>
                  </a:lnTo>
                  <a:lnTo>
                    <a:pt x="516159" y="277385"/>
                  </a:lnTo>
                  <a:lnTo>
                    <a:pt x="533400" y="258228"/>
                  </a:lnTo>
                  <a:close/>
                </a:path>
                <a:path w="609600" h="361950">
                  <a:moveTo>
                    <a:pt x="609600" y="72390"/>
                  </a:moveTo>
                  <a:lnTo>
                    <a:pt x="609600" y="41148"/>
                  </a:lnTo>
                  <a:lnTo>
                    <a:pt x="608076" y="25146"/>
                  </a:lnTo>
                  <a:lnTo>
                    <a:pt x="603070" y="0"/>
                  </a:lnTo>
                  <a:lnTo>
                    <a:pt x="525268" y="0"/>
                  </a:lnTo>
                  <a:lnTo>
                    <a:pt x="526658" y="4283"/>
                  </a:lnTo>
                  <a:lnTo>
                    <a:pt x="533400" y="46482"/>
                  </a:lnTo>
                  <a:lnTo>
                    <a:pt x="533400" y="258228"/>
                  </a:lnTo>
                  <a:lnTo>
                    <a:pt x="546576" y="243587"/>
                  </a:lnTo>
                  <a:lnTo>
                    <a:pt x="571694" y="205598"/>
                  </a:lnTo>
                  <a:lnTo>
                    <a:pt x="590948" y="164010"/>
                  </a:lnTo>
                  <a:lnTo>
                    <a:pt x="603771" y="119411"/>
                  </a:lnTo>
                  <a:lnTo>
                    <a:pt x="609600" y="72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5677789" y="27724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594727" y="2920745"/>
            <a:ext cx="609600" cy="361950"/>
            <a:chOff x="7594727" y="2920745"/>
            <a:chExt cx="609600" cy="361950"/>
          </a:xfrm>
        </p:grpSpPr>
        <p:sp>
          <p:nvSpPr>
            <p:cNvPr id="47" name="object 47"/>
            <p:cNvSpPr/>
            <p:nvPr/>
          </p:nvSpPr>
          <p:spPr>
            <a:xfrm>
              <a:off x="7632827" y="2920745"/>
              <a:ext cx="533400" cy="323850"/>
            </a:xfrm>
            <a:custGeom>
              <a:avLst/>
              <a:gdLst/>
              <a:ahLst/>
              <a:cxnLst/>
              <a:rect l="l" t="t" r="r" b="b"/>
              <a:pathLst>
                <a:path w="533400" h="323850">
                  <a:moveTo>
                    <a:pt x="533400" y="57150"/>
                  </a:moveTo>
                  <a:lnTo>
                    <a:pt x="529120" y="9270"/>
                  </a:lnTo>
                  <a:lnTo>
                    <a:pt x="526582" y="0"/>
                  </a:lnTo>
                  <a:lnTo>
                    <a:pt x="6855" y="0"/>
                  </a:lnTo>
                  <a:lnTo>
                    <a:pt x="4304" y="9270"/>
                  </a:lnTo>
                  <a:lnTo>
                    <a:pt x="0" y="57150"/>
                  </a:lnTo>
                  <a:lnTo>
                    <a:pt x="4304" y="105230"/>
                  </a:lnTo>
                  <a:lnTo>
                    <a:pt x="16711" y="150425"/>
                  </a:lnTo>
                  <a:lnTo>
                    <a:pt x="36463" y="191995"/>
                  </a:lnTo>
                  <a:lnTo>
                    <a:pt x="62799" y="229201"/>
                  </a:lnTo>
                  <a:lnTo>
                    <a:pt x="94962" y="261301"/>
                  </a:lnTo>
                  <a:lnTo>
                    <a:pt x="132192" y="287556"/>
                  </a:lnTo>
                  <a:lnTo>
                    <a:pt x="173731" y="307226"/>
                  </a:lnTo>
                  <a:lnTo>
                    <a:pt x="218820" y="319570"/>
                  </a:lnTo>
                  <a:lnTo>
                    <a:pt x="266700" y="323850"/>
                  </a:lnTo>
                  <a:lnTo>
                    <a:pt x="314780" y="319570"/>
                  </a:lnTo>
                  <a:lnTo>
                    <a:pt x="359975" y="307226"/>
                  </a:lnTo>
                  <a:lnTo>
                    <a:pt x="401545" y="287556"/>
                  </a:lnTo>
                  <a:lnTo>
                    <a:pt x="438751" y="261301"/>
                  </a:lnTo>
                  <a:lnTo>
                    <a:pt x="470851" y="229201"/>
                  </a:lnTo>
                  <a:lnTo>
                    <a:pt x="497106" y="191995"/>
                  </a:lnTo>
                  <a:lnTo>
                    <a:pt x="516776" y="150425"/>
                  </a:lnTo>
                  <a:lnTo>
                    <a:pt x="529120" y="105230"/>
                  </a:lnTo>
                  <a:lnTo>
                    <a:pt x="533400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594727" y="2920746"/>
              <a:ext cx="609600" cy="361950"/>
            </a:xfrm>
            <a:custGeom>
              <a:avLst/>
              <a:gdLst/>
              <a:ahLst/>
              <a:cxnLst/>
              <a:rect l="l" t="t" r="r" b="b"/>
              <a:pathLst>
                <a:path w="609600" h="361950">
                  <a:moveTo>
                    <a:pt x="85070" y="0"/>
                  </a:moveTo>
                  <a:lnTo>
                    <a:pt x="6836" y="0"/>
                  </a:lnTo>
                  <a:lnTo>
                    <a:pt x="1523" y="27432"/>
                  </a:lnTo>
                  <a:lnTo>
                    <a:pt x="0" y="58674"/>
                  </a:lnTo>
                  <a:lnTo>
                    <a:pt x="762" y="73914"/>
                  </a:lnTo>
                  <a:lnTo>
                    <a:pt x="6858" y="119634"/>
                  </a:lnTo>
                  <a:lnTo>
                    <a:pt x="20611" y="166881"/>
                  </a:lnTo>
                  <a:lnTo>
                    <a:pt x="41383" y="210382"/>
                  </a:lnTo>
                  <a:lnTo>
                    <a:pt x="68438" y="249566"/>
                  </a:lnTo>
                  <a:lnTo>
                    <a:pt x="76200" y="257729"/>
                  </a:lnTo>
                  <a:lnTo>
                    <a:pt x="76200" y="56388"/>
                  </a:lnTo>
                  <a:lnTo>
                    <a:pt x="77724" y="33528"/>
                  </a:lnTo>
                  <a:lnTo>
                    <a:pt x="85070" y="0"/>
                  </a:lnTo>
                  <a:close/>
                </a:path>
                <a:path w="609600" h="361950">
                  <a:moveTo>
                    <a:pt x="533400" y="258228"/>
                  </a:moveTo>
                  <a:lnTo>
                    <a:pt x="533400" y="70104"/>
                  </a:lnTo>
                  <a:lnTo>
                    <a:pt x="526220" y="113435"/>
                  </a:lnTo>
                  <a:lnTo>
                    <a:pt x="513138" y="151985"/>
                  </a:lnTo>
                  <a:lnTo>
                    <a:pt x="494861" y="185720"/>
                  </a:lnTo>
                  <a:lnTo>
                    <a:pt x="445560" y="238613"/>
                  </a:lnTo>
                  <a:lnTo>
                    <a:pt x="383985" y="271850"/>
                  </a:lnTo>
                  <a:lnTo>
                    <a:pt x="315806" y="285164"/>
                  </a:lnTo>
                  <a:lnTo>
                    <a:pt x="281010" y="284267"/>
                  </a:lnTo>
                  <a:lnTo>
                    <a:pt x="213551" y="267202"/>
                  </a:lnTo>
                  <a:lnTo>
                    <a:pt x="153659" y="229552"/>
                  </a:lnTo>
                  <a:lnTo>
                    <a:pt x="107001" y="171053"/>
                  </a:lnTo>
                  <a:lnTo>
                    <a:pt x="90407" y="133902"/>
                  </a:lnTo>
                  <a:lnTo>
                    <a:pt x="79248" y="91440"/>
                  </a:lnTo>
                  <a:lnTo>
                    <a:pt x="76200" y="56388"/>
                  </a:lnTo>
                  <a:lnTo>
                    <a:pt x="76200" y="257729"/>
                  </a:lnTo>
                  <a:lnTo>
                    <a:pt x="138460" y="312691"/>
                  </a:lnTo>
                  <a:lnTo>
                    <a:pt x="179956" y="335488"/>
                  </a:lnTo>
                  <a:lnTo>
                    <a:pt x="224795" y="351679"/>
                  </a:lnTo>
                  <a:lnTo>
                    <a:pt x="272243" y="360690"/>
                  </a:lnTo>
                  <a:lnTo>
                    <a:pt x="321564" y="361950"/>
                  </a:lnTo>
                  <a:lnTo>
                    <a:pt x="337566" y="360426"/>
                  </a:lnTo>
                  <a:lnTo>
                    <a:pt x="398766" y="347753"/>
                  </a:lnTo>
                  <a:lnTo>
                    <a:pt x="441688" y="330058"/>
                  </a:lnTo>
                  <a:lnTo>
                    <a:pt x="481008" y="306405"/>
                  </a:lnTo>
                  <a:lnTo>
                    <a:pt x="516159" y="277385"/>
                  </a:lnTo>
                  <a:lnTo>
                    <a:pt x="533400" y="258228"/>
                  </a:lnTo>
                  <a:close/>
                </a:path>
                <a:path w="609600" h="361950">
                  <a:moveTo>
                    <a:pt x="609600" y="72390"/>
                  </a:moveTo>
                  <a:lnTo>
                    <a:pt x="609600" y="41148"/>
                  </a:lnTo>
                  <a:lnTo>
                    <a:pt x="608076" y="25146"/>
                  </a:lnTo>
                  <a:lnTo>
                    <a:pt x="603070" y="0"/>
                  </a:lnTo>
                  <a:lnTo>
                    <a:pt x="525268" y="0"/>
                  </a:lnTo>
                  <a:lnTo>
                    <a:pt x="526658" y="4283"/>
                  </a:lnTo>
                  <a:lnTo>
                    <a:pt x="533400" y="46482"/>
                  </a:lnTo>
                  <a:lnTo>
                    <a:pt x="533400" y="258228"/>
                  </a:lnTo>
                  <a:lnTo>
                    <a:pt x="546576" y="243587"/>
                  </a:lnTo>
                  <a:lnTo>
                    <a:pt x="571694" y="205598"/>
                  </a:lnTo>
                  <a:lnTo>
                    <a:pt x="590948" y="164010"/>
                  </a:lnTo>
                  <a:lnTo>
                    <a:pt x="603771" y="119411"/>
                  </a:lnTo>
                  <a:lnTo>
                    <a:pt x="609600" y="72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7811389" y="27724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9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832727" y="3360067"/>
            <a:ext cx="609600" cy="418465"/>
            <a:chOff x="6832727" y="3360067"/>
            <a:chExt cx="609600" cy="418465"/>
          </a:xfrm>
        </p:grpSpPr>
        <p:sp>
          <p:nvSpPr>
            <p:cNvPr id="51" name="object 51"/>
            <p:cNvSpPr/>
            <p:nvPr/>
          </p:nvSpPr>
          <p:spPr>
            <a:xfrm>
              <a:off x="6870827" y="3396995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26701" y="380999"/>
                  </a:lnTo>
                  <a:lnTo>
                    <a:pt x="506827" y="380999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832727" y="3360067"/>
              <a:ext cx="609600" cy="418465"/>
            </a:xfrm>
            <a:custGeom>
              <a:avLst/>
              <a:gdLst/>
              <a:ahLst/>
              <a:cxnLst/>
              <a:rect l="l" t="t" r="r" b="b"/>
              <a:pathLst>
                <a:path w="609600" h="41846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527" y="48012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76200" y="41792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417928"/>
                  </a:lnTo>
                  <a:lnTo>
                    <a:pt x="587504" y="417928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418464">
                  <a:moveTo>
                    <a:pt x="107267" y="417928"/>
                  </a:move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417928"/>
                  </a:lnTo>
                  <a:lnTo>
                    <a:pt x="107267" y="417928"/>
                  </a:lnTo>
                  <a:close/>
                </a:path>
                <a:path w="609600" h="418464">
                  <a:moveTo>
                    <a:pt x="533400" y="417928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502593" y="417928"/>
                  </a:lnTo>
                  <a:lnTo>
                    <a:pt x="533400" y="4179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7049401" y="34582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74839" y="3777234"/>
            <a:ext cx="9144000" cy="2573020"/>
            <a:chOff x="774839" y="3777234"/>
            <a:chExt cx="9144000" cy="2573020"/>
          </a:xfrm>
        </p:grpSpPr>
        <p:sp>
          <p:nvSpPr>
            <p:cNvPr id="55" name="object 55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989723" y="4602480"/>
              <a:ext cx="6276975" cy="33020"/>
            </a:xfrm>
            <a:custGeom>
              <a:avLst/>
              <a:gdLst/>
              <a:ahLst/>
              <a:cxnLst/>
              <a:rect l="l" t="t" r="r" b="b"/>
              <a:pathLst>
                <a:path w="6276975" h="33020">
                  <a:moveTo>
                    <a:pt x="6276594" y="32766"/>
                  </a:moveTo>
                  <a:lnTo>
                    <a:pt x="6276594" y="0"/>
                  </a:lnTo>
                  <a:lnTo>
                    <a:pt x="0" y="0"/>
                  </a:lnTo>
                  <a:lnTo>
                    <a:pt x="0" y="32766"/>
                  </a:lnTo>
                  <a:lnTo>
                    <a:pt x="13715" y="32766"/>
                  </a:lnTo>
                  <a:lnTo>
                    <a:pt x="13715" y="28194"/>
                  </a:lnTo>
                  <a:lnTo>
                    <a:pt x="28193" y="13716"/>
                  </a:lnTo>
                  <a:lnTo>
                    <a:pt x="28193" y="28194"/>
                  </a:lnTo>
                  <a:lnTo>
                    <a:pt x="6248400" y="28194"/>
                  </a:lnTo>
                  <a:lnTo>
                    <a:pt x="6248400" y="13716"/>
                  </a:lnTo>
                  <a:lnTo>
                    <a:pt x="6262103" y="28194"/>
                  </a:lnTo>
                  <a:lnTo>
                    <a:pt x="6262103" y="32766"/>
                  </a:lnTo>
                  <a:lnTo>
                    <a:pt x="6276594" y="32766"/>
                  </a:lnTo>
                  <a:close/>
                </a:path>
                <a:path w="6276975" h="33020">
                  <a:moveTo>
                    <a:pt x="28193" y="28194"/>
                  </a:moveTo>
                  <a:lnTo>
                    <a:pt x="28193" y="13716"/>
                  </a:lnTo>
                  <a:lnTo>
                    <a:pt x="13715" y="28194"/>
                  </a:lnTo>
                  <a:lnTo>
                    <a:pt x="28193" y="28194"/>
                  </a:lnTo>
                  <a:close/>
                </a:path>
                <a:path w="6276975" h="33020">
                  <a:moveTo>
                    <a:pt x="28193" y="32766"/>
                  </a:moveTo>
                  <a:lnTo>
                    <a:pt x="28193" y="28194"/>
                  </a:lnTo>
                  <a:lnTo>
                    <a:pt x="13715" y="28194"/>
                  </a:lnTo>
                  <a:lnTo>
                    <a:pt x="13715" y="32766"/>
                  </a:lnTo>
                  <a:lnTo>
                    <a:pt x="28193" y="32766"/>
                  </a:lnTo>
                  <a:close/>
                </a:path>
                <a:path w="6276975" h="33020">
                  <a:moveTo>
                    <a:pt x="6262103" y="28194"/>
                  </a:moveTo>
                  <a:lnTo>
                    <a:pt x="6248400" y="13716"/>
                  </a:lnTo>
                  <a:lnTo>
                    <a:pt x="6248400" y="28194"/>
                  </a:lnTo>
                  <a:lnTo>
                    <a:pt x="6262103" y="28194"/>
                  </a:lnTo>
                  <a:close/>
                </a:path>
                <a:path w="6276975" h="33020">
                  <a:moveTo>
                    <a:pt x="6262103" y="32766"/>
                  </a:moveTo>
                  <a:lnTo>
                    <a:pt x="6262103" y="28194"/>
                  </a:lnTo>
                  <a:lnTo>
                    <a:pt x="6248400" y="28194"/>
                  </a:lnTo>
                  <a:lnTo>
                    <a:pt x="6248400" y="32766"/>
                  </a:lnTo>
                  <a:lnTo>
                    <a:pt x="6262103" y="32766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8013827" y="4082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8000123" y="40692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4"/>
                  </a:lnTo>
                  <a:lnTo>
                    <a:pt x="28194" y="206431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0"/>
                  </a:lnTo>
                  <a:lnTo>
                    <a:pt x="231962" y="204717"/>
                  </a:lnTo>
                  <a:lnTo>
                    <a:pt x="249430" y="170408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0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1"/>
                  </a:lnTo>
                  <a:lnTo>
                    <a:pt x="72922" y="244349"/>
                  </a:lnTo>
                  <a:lnTo>
                    <a:pt x="141751" y="255779"/>
                  </a:lnTo>
                  <a:lnTo>
                    <a:pt x="175840" y="247628"/>
                  </a:lnTo>
                  <a:lnTo>
                    <a:pt x="206672" y="230532"/>
                  </a:lnTo>
                  <a:lnTo>
                    <a:pt x="228600" y="20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9080627" y="4082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9066923" y="40692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4"/>
                  </a:lnTo>
                  <a:lnTo>
                    <a:pt x="28194" y="206431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0"/>
                  </a:lnTo>
                  <a:lnTo>
                    <a:pt x="231962" y="204717"/>
                  </a:lnTo>
                  <a:lnTo>
                    <a:pt x="249430" y="170408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0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1"/>
                  </a:lnTo>
                  <a:lnTo>
                    <a:pt x="72922" y="244349"/>
                  </a:lnTo>
                  <a:lnTo>
                    <a:pt x="141751" y="255779"/>
                  </a:lnTo>
                  <a:lnTo>
                    <a:pt x="175840" y="247628"/>
                  </a:lnTo>
                  <a:lnTo>
                    <a:pt x="206672" y="230532"/>
                  </a:lnTo>
                  <a:lnTo>
                    <a:pt x="228600" y="20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200529" y="3880116"/>
              <a:ext cx="923290" cy="233679"/>
            </a:xfrm>
            <a:custGeom>
              <a:avLst/>
              <a:gdLst/>
              <a:ahLst/>
              <a:cxnLst/>
              <a:rect l="l" t="t" r="r" b="b"/>
              <a:pathLst>
                <a:path w="923290" h="233679">
                  <a:moveTo>
                    <a:pt x="281178" y="22098"/>
                  </a:moveTo>
                  <a:lnTo>
                    <a:pt x="263652" y="0"/>
                  </a:lnTo>
                  <a:lnTo>
                    <a:pt x="0" y="211074"/>
                  </a:lnTo>
                  <a:lnTo>
                    <a:pt x="17526" y="233172"/>
                  </a:lnTo>
                  <a:lnTo>
                    <a:pt x="281178" y="22098"/>
                  </a:lnTo>
                  <a:close/>
                </a:path>
                <a:path w="923290" h="233679">
                  <a:moveTo>
                    <a:pt x="922769" y="211074"/>
                  </a:moveTo>
                  <a:lnTo>
                    <a:pt x="659117" y="0"/>
                  </a:lnTo>
                  <a:lnTo>
                    <a:pt x="641591" y="22098"/>
                  </a:lnTo>
                  <a:lnTo>
                    <a:pt x="904481" y="233172"/>
                  </a:lnTo>
                  <a:lnTo>
                    <a:pt x="922769" y="211074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8421528" y="3777996"/>
              <a:ext cx="480695" cy="152400"/>
            </a:xfrm>
            <a:custGeom>
              <a:avLst/>
              <a:gdLst/>
              <a:ahLst/>
              <a:cxnLst/>
              <a:rect l="l" t="t" r="r" b="b"/>
              <a:pathLst>
                <a:path w="480695" h="152400">
                  <a:moveTo>
                    <a:pt x="480126" y="0"/>
                  </a:moveTo>
                  <a:lnTo>
                    <a:pt x="0" y="0"/>
                  </a:lnTo>
                  <a:lnTo>
                    <a:pt x="9762" y="20545"/>
                  </a:lnTo>
                  <a:lnTo>
                    <a:pt x="36098" y="57751"/>
                  </a:lnTo>
                  <a:lnTo>
                    <a:pt x="68261" y="89851"/>
                  </a:lnTo>
                  <a:lnTo>
                    <a:pt x="105491" y="116106"/>
                  </a:lnTo>
                  <a:lnTo>
                    <a:pt x="147030" y="135776"/>
                  </a:lnTo>
                  <a:lnTo>
                    <a:pt x="192119" y="148120"/>
                  </a:lnTo>
                  <a:lnTo>
                    <a:pt x="239998" y="152400"/>
                  </a:lnTo>
                  <a:lnTo>
                    <a:pt x="288079" y="148120"/>
                  </a:lnTo>
                  <a:lnTo>
                    <a:pt x="333274" y="135776"/>
                  </a:lnTo>
                  <a:lnTo>
                    <a:pt x="374844" y="116106"/>
                  </a:lnTo>
                  <a:lnTo>
                    <a:pt x="412049" y="89851"/>
                  </a:lnTo>
                  <a:lnTo>
                    <a:pt x="444150" y="57751"/>
                  </a:lnTo>
                  <a:lnTo>
                    <a:pt x="470405" y="20545"/>
                  </a:lnTo>
                  <a:lnTo>
                    <a:pt x="480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8379520" y="3777996"/>
              <a:ext cx="565150" cy="190500"/>
            </a:xfrm>
            <a:custGeom>
              <a:avLst/>
              <a:gdLst/>
              <a:ahLst/>
              <a:cxnLst/>
              <a:rect l="l" t="t" r="r" b="b"/>
              <a:pathLst>
                <a:path w="565150" h="190500">
                  <a:moveTo>
                    <a:pt x="564711" y="0"/>
                  </a:moveTo>
                  <a:lnTo>
                    <a:pt x="479799" y="0"/>
                  </a:lnTo>
                  <a:lnTo>
                    <a:pt x="472068" y="14270"/>
                  </a:lnTo>
                  <a:lnTo>
                    <a:pt x="449306" y="43157"/>
                  </a:lnTo>
                  <a:lnTo>
                    <a:pt x="393160" y="86255"/>
                  </a:lnTo>
                  <a:lnTo>
                    <a:pt x="327574" y="109563"/>
                  </a:lnTo>
                  <a:lnTo>
                    <a:pt x="293013" y="113714"/>
                  </a:lnTo>
                  <a:lnTo>
                    <a:pt x="258217" y="112817"/>
                  </a:lnTo>
                  <a:lnTo>
                    <a:pt x="190758" y="95752"/>
                  </a:lnTo>
                  <a:lnTo>
                    <a:pt x="130866" y="58102"/>
                  </a:lnTo>
                  <a:lnTo>
                    <a:pt x="84474" y="0"/>
                  </a:lnTo>
                  <a:lnTo>
                    <a:pt x="0" y="0"/>
                  </a:lnTo>
                  <a:lnTo>
                    <a:pt x="18590" y="38932"/>
                  </a:lnTo>
                  <a:lnTo>
                    <a:pt x="45645" y="78116"/>
                  </a:lnTo>
                  <a:lnTo>
                    <a:pt x="78249" y="112410"/>
                  </a:lnTo>
                  <a:lnTo>
                    <a:pt x="115667" y="141241"/>
                  </a:lnTo>
                  <a:lnTo>
                    <a:pt x="157163" y="164038"/>
                  </a:lnTo>
                  <a:lnTo>
                    <a:pt x="202002" y="180229"/>
                  </a:lnTo>
                  <a:lnTo>
                    <a:pt x="249449" y="189240"/>
                  </a:lnTo>
                  <a:lnTo>
                    <a:pt x="298770" y="190500"/>
                  </a:lnTo>
                  <a:lnTo>
                    <a:pt x="314772" y="188976"/>
                  </a:lnTo>
                  <a:lnTo>
                    <a:pt x="375973" y="176303"/>
                  </a:lnTo>
                  <a:lnTo>
                    <a:pt x="418895" y="158608"/>
                  </a:lnTo>
                  <a:lnTo>
                    <a:pt x="458215" y="134955"/>
                  </a:lnTo>
                  <a:lnTo>
                    <a:pt x="493366" y="105935"/>
                  </a:lnTo>
                  <a:lnTo>
                    <a:pt x="523783" y="72137"/>
                  </a:lnTo>
                  <a:lnTo>
                    <a:pt x="548901" y="34148"/>
                  </a:lnTo>
                  <a:lnTo>
                    <a:pt x="5647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897528" y="3777996"/>
              <a:ext cx="480695" cy="152400"/>
            </a:xfrm>
            <a:custGeom>
              <a:avLst/>
              <a:gdLst/>
              <a:ahLst/>
              <a:cxnLst/>
              <a:rect l="l" t="t" r="r" b="b"/>
              <a:pathLst>
                <a:path w="480695" h="152400">
                  <a:moveTo>
                    <a:pt x="480126" y="0"/>
                  </a:moveTo>
                  <a:lnTo>
                    <a:pt x="0" y="0"/>
                  </a:lnTo>
                  <a:lnTo>
                    <a:pt x="9762" y="20545"/>
                  </a:lnTo>
                  <a:lnTo>
                    <a:pt x="36098" y="57751"/>
                  </a:lnTo>
                  <a:lnTo>
                    <a:pt x="68261" y="89851"/>
                  </a:lnTo>
                  <a:lnTo>
                    <a:pt x="105491" y="116106"/>
                  </a:lnTo>
                  <a:lnTo>
                    <a:pt x="147030" y="135776"/>
                  </a:lnTo>
                  <a:lnTo>
                    <a:pt x="192119" y="148120"/>
                  </a:lnTo>
                  <a:lnTo>
                    <a:pt x="239998" y="152400"/>
                  </a:lnTo>
                  <a:lnTo>
                    <a:pt x="288079" y="148120"/>
                  </a:lnTo>
                  <a:lnTo>
                    <a:pt x="333274" y="135776"/>
                  </a:lnTo>
                  <a:lnTo>
                    <a:pt x="374844" y="116106"/>
                  </a:lnTo>
                  <a:lnTo>
                    <a:pt x="412049" y="89851"/>
                  </a:lnTo>
                  <a:lnTo>
                    <a:pt x="444150" y="57751"/>
                  </a:lnTo>
                  <a:lnTo>
                    <a:pt x="470405" y="20545"/>
                  </a:lnTo>
                  <a:lnTo>
                    <a:pt x="480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855520" y="3777996"/>
              <a:ext cx="565150" cy="190500"/>
            </a:xfrm>
            <a:custGeom>
              <a:avLst/>
              <a:gdLst/>
              <a:ahLst/>
              <a:cxnLst/>
              <a:rect l="l" t="t" r="r" b="b"/>
              <a:pathLst>
                <a:path w="565150" h="190500">
                  <a:moveTo>
                    <a:pt x="564711" y="0"/>
                  </a:moveTo>
                  <a:lnTo>
                    <a:pt x="479799" y="0"/>
                  </a:lnTo>
                  <a:lnTo>
                    <a:pt x="472068" y="14270"/>
                  </a:lnTo>
                  <a:lnTo>
                    <a:pt x="449306" y="43157"/>
                  </a:lnTo>
                  <a:lnTo>
                    <a:pt x="393160" y="86255"/>
                  </a:lnTo>
                  <a:lnTo>
                    <a:pt x="327574" y="109563"/>
                  </a:lnTo>
                  <a:lnTo>
                    <a:pt x="293013" y="113714"/>
                  </a:lnTo>
                  <a:lnTo>
                    <a:pt x="258217" y="112817"/>
                  </a:lnTo>
                  <a:lnTo>
                    <a:pt x="190758" y="95752"/>
                  </a:lnTo>
                  <a:lnTo>
                    <a:pt x="130866" y="58102"/>
                  </a:lnTo>
                  <a:lnTo>
                    <a:pt x="84474" y="0"/>
                  </a:lnTo>
                  <a:lnTo>
                    <a:pt x="0" y="0"/>
                  </a:lnTo>
                  <a:lnTo>
                    <a:pt x="18590" y="38932"/>
                  </a:lnTo>
                  <a:lnTo>
                    <a:pt x="45645" y="78116"/>
                  </a:lnTo>
                  <a:lnTo>
                    <a:pt x="78249" y="112410"/>
                  </a:lnTo>
                  <a:lnTo>
                    <a:pt x="115667" y="141241"/>
                  </a:lnTo>
                  <a:lnTo>
                    <a:pt x="157163" y="164038"/>
                  </a:lnTo>
                  <a:lnTo>
                    <a:pt x="202002" y="180229"/>
                  </a:lnTo>
                  <a:lnTo>
                    <a:pt x="249449" y="189240"/>
                  </a:lnTo>
                  <a:lnTo>
                    <a:pt x="298770" y="190500"/>
                  </a:lnTo>
                  <a:lnTo>
                    <a:pt x="314772" y="188976"/>
                  </a:lnTo>
                  <a:lnTo>
                    <a:pt x="375973" y="176303"/>
                  </a:lnTo>
                  <a:lnTo>
                    <a:pt x="418895" y="158608"/>
                  </a:lnTo>
                  <a:lnTo>
                    <a:pt x="458215" y="134955"/>
                  </a:lnTo>
                  <a:lnTo>
                    <a:pt x="493366" y="105935"/>
                  </a:lnTo>
                  <a:lnTo>
                    <a:pt x="523783" y="72137"/>
                  </a:lnTo>
                  <a:lnTo>
                    <a:pt x="548901" y="34148"/>
                  </a:lnTo>
                  <a:lnTo>
                    <a:pt x="5647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489826" y="4123182"/>
              <a:ext cx="2286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476123" y="4109013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06"/>
                  </a:moveTo>
                  <a:lnTo>
                    <a:pt x="256794" y="120848"/>
                  </a:lnTo>
                  <a:lnTo>
                    <a:pt x="256032" y="113990"/>
                  </a:lnTo>
                  <a:lnTo>
                    <a:pt x="244157" y="72770"/>
                  </a:lnTo>
                  <a:lnTo>
                    <a:pt x="223057" y="40771"/>
                  </a:lnTo>
                  <a:lnTo>
                    <a:pt x="162469" y="4396"/>
                  </a:lnTo>
                  <a:lnTo>
                    <a:pt x="127625" y="0"/>
                  </a:lnTo>
                  <a:lnTo>
                    <a:pt x="92842" y="4783"/>
                  </a:lnTo>
                  <a:lnTo>
                    <a:pt x="32748" y="41850"/>
                  </a:lnTo>
                  <a:lnTo>
                    <a:pt x="12081" y="74112"/>
                  </a:lnTo>
                  <a:lnTo>
                    <a:pt x="761" y="115514"/>
                  </a:lnTo>
                  <a:lnTo>
                    <a:pt x="0" y="121610"/>
                  </a:lnTo>
                  <a:lnTo>
                    <a:pt x="0" y="135326"/>
                  </a:lnTo>
                  <a:lnTo>
                    <a:pt x="762" y="142184"/>
                  </a:lnTo>
                  <a:lnTo>
                    <a:pt x="2286" y="154376"/>
                  </a:lnTo>
                  <a:lnTo>
                    <a:pt x="18463" y="194361"/>
                  </a:lnTo>
                  <a:lnTo>
                    <a:pt x="28194" y="206336"/>
                  </a:lnTo>
                  <a:lnTo>
                    <a:pt x="28194" y="122372"/>
                  </a:lnTo>
                  <a:lnTo>
                    <a:pt x="28956" y="117800"/>
                  </a:lnTo>
                  <a:lnTo>
                    <a:pt x="41813" y="78128"/>
                  </a:lnTo>
                  <a:lnTo>
                    <a:pt x="65426" y="50002"/>
                  </a:lnTo>
                  <a:lnTo>
                    <a:pt x="96145" y="33411"/>
                  </a:lnTo>
                  <a:lnTo>
                    <a:pt x="130321" y="28346"/>
                  </a:lnTo>
                  <a:lnTo>
                    <a:pt x="164304" y="34796"/>
                  </a:lnTo>
                  <a:lnTo>
                    <a:pt x="194444" y="52751"/>
                  </a:lnTo>
                  <a:lnTo>
                    <a:pt x="217093" y="82200"/>
                  </a:lnTo>
                  <a:lnTo>
                    <a:pt x="228600" y="123134"/>
                  </a:lnTo>
                  <a:lnTo>
                    <a:pt x="228600" y="208072"/>
                  </a:lnTo>
                  <a:lnTo>
                    <a:pt x="231890" y="204709"/>
                  </a:lnTo>
                  <a:lnTo>
                    <a:pt x="249381" y="170353"/>
                  </a:lnTo>
                  <a:lnTo>
                    <a:pt x="256794" y="127706"/>
                  </a:lnTo>
                  <a:close/>
                </a:path>
                <a:path w="257175" h="255904">
                  <a:moveTo>
                    <a:pt x="228600" y="208072"/>
                  </a:moveTo>
                  <a:lnTo>
                    <a:pt x="228600" y="133802"/>
                  </a:lnTo>
                  <a:lnTo>
                    <a:pt x="218020" y="172649"/>
                  </a:lnTo>
                  <a:lnTo>
                    <a:pt x="196700" y="201421"/>
                  </a:lnTo>
                  <a:lnTo>
                    <a:pt x="167985" y="219851"/>
                  </a:lnTo>
                  <a:lnTo>
                    <a:pt x="135216" y="227671"/>
                  </a:lnTo>
                  <a:lnTo>
                    <a:pt x="101738" y="224615"/>
                  </a:lnTo>
                  <a:lnTo>
                    <a:pt x="70894" y="210415"/>
                  </a:lnTo>
                  <a:lnTo>
                    <a:pt x="46027" y="184805"/>
                  </a:lnTo>
                  <a:lnTo>
                    <a:pt x="30480" y="147518"/>
                  </a:lnTo>
                  <a:lnTo>
                    <a:pt x="28956" y="137612"/>
                  </a:lnTo>
                  <a:lnTo>
                    <a:pt x="28194" y="133040"/>
                  </a:lnTo>
                  <a:lnTo>
                    <a:pt x="28194" y="206336"/>
                  </a:lnTo>
                  <a:lnTo>
                    <a:pt x="72932" y="244338"/>
                  </a:lnTo>
                  <a:lnTo>
                    <a:pt x="141712" y="255808"/>
                  </a:lnTo>
                  <a:lnTo>
                    <a:pt x="175780" y="247659"/>
                  </a:lnTo>
                  <a:lnTo>
                    <a:pt x="206598" y="230552"/>
                  </a:lnTo>
                  <a:lnTo>
                    <a:pt x="228600" y="208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556627" y="4123182"/>
              <a:ext cx="2286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542923" y="4108961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58"/>
                  </a:moveTo>
                  <a:lnTo>
                    <a:pt x="256794" y="120900"/>
                  </a:lnTo>
                  <a:lnTo>
                    <a:pt x="256032" y="114042"/>
                  </a:lnTo>
                  <a:lnTo>
                    <a:pt x="244117" y="72824"/>
                  </a:lnTo>
                  <a:lnTo>
                    <a:pt x="223000" y="40817"/>
                  </a:lnTo>
                  <a:lnTo>
                    <a:pt x="162426" y="4412"/>
                  </a:lnTo>
                  <a:lnTo>
                    <a:pt x="127601" y="0"/>
                  </a:lnTo>
                  <a:lnTo>
                    <a:pt x="92840" y="4772"/>
                  </a:lnTo>
                  <a:lnTo>
                    <a:pt x="32775" y="41841"/>
                  </a:lnTo>
                  <a:lnTo>
                    <a:pt x="12104" y="74125"/>
                  </a:lnTo>
                  <a:lnTo>
                    <a:pt x="761" y="115566"/>
                  </a:lnTo>
                  <a:lnTo>
                    <a:pt x="0" y="121662"/>
                  </a:lnTo>
                  <a:lnTo>
                    <a:pt x="0" y="135378"/>
                  </a:lnTo>
                  <a:lnTo>
                    <a:pt x="762" y="142236"/>
                  </a:lnTo>
                  <a:lnTo>
                    <a:pt x="2286" y="154428"/>
                  </a:lnTo>
                  <a:lnTo>
                    <a:pt x="18466" y="194413"/>
                  </a:lnTo>
                  <a:lnTo>
                    <a:pt x="28194" y="206383"/>
                  </a:lnTo>
                  <a:lnTo>
                    <a:pt x="28194" y="122424"/>
                  </a:lnTo>
                  <a:lnTo>
                    <a:pt x="28956" y="117852"/>
                  </a:lnTo>
                  <a:lnTo>
                    <a:pt x="41809" y="78180"/>
                  </a:lnTo>
                  <a:lnTo>
                    <a:pt x="65420" y="50054"/>
                  </a:lnTo>
                  <a:lnTo>
                    <a:pt x="96139" y="33463"/>
                  </a:lnTo>
                  <a:lnTo>
                    <a:pt x="130316" y="28398"/>
                  </a:lnTo>
                  <a:lnTo>
                    <a:pt x="164300" y="34848"/>
                  </a:lnTo>
                  <a:lnTo>
                    <a:pt x="194442" y="52803"/>
                  </a:lnTo>
                  <a:lnTo>
                    <a:pt x="217092" y="82253"/>
                  </a:lnTo>
                  <a:lnTo>
                    <a:pt x="228600" y="123186"/>
                  </a:lnTo>
                  <a:lnTo>
                    <a:pt x="228600" y="208125"/>
                  </a:lnTo>
                  <a:lnTo>
                    <a:pt x="231891" y="204762"/>
                  </a:lnTo>
                  <a:lnTo>
                    <a:pt x="249381" y="170405"/>
                  </a:lnTo>
                  <a:lnTo>
                    <a:pt x="256794" y="127758"/>
                  </a:lnTo>
                  <a:close/>
                </a:path>
                <a:path w="257175" h="255904">
                  <a:moveTo>
                    <a:pt x="228600" y="208125"/>
                  </a:moveTo>
                  <a:lnTo>
                    <a:pt x="228600" y="133854"/>
                  </a:lnTo>
                  <a:lnTo>
                    <a:pt x="218020" y="172702"/>
                  </a:lnTo>
                  <a:lnTo>
                    <a:pt x="196700" y="201473"/>
                  </a:lnTo>
                  <a:lnTo>
                    <a:pt x="167985" y="219903"/>
                  </a:lnTo>
                  <a:lnTo>
                    <a:pt x="135216" y="227723"/>
                  </a:lnTo>
                  <a:lnTo>
                    <a:pt x="101738" y="224667"/>
                  </a:lnTo>
                  <a:lnTo>
                    <a:pt x="70894" y="210467"/>
                  </a:lnTo>
                  <a:lnTo>
                    <a:pt x="46027" y="184858"/>
                  </a:lnTo>
                  <a:lnTo>
                    <a:pt x="30480" y="147570"/>
                  </a:lnTo>
                  <a:lnTo>
                    <a:pt x="28956" y="137664"/>
                  </a:lnTo>
                  <a:lnTo>
                    <a:pt x="28194" y="133092"/>
                  </a:lnTo>
                  <a:lnTo>
                    <a:pt x="28194" y="206383"/>
                  </a:lnTo>
                  <a:lnTo>
                    <a:pt x="72937" y="244390"/>
                  </a:lnTo>
                  <a:lnTo>
                    <a:pt x="141717" y="255860"/>
                  </a:lnTo>
                  <a:lnTo>
                    <a:pt x="175784" y="247712"/>
                  </a:lnTo>
                  <a:lnTo>
                    <a:pt x="206600" y="230605"/>
                  </a:lnTo>
                  <a:lnTo>
                    <a:pt x="228600" y="2081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6675767" y="3880878"/>
              <a:ext cx="924560" cy="271780"/>
            </a:xfrm>
            <a:custGeom>
              <a:avLst/>
              <a:gdLst/>
              <a:ahLst/>
              <a:cxnLst/>
              <a:rect l="l" t="t" r="r" b="b"/>
              <a:pathLst>
                <a:path w="924559" h="271779">
                  <a:moveTo>
                    <a:pt x="282702" y="20574"/>
                  </a:moveTo>
                  <a:lnTo>
                    <a:pt x="263652" y="0"/>
                  </a:lnTo>
                  <a:lnTo>
                    <a:pt x="0" y="250698"/>
                  </a:lnTo>
                  <a:lnTo>
                    <a:pt x="19812" y="271272"/>
                  </a:lnTo>
                  <a:lnTo>
                    <a:pt x="282702" y="20574"/>
                  </a:lnTo>
                  <a:close/>
                </a:path>
                <a:path w="924559" h="271779">
                  <a:moveTo>
                    <a:pt x="924306" y="250698"/>
                  </a:moveTo>
                  <a:lnTo>
                    <a:pt x="660654" y="0"/>
                  </a:lnTo>
                  <a:lnTo>
                    <a:pt x="640842" y="20574"/>
                  </a:lnTo>
                  <a:lnTo>
                    <a:pt x="904494" y="271272"/>
                  </a:lnTo>
                  <a:lnTo>
                    <a:pt x="924306" y="25069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9518027" y="3777996"/>
              <a:ext cx="39625" cy="25717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989723" y="4635258"/>
              <a:ext cx="6276975" cy="857250"/>
            </a:xfrm>
            <a:custGeom>
              <a:avLst/>
              <a:gdLst/>
              <a:ahLst/>
              <a:cxnLst/>
              <a:rect l="l" t="t" r="r" b="b"/>
              <a:pathLst>
                <a:path w="6276975" h="857250">
                  <a:moveTo>
                    <a:pt x="28181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28181" y="857250"/>
                  </a:lnTo>
                  <a:lnTo>
                    <a:pt x="28181" y="0"/>
                  </a:lnTo>
                  <a:close/>
                </a:path>
                <a:path w="6276975" h="857250">
                  <a:moveTo>
                    <a:pt x="6276594" y="0"/>
                  </a:moveTo>
                  <a:lnTo>
                    <a:pt x="6248400" y="0"/>
                  </a:lnTo>
                  <a:lnTo>
                    <a:pt x="6248400" y="857250"/>
                  </a:lnTo>
                  <a:lnTo>
                    <a:pt x="6276594" y="857250"/>
                  </a:lnTo>
                  <a:lnTo>
                    <a:pt x="6276594" y="0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89723" y="5492508"/>
              <a:ext cx="6276975" cy="857250"/>
            </a:xfrm>
            <a:custGeom>
              <a:avLst/>
              <a:gdLst/>
              <a:ahLst/>
              <a:cxnLst/>
              <a:rect l="l" t="t" r="r" b="b"/>
              <a:pathLst>
                <a:path w="6276975" h="857250">
                  <a:moveTo>
                    <a:pt x="28181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28181" y="857250"/>
                  </a:lnTo>
                  <a:lnTo>
                    <a:pt x="28181" y="0"/>
                  </a:lnTo>
                  <a:close/>
                </a:path>
                <a:path w="6276975" h="857250">
                  <a:moveTo>
                    <a:pt x="6276594" y="0"/>
                  </a:moveTo>
                  <a:lnTo>
                    <a:pt x="6248400" y="0"/>
                  </a:lnTo>
                  <a:lnTo>
                    <a:pt x="6248400" y="857250"/>
                  </a:lnTo>
                  <a:lnTo>
                    <a:pt x="6276594" y="857250"/>
                  </a:lnTo>
                  <a:lnTo>
                    <a:pt x="6276594" y="0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1082935" y="4651502"/>
            <a:ext cx="25463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1.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2.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3.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4.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997396" y="4560830"/>
            <a:ext cx="504825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40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Every node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either red or black  Every leaf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(NULL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pointer)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node 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red,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both children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black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Every path from node to descendent leaf  contains 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same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number of black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nodes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774839" y="6348984"/>
            <a:ext cx="9144000" cy="858519"/>
            <a:chOff x="774839" y="6348984"/>
            <a:chExt cx="9144000" cy="858519"/>
          </a:xfrm>
        </p:grpSpPr>
        <p:sp>
          <p:nvSpPr>
            <p:cNvPr id="86" name="object 86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9518027" y="6349746"/>
              <a:ext cx="39625" cy="8572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/>
              <a:rect l="l" t="t" r="r" b="b"/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89723" y="6349746"/>
              <a:ext cx="6276975" cy="593090"/>
            </a:xfrm>
            <a:custGeom>
              <a:avLst/>
              <a:gdLst/>
              <a:ahLst/>
              <a:cxnLst/>
              <a:rect l="l" t="t" r="r" b="b"/>
              <a:pathLst>
                <a:path w="6276975" h="593090">
                  <a:moveTo>
                    <a:pt x="28194" y="563880"/>
                  </a:moveTo>
                  <a:lnTo>
                    <a:pt x="28194" y="0"/>
                  </a:lnTo>
                  <a:lnTo>
                    <a:pt x="0" y="0"/>
                  </a:lnTo>
                  <a:lnTo>
                    <a:pt x="0" y="592836"/>
                  </a:lnTo>
                  <a:lnTo>
                    <a:pt x="13715" y="592836"/>
                  </a:lnTo>
                  <a:lnTo>
                    <a:pt x="13716" y="563880"/>
                  </a:lnTo>
                  <a:lnTo>
                    <a:pt x="28194" y="563880"/>
                  </a:lnTo>
                  <a:close/>
                </a:path>
                <a:path w="6276975" h="593090">
                  <a:moveTo>
                    <a:pt x="6262103" y="563880"/>
                  </a:moveTo>
                  <a:lnTo>
                    <a:pt x="13716" y="563880"/>
                  </a:lnTo>
                  <a:lnTo>
                    <a:pt x="28194" y="578358"/>
                  </a:lnTo>
                  <a:lnTo>
                    <a:pt x="28194" y="592836"/>
                  </a:lnTo>
                  <a:lnTo>
                    <a:pt x="6248400" y="592836"/>
                  </a:lnTo>
                  <a:lnTo>
                    <a:pt x="6248400" y="578358"/>
                  </a:lnTo>
                  <a:lnTo>
                    <a:pt x="6262103" y="563880"/>
                  </a:lnTo>
                  <a:close/>
                </a:path>
                <a:path w="6276975" h="593090">
                  <a:moveTo>
                    <a:pt x="28194" y="592836"/>
                  </a:moveTo>
                  <a:lnTo>
                    <a:pt x="28194" y="578358"/>
                  </a:lnTo>
                  <a:lnTo>
                    <a:pt x="13716" y="563880"/>
                  </a:lnTo>
                  <a:lnTo>
                    <a:pt x="13715" y="592836"/>
                  </a:lnTo>
                  <a:lnTo>
                    <a:pt x="28194" y="592836"/>
                  </a:lnTo>
                  <a:close/>
                </a:path>
                <a:path w="6276975" h="593090">
                  <a:moveTo>
                    <a:pt x="6276594" y="592836"/>
                  </a:moveTo>
                  <a:lnTo>
                    <a:pt x="6276594" y="0"/>
                  </a:lnTo>
                  <a:lnTo>
                    <a:pt x="6248400" y="0"/>
                  </a:lnTo>
                  <a:lnTo>
                    <a:pt x="6248400" y="563880"/>
                  </a:lnTo>
                  <a:lnTo>
                    <a:pt x="6262103" y="563880"/>
                  </a:lnTo>
                  <a:lnTo>
                    <a:pt x="6262103" y="592836"/>
                  </a:lnTo>
                  <a:lnTo>
                    <a:pt x="6276594" y="592836"/>
                  </a:lnTo>
                  <a:close/>
                </a:path>
                <a:path w="6276975" h="593090">
                  <a:moveTo>
                    <a:pt x="6262103" y="592836"/>
                  </a:moveTo>
                  <a:lnTo>
                    <a:pt x="6262103" y="563880"/>
                  </a:lnTo>
                  <a:lnTo>
                    <a:pt x="6248400" y="578358"/>
                  </a:lnTo>
                  <a:lnTo>
                    <a:pt x="6248400" y="592836"/>
                  </a:lnTo>
                  <a:lnTo>
                    <a:pt x="6262103" y="592836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/>
          <p:nvPr/>
        </p:nvSpPr>
        <p:spPr>
          <a:xfrm>
            <a:off x="1082935" y="6480302"/>
            <a:ext cx="254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5.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997396" y="6480302"/>
            <a:ext cx="3002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 root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always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106801" y="6230365"/>
            <a:ext cx="2057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8027" y="348995"/>
            <a:ext cx="39625" cy="857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2833" y="349007"/>
            <a:ext cx="57785" cy="857250"/>
          </a:xfrm>
          <a:custGeom>
            <a:avLst/>
            <a:gdLst/>
            <a:ahLst/>
            <a:cxnLst/>
            <a:rect l="l" t="t" r="r" b="b"/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612515" y="348995"/>
            <a:ext cx="306705" cy="857250"/>
            <a:chOff x="9612515" y="348995"/>
            <a:chExt cx="306705" cy="857250"/>
          </a:xfrm>
        </p:grpSpPr>
        <p:sp>
          <p:nvSpPr>
            <p:cNvPr id="5" name="object 5"/>
            <p:cNvSpPr/>
            <p:nvPr/>
          </p:nvSpPr>
          <p:spPr>
            <a:xfrm>
              <a:off x="9612515" y="348995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R</a:t>
            </a:r>
            <a:r>
              <a:rPr dirty="0"/>
              <a:t>ED</a:t>
            </a:r>
            <a:r>
              <a:rPr sz="3200" dirty="0"/>
              <a:t>-B</a:t>
            </a:r>
            <a:r>
              <a:rPr dirty="0"/>
              <a:t>LACK</a:t>
            </a:r>
            <a:r>
              <a:rPr spc="60" dirty="0"/>
              <a:t> </a:t>
            </a:r>
            <a:r>
              <a:rPr sz="3200" dirty="0"/>
              <a:t>T</a:t>
            </a:r>
            <a:r>
              <a:rPr dirty="0"/>
              <a:t>REES</a:t>
            </a:r>
            <a:r>
              <a:rPr sz="3200" dirty="0"/>
              <a:t>:</a:t>
            </a:r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9" name="object 9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2833" y="1206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612515" y="1206246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11541" y="1206500"/>
            <a:ext cx="5233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5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HE </a:t>
            </a:r>
            <a:r>
              <a:rPr sz="3200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550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ROBLEM </a:t>
            </a:r>
            <a:r>
              <a:rPr sz="32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55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ITH</a:t>
            </a:r>
            <a:r>
              <a:rPr sz="2550" spc="37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55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NSERTION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2845" y="1206246"/>
            <a:ext cx="9096375" cy="2571750"/>
            <a:chOff x="822845" y="1206246"/>
            <a:chExt cx="9096375" cy="2571750"/>
          </a:xfrm>
        </p:grpSpPr>
        <p:sp>
          <p:nvSpPr>
            <p:cNvPr id="15" name="object 15"/>
            <p:cNvSpPr/>
            <p:nvPr/>
          </p:nvSpPr>
          <p:spPr>
            <a:xfrm>
              <a:off x="6695905" y="2025396"/>
              <a:ext cx="274320" cy="38100"/>
            </a:xfrm>
            <a:custGeom>
              <a:avLst/>
              <a:gdLst/>
              <a:ahLst/>
              <a:cxnLst/>
              <a:rect l="l" t="t" r="r" b="b"/>
              <a:pathLst>
                <a:path w="274320" h="38100">
                  <a:moveTo>
                    <a:pt x="273978" y="38099"/>
                  </a:moveTo>
                  <a:lnTo>
                    <a:pt x="271666" y="36463"/>
                  </a:lnTo>
                  <a:lnTo>
                    <a:pt x="230096" y="16711"/>
                  </a:lnTo>
                  <a:lnTo>
                    <a:pt x="184901" y="4304"/>
                  </a:lnTo>
                  <a:lnTo>
                    <a:pt x="136820" y="0"/>
                  </a:lnTo>
                  <a:lnTo>
                    <a:pt x="88941" y="4304"/>
                  </a:lnTo>
                  <a:lnTo>
                    <a:pt x="43852" y="16711"/>
                  </a:lnTo>
                  <a:lnTo>
                    <a:pt x="2313" y="36463"/>
                  </a:lnTo>
                  <a:lnTo>
                    <a:pt x="0" y="38099"/>
                  </a:lnTo>
                  <a:lnTo>
                    <a:pt x="273978" y="3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31270" y="1988467"/>
              <a:ext cx="403860" cy="75565"/>
            </a:xfrm>
            <a:custGeom>
              <a:avLst/>
              <a:gdLst/>
              <a:ahLst/>
              <a:cxnLst/>
              <a:rect l="l" t="t" r="r" b="b"/>
              <a:pathLst>
                <a:path w="403859" h="75564">
                  <a:moveTo>
                    <a:pt x="403583" y="75028"/>
                  </a:moveTo>
                  <a:lnTo>
                    <a:pt x="366548" y="46698"/>
                  </a:lnTo>
                  <a:lnTo>
                    <a:pt x="303367" y="16639"/>
                  </a:lnTo>
                  <a:lnTo>
                    <a:pt x="235469" y="1755"/>
                  </a:lnTo>
                  <a:lnTo>
                    <a:pt x="200741" y="0"/>
                  </a:lnTo>
                  <a:lnTo>
                    <a:pt x="166024" y="2032"/>
                  </a:lnTo>
                  <a:lnTo>
                    <a:pt x="98205" y="17456"/>
                  </a:lnTo>
                  <a:lnTo>
                    <a:pt x="35183" y="48012"/>
                  </a:lnTo>
                  <a:lnTo>
                    <a:pt x="0" y="75028"/>
                  </a:lnTo>
                  <a:lnTo>
                    <a:pt x="403583" y="75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518027" y="1206246"/>
              <a:ext cx="39625" cy="257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50318" y="2062746"/>
              <a:ext cx="3747135" cy="858519"/>
            </a:xfrm>
            <a:custGeom>
              <a:avLst/>
              <a:gdLst/>
              <a:ahLst/>
              <a:cxnLst/>
              <a:rect l="l" t="t" r="r" b="b"/>
              <a:pathLst>
                <a:path w="3747134" h="858519">
                  <a:moveTo>
                    <a:pt x="698754" y="470154"/>
                  </a:moveTo>
                  <a:lnTo>
                    <a:pt x="689610" y="443484"/>
                  </a:lnTo>
                  <a:lnTo>
                    <a:pt x="0" y="675132"/>
                  </a:lnTo>
                  <a:lnTo>
                    <a:pt x="9144" y="701802"/>
                  </a:lnTo>
                  <a:lnTo>
                    <a:pt x="698754" y="470154"/>
                  </a:lnTo>
                  <a:close/>
                </a:path>
                <a:path w="3747134" h="858519">
                  <a:moveTo>
                    <a:pt x="1765579" y="675132"/>
                  </a:moveTo>
                  <a:lnTo>
                    <a:pt x="1075969" y="443484"/>
                  </a:lnTo>
                  <a:lnTo>
                    <a:pt x="1066825" y="470154"/>
                  </a:lnTo>
                  <a:lnTo>
                    <a:pt x="1756435" y="701802"/>
                  </a:lnTo>
                  <a:lnTo>
                    <a:pt x="1765579" y="675132"/>
                  </a:lnTo>
                  <a:close/>
                </a:path>
                <a:path w="3747134" h="858519">
                  <a:moveTo>
                    <a:pt x="3746766" y="0"/>
                  </a:moveTo>
                  <a:lnTo>
                    <a:pt x="3733825" y="0"/>
                  </a:lnTo>
                  <a:lnTo>
                    <a:pt x="3733825" y="858012"/>
                  </a:lnTo>
                  <a:lnTo>
                    <a:pt x="3746766" y="858012"/>
                  </a:lnTo>
                  <a:lnTo>
                    <a:pt x="3746766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06095" y="2711196"/>
              <a:ext cx="520065" cy="209550"/>
            </a:xfrm>
            <a:custGeom>
              <a:avLst/>
              <a:gdLst/>
              <a:ahLst/>
              <a:cxnLst/>
              <a:rect l="l" t="t" r="r" b="b"/>
              <a:pathLst>
                <a:path w="520064" h="209550">
                  <a:moveTo>
                    <a:pt x="519727" y="209549"/>
                  </a:moveTo>
                  <a:lnTo>
                    <a:pt x="490250" y="132192"/>
                  </a:lnTo>
                  <a:lnTo>
                    <a:pt x="463995" y="94962"/>
                  </a:lnTo>
                  <a:lnTo>
                    <a:pt x="431895" y="62799"/>
                  </a:lnTo>
                  <a:lnTo>
                    <a:pt x="394690" y="36463"/>
                  </a:lnTo>
                  <a:lnTo>
                    <a:pt x="353120" y="16711"/>
                  </a:lnTo>
                  <a:lnTo>
                    <a:pt x="307924" y="4304"/>
                  </a:lnTo>
                  <a:lnTo>
                    <a:pt x="259844" y="0"/>
                  </a:lnTo>
                  <a:lnTo>
                    <a:pt x="211965" y="4304"/>
                  </a:lnTo>
                  <a:lnTo>
                    <a:pt x="166876" y="16711"/>
                  </a:lnTo>
                  <a:lnTo>
                    <a:pt x="125337" y="36463"/>
                  </a:lnTo>
                  <a:lnTo>
                    <a:pt x="88107" y="62799"/>
                  </a:lnTo>
                  <a:lnTo>
                    <a:pt x="55944" y="94962"/>
                  </a:lnTo>
                  <a:lnTo>
                    <a:pt x="29607" y="132192"/>
                  </a:lnTo>
                  <a:lnTo>
                    <a:pt x="9856" y="173731"/>
                  </a:lnTo>
                  <a:lnTo>
                    <a:pt x="0" y="209549"/>
                  </a:lnTo>
                  <a:lnTo>
                    <a:pt x="519727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67976" y="2674267"/>
              <a:ext cx="596265" cy="247015"/>
            </a:xfrm>
            <a:custGeom>
              <a:avLst/>
              <a:gdLst/>
              <a:ahLst/>
              <a:cxnLst/>
              <a:rect l="l" t="t" r="r" b="b"/>
              <a:pathLst>
                <a:path w="596264" h="247014">
                  <a:moveTo>
                    <a:pt x="596233" y="246478"/>
                  </a:moveTo>
                  <a:lnTo>
                    <a:pt x="579550" y="188335"/>
                  </a:lnTo>
                  <a:lnTo>
                    <a:pt x="562575" y="152402"/>
                  </a:lnTo>
                  <a:lnTo>
                    <a:pt x="542041" y="120273"/>
                  </a:lnTo>
                  <a:lnTo>
                    <a:pt x="491885" y="67423"/>
                  </a:lnTo>
                  <a:lnTo>
                    <a:pt x="432253" y="29771"/>
                  </a:lnTo>
                  <a:lnTo>
                    <a:pt x="366317" y="7301"/>
                  </a:lnTo>
                  <a:lnTo>
                    <a:pt x="297249" y="0"/>
                  </a:lnTo>
                  <a:lnTo>
                    <a:pt x="262531" y="2032"/>
                  </a:lnTo>
                  <a:lnTo>
                    <a:pt x="194712" y="17456"/>
                  </a:lnTo>
                  <a:lnTo>
                    <a:pt x="131690" y="48012"/>
                  </a:lnTo>
                  <a:lnTo>
                    <a:pt x="76638" y="93685"/>
                  </a:lnTo>
                  <a:lnTo>
                    <a:pt x="32726" y="154460"/>
                  </a:lnTo>
                  <a:lnTo>
                    <a:pt x="15940" y="190507"/>
                  </a:lnTo>
                  <a:lnTo>
                    <a:pt x="3128" y="230324"/>
                  </a:lnTo>
                  <a:lnTo>
                    <a:pt x="0" y="246478"/>
                  </a:lnTo>
                  <a:lnTo>
                    <a:pt x="78234" y="246478"/>
                  </a:lnTo>
                  <a:lnTo>
                    <a:pt x="80026" y="238297"/>
                  </a:lnTo>
                  <a:lnTo>
                    <a:pt x="94380" y="201396"/>
                  </a:lnTo>
                  <a:lnTo>
                    <a:pt x="136214" y="141946"/>
                  </a:lnTo>
                  <a:lnTo>
                    <a:pt x="191355" y="101519"/>
                  </a:lnTo>
                  <a:lnTo>
                    <a:pt x="254771" y="79977"/>
                  </a:lnTo>
                  <a:lnTo>
                    <a:pt x="288009" y="76246"/>
                  </a:lnTo>
                  <a:lnTo>
                    <a:pt x="321428" y="77185"/>
                  </a:lnTo>
                  <a:lnTo>
                    <a:pt x="386295" y="93004"/>
                  </a:lnTo>
                  <a:lnTo>
                    <a:pt x="444338" y="127298"/>
                  </a:lnTo>
                  <a:lnTo>
                    <a:pt x="490524" y="179929"/>
                  </a:lnTo>
                  <a:lnTo>
                    <a:pt x="518432" y="246478"/>
                  </a:lnTo>
                  <a:lnTo>
                    <a:pt x="596233" y="246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639682" y="2711196"/>
              <a:ext cx="520065" cy="209550"/>
            </a:xfrm>
            <a:custGeom>
              <a:avLst/>
              <a:gdLst/>
              <a:ahLst/>
              <a:cxnLst/>
              <a:rect l="l" t="t" r="r" b="b"/>
              <a:pathLst>
                <a:path w="520065" h="209550">
                  <a:moveTo>
                    <a:pt x="519727" y="209549"/>
                  </a:moveTo>
                  <a:lnTo>
                    <a:pt x="490250" y="132192"/>
                  </a:lnTo>
                  <a:lnTo>
                    <a:pt x="463995" y="94962"/>
                  </a:lnTo>
                  <a:lnTo>
                    <a:pt x="431895" y="62799"/>
                  </a:lnTo>
                  <a:lnTo>
                    <a:pt x="394690" y="36463"/>
                  </a:lnTo>
                  <a:lnTo>
                    <a:pt x="353120" y="16711"/>
                  </a:lnTo>
                  <a:lnTo>
                    <a:pt x="307924" y="4304"/>
                  </a:lnTo>
                  <a:lnTo>
                    <a:pt x="259844" y="0"/>
                  </a:lnTo>
                  <a:lnTo>
                    <a:pt x="211965" y="4304"/>
                  </a:lnTo>
                  <a:lnTo>
                    <a:pt x="166876" y="16711"/>
                  </a:lnTo>
                  <a:lnTo>
                    <a:pt x="125337" y="36463"/>
                  </a:lnTo>
                  <a:lnTo>
                    <a:pt x="88107" y="62799"/>
                  </a:lnTo>
                  <a:lnTo>
                    <a:pt x="55944" y="94962"/>
                  </a:lnTo>
                  <a:lnTo>
                    <a:pt x="29607" y="132192"/>
                  </a:lnTo>
                  <a:lnTo>
                    <a:pt x="9856" y="173731"/>
                  </a:lnTo>
                  <a:lnTo>
                    <a:pt x="0" y="209549"/>
                  </a:lnTo>
                  <a:lnTo>
                    <a:pt x="519727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01563" y="2674267"/>
              <a:ext cx="596265" cy="247015"/>
            </a:xfrm>
            <a:custGeom>
              <a:avLst/>
              <a:gdLst/>
              <a:ahLst/>
              <a:cxnLst/>
              <a:rect l="l" t="t" r="r" b="b"/>
              <a:pathLst>
                <a:path w="596265" h="247014">
                  <a:moveTo>
                    <a:pt x="596233" y="246478"/>
                  </a:moveTo>
                  <a:lnTo>
                    <a:pt x="579550" y="188335"/>
                  </a:lnTo>
                  <a:lnTo>
                    <a:pt x="562575" y="152402"/>
                  </a:lnTo>
                  <a:lnTo>
                    <a:pt x="542041" y="120273"/>
                  </a:lnTo>
                  <a:lnTo>
                    <a:pt x="491885" y="67423"/>
                  </a:lnTo>
                  <a:lnTo>
                    <a:pt x="432253" y="29771"/>
                  </a:lnTo>
                  <a:lnTo>
                    <a:pt x="366317" y="7301"/>
                  </a:lnTo>
                  <a:lnTo>
                    <a:pt x="297249" y="0"/>
                  </a:lnTo>
                  <a:lnTo>
                    <a:pt x="262531" y="2032"/>
                  </a:lnTo>
                  <a:lnTo>
                    <a:pt x="194712" y="17456"/>
                  </a:lnTo>
                  <a:lnTo>
                    <a:pt x="131690" y="48012"/>
                  </a:lnTo>
                  <a:lnTo>
                    <a:pt x="76638" y="93685"/>
                  </a:lnTo>
                  <a:lnTo>
                    <a:pt x="32726" y="154460"/>
                  </a:lnTo>
                  <a:lnTo>
                    <a:pt x="15940" y="190507"/>
                  </a:lnTo>
                  <a:lnTo>
                    <a:pt x="3128" y="230324"/>
                  </a:lnTo>
                  <a:lnTo>
                    <a:pt x="0" y="246478"/>
                  </a:lnTo>
                  <a:lnTo>
                    <a:pt x="78234" y="246478"/>
                  </a:lnTo>
                  <a:lnTo>
                    <a:pt x="80026" y="238297"/>
                  </a:lnTo>
                  <a:lnTo>
                    <a:pt x="94380" y="201396"/>
                  </a:lnTo>
                  <a:lnTo>
                    <a:pt x="136214" y="141946"/>
                  </a:lnTo>
                  <a:lnTo>
                    <a:pt x="191355" y="101519"/>
                  </a:lnTo>
                  <a:lnTo>
                    <a:pt x="254771" y="79977"/>
                  </a:lnTo>
                  <a:lnTo>
                    <a:pt x="288009" y="76246"/>
                  </a:lnTo>
                  <a:lnTo>
                    <a:pt x="321428" y="77185"/>
                  </a:lnTo>
                  <a:lnTo>
                    <a:pt x="386295" y="93004"/>
                  </a:lnTo>
                  <a:lnTo>
                    <a:pt x="444338" y="127298"/>
                  </a:lnTo>
                  <a:lnTo>
                    <a:pt x="490524" y="179929"/>
                  </a:lnTo>
                  <a:lnTo>
                    <a:pt x="518432" y="246478"/>
                  </a:lnTo>
                  <a:lnTo>
                    <a:pt x="596233" y="246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566027" y="2063495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533400" y="228600"/>
                  </a:moveTo>
                  <a:lnTo>
                    <a:pt x="529120" y="180720"/>
                  </a:lnTo>
                  <a:lnTo>
                    <a:pt x="516776" y="135631"/>
                  </a:lnTo>
                  <a:lnTo>
                    <a:pt x="497106" y="94093"/>
                  </a:lnTo>
                  <a:lnTo>
                    <a:pt x="470851" y="56862"/>
                  </a:lnTo>
                  <a:lnTo>
                    <a:pt x="438751" y="24699"/>
                  </a:lnTo>
                  <a:lnTo>
                    <a:pt x="403857" y="0"/>
                  </a:lnTo>
                  <a:lnTo>
                    <a:pt x="129879" y="0"/>
                  </a:lnTo>
                  <a:lnTo>
                    <a:pt x="94962" y="24699"/>
                  </a:lnTo>
                  <a:lnTo>
                    <a:pt x="62799" y="56862"/>
                  </a:lnTo>
                  <a:lnTo>
                    <a:pt x="36463" y="94093"/>
                  </a:lnTo>
                  <a:lnTo>
                    <a:pt x="16711" y="135631"/>
                  </a:lnTo>
                  <a:lnTo>
                    <a:pt x="4304" y="180720"/>
                  </a:lnTo>
                  <a:lnTo>
                    <a:pt x="0" y="228600"/>
                  </a:lnTo>
                  <a:lnTo>
                    <a:pt x="4304" y="276680"/>
                  </a:lnTo>
                  <a:lnTo>
                    <a:pt x="16711" y="321875"/>
                  </a:lnTo>
                  <a:lnTo>
                    <a:pt x="36463" y="363445"/>
                  </a:lnTo>
                  <a:lnTo>
                    <a:pt x="62799" y="400651"/>
                  </a:lnTo>
                  <a:lnTo>
                    <a:pt x="94962" y="432751"/>
                  </a:lnTo>
                  <a:lnTo>
                    <a:pt x="132192" y="459006"/>
                  </a:lnTo>
                  <a:lnTo>
                    <a:pt x="173731" y="478676"/>
                  </a:lnTo>
                  <a:lnTo>
                    <a:pt x="218820" y="491020"/>
                  </a:lnTo>
                  <a:lnTo>
                    <a:pt x="266700" y="495300"/>
                  </a:lnTo>
                  <a:lnTo>
                    <a:pt x="314780" y="491020"/>
                  </a:lnTo>
                  <a:lnTo>
                    <a:pt x="359975" y="478676"/>
                  </a:lnTo>
                  <a:lnTo>
                    <a:pt x="401545" y="459006"/>
                  </a:lnTo>
                  <a:lnTo>
                    <a:pt x="438751" y="432751"/>
                  </a:lnTo>
                  <a:lnTo>
                    <a:pt x="470851" y="400651"/>
                  </a:lnTo>
                  <a:lnTo>
                    <a:pt x="497106" y="363445"/>
                  </a:lnTo>
                  <a:lnTo>
                    <a:pt x="516776" y="321875"/>
                  </a:lnTo>
                  <a:lnTo>
                    <a:pt x="529120" y="276680"/>
                  </a:lnTo>
                  <a:lnTo>
                    <a:pt x="5334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527927" y="2063495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609600" y="243840"/>
                  </a:moveTo>
                  <a:lnTo>
                    <a:pt x="609600" y="212598"/>
                  </a:lnTo>
                  <a:lnTo>
                    <a:pt x="608076" y="196596"/>
                  </a:lnTo>
                  <a:lnTo>
                    <a:pt x="599407" y="153047"/>
                  </a:lnTo>
                  <a:lnTo>
                    <a:pt x="586386" y="113307"/>
                  </a:lnTo>
                  <a:lnTo>
                    <a:pt x="569411" y="77374"/>
                  </a:lnTo>
                  <a:lnTo>
                    <a:pt x="548878" y="45245"/>
                  </a:lnTo>
                  <a:lnTo>
                    <a:pt x="506926" y="0"/>
                  </a:lnTo>
                  <a:lnTo>
                    <a:pt x="103343" y="0"/>
                  </a:lnTo>
                  <a:lnTo>
                    <a:pt x="59928" y="47157"/>
                  </a:lnTo>
                  <a:lnTo>
                    <a:pt x="39563" y="79432"/>
                  </a:lnTo>
                  <a:lnTo>
                    <a:pt x="22776" y="115479"/>
                  </a:lnTo>
                  <a:lnTo>
                    <a:pt x="9964" y="155296"/>
                  </a:lnTo>
                  <a:lnTo>
                    <a:pt x="1523" y="198882"/>
                  </a:lnTo>
                  <a:lnTo>
                    <a:pt x="0" y="230124"/>
                  </a:lnTo>
                  <a:lnTo>
                    <a:pt x="762" y="245364"/>
                  </a:lnTo>
                  <a:lnTo>
                    <a:pt x="6858" y="291084"/>
                  </a:lnTo>
                  <a:lnTo>
                    <a:pt x="20611" y="338331"/>
                  </a:lnTo>
                  <a:lnTo>
                    <a:pt x="41383" y="381832"/>
                  </a:lnTo>
                  <a:lnTo>
                    <a:pt x="68438" y="421016"/>
                  </a:lnTo>
                  <a:lnTo>
                    <a:pt x="76200" y="429179"/>
                  </a:lnTo>
                  <a:lnTo>
                    <a:pt x="76200" y="227838"/>
                  </a:lnTo>
                  <a:lnTo>
                    <a:pt x="77724" y="204978"/>
                  </a:lnTo>
                  <a:lnTo>
                    <a:pt x="86863" y="163269"/>
                  </a:lnTo>
                  <a:lnTo>
                    <a:pt x="101217" y="126368"/>
                  </a:lnTo>
                  <a:lnTo>
                    <a:pt x="143050" y="66918"/>
                  </a:lnTo>
                  <a:lnTo>
                    <a:pt x="198191" y="26490"/>
                  </a:lnTo>
                  <a:lnTo>
                    <a:pt x="261607" y="4949"/>
                  </a:lnTo>
                  <a:lnTo>
                    <a:pt x="294845" y="1218"/>
                  </a:lnTo>
                  <a:lnTo>
                    <a:pt x="328265" y="2157"/>
                  </a:lnTo>
                  <a:lnTo>
                    <a:pt x="393132" y="17976"/>
                  </a:lnTo>
                  <a:lnTo>
                    <a:pt x="451175" y="52270"/>
                  </a:lnTo>
                  <a:lnTo>
                    <a:pt x="497361" y="104901"/>
                  </a:lnTo>
                  <a:lnTo>
                    <a:pt x="526658" y="175733"/>
                  </a:lnTo>
                  <a:lnTo>
                    <a:pt x="533400" y="217932"/>
                  </a:lnTo>
                  <a:lnTo>
                    <a:pt x="533400" y="429678"/>
                  </a:lnTo>
                  <a:lnTo>
                    <a:pt x="546576" y="415037"/>
                  </a:lnTo>
                  <a:lnTo>
                    <a:pt x="571694" y="377048"/>
                  </a:lnTo>
                  <a:lnTo>
                    <a:pt x="590948" y="335460"/>
                  </a:lnTo>
                  <a:lnTo>
                    <a:pt x="603771" y="290861"/>
                  </a:lnTo>
                  <a:lnTo>
                    <a:pt x="609600" y="243840"/>
                  </a:lnTo>
                  <a:close/>
                </a:path>
                <a:path w="609600" h="533400">
                  <a:moveTo>
                    <a:pt x="533400" y="429678"/>
                  </a:moveTo>
                  <a:lnTo>
                    <a:pt x="533400" y="241554"/>
                  </a:lnTo>
                  <a:lnTo>
                    <a:pt x="526216" y="284891"/>
                  </a:lnTo>
                  <a:lnTo>
                    <a:pt x="513132" y="323445"/>
                  </a:lnTo>
                  <a:lnTo>
                    <a:pt x="494854" y="357183"/>
                  </a:lnTo>
                  <a:lnTo>
                    <a:pt x="445553" y="410078"/>
                  </a:lnTo>
                  <a:lnTo>
                    <a:pt x="383981" y="443313"/>
                  </a:lnTo>
                  <a:lnTo>
                    <a:pt x="315806" y="456623"/>
                  </a:lnTo>
                  <a:lnTo>
                    <a:pt x="281012" y="455725"/>
                  </a:lnTo>
                  <a:lnTo>
                    <a:pt x="213557" y="438655"/>
                  </a:lnTo>
                  <a:lnTo>
                    <a:pt x="153666" y="401001"/>
                  </a:lnTo>
                  <a:lnTo>
                    <a:pt x="107007" y="342501"/>
                  </a:lnTo>
                  <a:lnTo>
                    <a:pt x="90411" y="305351"/>
                  </a:lnTo>
                  <a:lnTo>
                    <a:pt x="79248" y="262890"/>
                  </a:lnTo>
                  <a:lnTo>
                    <a:pt x="76200" y="227838"/>
                  </a:lnTo>
                  <a:lnTo>
                    <a:pt x="76200" y="429179"/>
                  </a:lnTo>
                  <a:lnTo>
                    <a:pt x="138460" y="484141"/>
                  </a:lnTo>
                  <a:lnTo>
                    <a:pt x="179956" y="506938"/>
                  </a:lnTo>
                  <a:lnTo>
                    <a:pt x="224795" y="523129"/>
                  </a:lnTo>
                  <a:lnTo>
                    <a:pt x="272243" y="532140"/>
                  </a:lnTo>
                  <a:lnTo>
                    <a:pt x="321564" y="533400"/>
                  </a:lnTo>
                  <a:lnTo>
                    <a:pt x="337566" y="531876"/>
                  </a:lnTo>
                  <a:lnTo>
                    <a:pt x="398766" y="519203"/>
                  </a:lnTo>
                  <a:lnTo>
                    <a:pt x="441688" y="501508"/>
                  </a:lnTo>
                  <a:lnTo>
                    <a:pt x="481008" y="477855"/>
                  </a:lnTo>
                  <a:lnTo>
                    <a:pt x="516159" y="448835"/>
                  </a:lnTo>
                  <a:lnTo>
                    <a:pt x="533400" y="429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311541" y="1893824"/>
            <a:ext cx="15284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28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0" dirty="0">
                <a:latin typeface="Times New Roman" panose="02020603050405020304"/>
                <a:cs typeface="Times New Roman" panose="02020603050405020304"/>
              </a:rPr>
              <a:t>11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44601" y="20858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7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22845" y="2919983"/>
            <a:ext cx="9096375" cy="858519"/>
            <a:chOff x="822845" y="2919983"/>
            <a:chExt cx="9096375" cy="858519"/>
          </a:xfrm>
        </p:grpSpPr>
        <p:sp>
          <p:nvSpPr>
            <p:cNvPr id="30" name="object 30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612515" y="2919983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684143" y="2919983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118239" y="33969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104523" y="3383508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87"/>
                  </a:moveTo>
                  <a:lnTo>
                    <a:pt x="256794" y="120929"/>
                  </a:lnTo>
                  <a:lnTo>
                    <a:pt x="256032" y="114071"/>
                  </a:lnTo>
                  <a:lnTo>
                    <a:pt x="244146" y="72861"/>
                  </a:lnTo>
                  <a:lnTo>
                    <a:pt x="223050" y="40853"/>
                  </a:lnTo>
                  <a:lnTo>
                    <a:pt x="162493" y="4426"/>
                  </a:lnTo>
                  <a:lnTo>
                    <a:pt x="127668" y="0"/>
                  </a:lnTo>
                  <a:lnTo>
                    <a:pt x="92901" y="4760"/>
                  </a:lnTo>
                  <a:lnTo>
                    <a:pt x="32811" y="41826"/>
                  </a:lnTo>
                  <a:lnTo>
                    <a:pt x="12122" y="74124"/>
                  </a:lnTo>
                  <a:lnTo>
                    <a:pt x="761" y="115595"/>
                  </a:lnTo>
                  <a:lnTo>
                    <a:pt x="0" y="121691"/>
                  </a:lnTo>
                  <a:lnTo>
                    <a:pt x="0" y="135407"/>
                  </a:lnTo>
                  <a:lnTo>
                    <a:pt x="762" y="142265"/>
                  </a:lnTo>
                  <a:lnTo>
                    <a:pt x="2286" y="154457"/>
                  </a:lnTo>
                  <a:lnTo>
                    <a:pt x="18441" y="194401"/>
                  </a:lnTo>
                  <a:lnTo>
                    <a:pt x="28194" y="206388"/>
                  </a:lnTo>
                  <a:lnTo>
                    <a:pt x="28194" y="122453"/>
                  </a:lnTo>
                  <a:lnTo>
                    <a:pt x="28956" y="117881"/>
                  </a:lnTo>
                  <a:lnTo>
                    <a:pt x="42076" y="77958"/>
                  </a:lnTo>
                  <a:lnTo>
                    <a:pt x="65849" y="49759"/>
                  </a:lnTo>
                  <a:lnTo>
                    <a:pt x="96639" y="33221"/>
                  </a:lnTo>
                  <a:lnTo>
                    <a:pt x="130811" y="28279"/>
                  </a:lnTo>
                  <a:lnTo>
                    <a:pt x="164729" y="34871"/>
                  </a:lnTo>
                  <a:lnTo>
                    <a:pt x="194757" y="52933"/>
                  </a:lnTo>
                  <a:lnTo>
                    <a:pt x="217259" y="82403"/>
                  </a:lnTo>
                  <a:lnTo>
                    <a:pt x="228600" y="123215"/>
                  </a:lnTo>
                  <a:lnTo>
                    <a:pt x="228600" y="208107"/>
                  </a:lnTo>
                  <a:lnTo>
                    <a:pt x="231962" y="204675"/>
                  </a:lnTo>
                  <a:lnTo>
                    <a:pt x="249430" y="170365"/>
                  </a:lnTo>
                  <a:lnTo>
                    <a:pt x="256794" y="127787"/>
                  </a:lnTo>
                  <a:close/>
                </a:path>
                <a:path w="257175" h="255904">
                  <a:moveTo>
                    <a:pt x="228600" y="208107"/>
                  </a:moveTo>
                  <a:lnTo>
                    <a:pt x="228600" y="133883"/>
                  </a:lnTo>
                  <a:lnTo>
                    <a:pt x="217971" y="172779"/>
                  </a:lnTo>
                  <a:lnTo>
                    <a:pt x="196640" y="201554"/>
                  </a:lnTo>
                  <a:lnTo>
                    <a:pt x="167938" y="219957"/>
                  </a:lnTo>
                  <a:lnTo>
                    <a:pt x="135197" y="227737"/>
                  </a:lnTo>
                  <a:lnTo>
                    <a:pt x="101750" y="224643"/>
                  </a:lnTo>
                  <a:lnTo>
                    <a:pt x="70926" y="210423"/>
                  </a:lnTo>
                  <a:lnTo>
                    <a:pt x="46059" y="184825"/>
                  </a:lnTo>
                  <a:lnTo>
                    <a:pt x="30480" y="147599"/>
                  </a:lnTo>
                  <a:lnTo>
                    <a:pt x="28956" y="137693"/>
                  </a:lnTo>
                  <a:lnTo>
                    <a:pt x="28194" y="133121"/>
                  </a:lnTo>
                  <a:lnTo>
                    <a:pt x="28194" y="206388"/>
                  </a:lnTo>
                  <a:lnTo>
                    <a:pt x="72922" y="244307"/>
                  </a:lnTo>
                  <a:lnTo>
                    <a:pt x="141751" y="255736"/>
                  </a:lnTo>
                  <a:lnTo>
                    <a:pt x="175840" y="247585"/>
                  </a:lnTo>
                  <a:lnTo>
                    <a:pt x="206672" y="230489"/>
                  </a:lnTo>
                  <a:lnTo>
                    <a:pt x="228600" y="208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185039" y="33969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171323" y="33834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7"/>
                  </a:lnTo>
                  <a:lnTo>
                    <a:pt x="28194" y="206434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1"/>
                  </a:lnTo>
                  <a:lnTo>
                    <a:pt x="231962" y="204719"/>
                  </a:lnTo>
                  <a:lnTo>
                    <a:pt x="249430" y="170409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1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4"/>
                  </a:lnTo>
                  <a:lnTo>
                    <a:pt x="72922" y="244355"/>
                  </a:lnTo>
                  <a:lnTo>
                    <a:pt x="141751" y="255784"/>
                  </a:lnTo>
                  <a:lnTo>
                    <a:pt x="175840" y="247631"/>
                  </a:lnTo>
                  <a:lnTo>
                    <a:pt x="206672" y="230535"/>
                  </a:lnTo>
                  <a:lnTo>
                    <a:pt x="228600" y="2081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304929" y="3192792"/>
              <a:ext cx="3175635" cy="257175"/>
            </a:xfrm>
            <a:custGeom>
              <a:avLst/>
              <a:gdLst/>
              <a:ahLst/>
              <a:cxnLst/>
              <a:rect l="l" t="t" r="r" b="b"/>
              <a:pathLst>
                <a:path w="3175634" h="257175">
                  <a:moveTo>
                    <a:pt x="281178" y="23622"/>
                  </a:moveTo>
                  <a:lnTo>
                    <a:pt x="263652" y="1524"/>
                  </a:lnTo>
                  <a:lnTo>
                    <a:pt x="0" y="212598"/>
                  </a:lnTo>
                  <a:lnTo>
                    <a:pt x="17526" y="234696"/>
                  </a:lnTo>
                  <a:lnTo>
                    <a:pt x="281178" y="23622"/>
                  </a:lnTo>
                  <a:close/>
                </a:path>
                <a:path w="3175634" h="257175">
                  <a:moveTo>
                    <a:pt x="922782" y="212598"/>
                  </a:moveTo>
                  <a:lnTo>
                    <a:pt x="659130" y="1524"/>
                  </a:lnTo>
                  <a:lnTo>
                    <a:pt x="641604" y="23622"/>
                  </a:lnTo>
                  <a:lnTo>
                    <a:pt x="904494" y="234696"/>
                  </a:lnTo>
                  <a:lnTo>
                    <a:pt x="922782" y="212598"/>
                  </a:lnTo>
                  <a:close/>
                </a:path>
                <a:path w="3175634" h="257175">
                  <a:moveTo>
                    <a:pt x="2413241" y="24384"/>
                  </a:moveTo>
                  <a:lnTo>
                    <a:pt x="2398763" y="0"/>
                  </a:lnTo>
                  <a:lnTo>
                    <a:pt x="2014715" y="231648"/>
                  </a:lnTo>
                  <a:lnTo>
                    <a:pt x="2029193" y="256794"/>
                  </a:lnTo>
                  <a:lnTo>
                    <a:pt x="2413241" y="24384"/>
                  </a:lnTo>
                  <a:close/>
                </a:path>
                <a:path w="3175634" h="257175">
                  <a:moveTo>
                    <a:pt x="3175241" y="231648"/>
                  </a:moveTo>
                  <a:lnTo>
                    <a:pt x="2791193" y="0"/>
                  </a:lnTo>
                  <a:lnTo>
                    <a:pt x="2776715" y="24384"/>
                  </a:lnTo>
                  <a:lnTo>
                    <a:pt x="3160763" y="256794"/>
                  </a:lnTo>
                  <a:lnTo>
                    <a:pt x="3175241" y="23164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394826" y="3396995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26701" y="380999"/>
                  </a:lnTo>
                  <a:lnTo>
                    <a:pt x="506827" y="380999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356726" y="3360067"/>
              <a:ext cx="609600" cy="418465"/>
            </a:xfrm>
            <a:custGeom>
              <a:avLst/>
              <a:gdLst/>
              <a:ahLst/>
              <a:cxnLst/>
              <a:rect l="l" t="t" r="r" b="b"/>
              <a:pathLst>
                <a:path w="609600" h="41846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527" y="48012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76200" y="41792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417928"/>
                  </a:lnTo>
                  <a:lnTo>
                    <a:pt x="587504" y="417928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418464">
                  <a:moveTo>
                    <a:pt x="107267" y="417928"/>
                  </a:move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417928"/>
                  </a:lnTo>
                  <a:lnTo>
                    <a:pt x="107267" y="417928"/>
                  </a:lnTo>
                  <a:close/>
                </a:path>
                <a:path w="609600" h="418464">
                  <a:moveTo>
                    <a:pt x="533400" y="417928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502593" y="417928"/>
                  </a:lnTo>
                  <a:lnTo>
                    <a:pt x="533400" y="4179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677289" y="2321306"/>
            <a:ext cx="2496820" cy="9048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400" i="1" spc="-20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24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does it</a:t>
            </a:r>
            <a:r>
              <a:rPr sz="2400" i="1" spc="-9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go?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400" i="1" spc="-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i="1" spc="-20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color?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97189" y="345820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12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461139" y="2920745"/>
            <a:ext cx="609600" cy="361950"/>
            <a:chOff x="5461139" y="2920745"/>
            <a:chExt cx="609600" cy="361950"/>
          </a:xfrm>
        </p:grpSpPr>
        <p:sp>
          <p:nvSpPr>
            <p:cNvPr id="43" name="object 43"/>
            <p:cNvSpPr/>
            <p:nvPr/>
          </p:nvSpPr>
          <p:spPr>
            <a:xfrm>
              <a:off x="5499239" y="2920745"/>
              <a:ext cx="533400" cy="323850"/>
            </a:xfrm>
            <a:custGeom>
              <a:avLst/>
              <a:gdLst/>
              <a:ahLst/>
              <a:cxnLst/>
              <a:rect l="l" t="t" r="r" b="b"/>
              <a:pathLst>
                <a:path w="533400" h="323850">
                  <a:moveTo>
                    <a:pt x="533400" y="57150"/>
                  </a:moveTo>
                  <a:lnTo>
                    <a:pt x="529120" y="9270"/>
                  </a:lnTo>
                  <a:lnTo>
                    <a:pt x="526582" y="0"/>
                  </a:lnTo>
                  <a:lnTo>
                    <a:pt x="6855" y="0"/>
                  </a:lnTo>
                  <a:lnTo>
                    <a:pt x="4304" y="9270"/>
                  </a:lnTo>
                  <a:lnTo>
                    <a:pt x="0" y="57150"/>
                  </a:lnTo>
                  <a:lnTo>
                    <a:pt x="4304" y="105230"/>
                  </a:lnTo>
                  <a:lnTo>
                    <a:pt x="16711" y="150425"/>
                  </a:lnTo>
                  <a:lnTo>
                    <a:pt x="36463" y="191995"/>
                  </a:lnTo>
                  <a:lnTo>
                    <a:pt x="62799" y="229201"/>
                  </a:lnTo>
                  <a:lnTo>
                    <a:pt x="94962" y="261301"/>
                  </a:lnTo>
                  <a:lnTo>
                    <a:pt x="132192" y="287556"/>
                  </a:lnTo>
                  <a:lnTo>
                    <a:pt x="173731" y="307226"/>
                  </a:lnTo>
                  <a:lnTo>
                    <a:pt x="218820" y="319570"/>
                  </a:lnTo>
                  <a:lnTo>
                    <a:pt x="266700" y="323850"/>
                  </a:lnTo>
                  <a:lnTo>
                    <a:pt x="314780" y="319570"/>
                  </a:lnTo>
                  <a:lnTo>
                    <a:pt x="359975" y="307226"/>
                  </a:lnTo>
                  <a:lnTo>
                    <a:pt x="401545" y="287556"/>
                  </a:lnTo>
                  <a:lnTo>
                    <a:pt x="438751" y="261301"/>
                  </a:lnTo>
                  <a:lnTo>
                    <a:pt x="470851" y="229201"/>
                  </a:lnTo>
                  <a:lnTo>
                    <a:pt x="497106" y="191995"/>
                  </a:lnTo>
                  <a:lnTo>
                    <a:pt x="516776" y="150425"/>
                  </a:lnTo>
                  <a:lnTo>
                    <a:pt x="529120" y="105230"/>
                  </a:lnTo>
                  <a:lnTo>
                    <a:pt x="533400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461139" y="2920746"/>
              <a:ext cx="609600" cy="361950"/>
            </a:xfrm>
            <a:custGeom>
              <a:avLst/>
              <a:gdLst/>
              <a:ahLst/>
              <a:cxnLst/>
              <a:rect l="l" t="t" r="r" b="b"/>
              <a:pathLst>
                <a:path w="609600" h="361950">
                  <a:moveTo>
                    <a:pt x="85070" y="0"/>
                  </a:moveTo>
                  <a:lnTo>
                    <a:pt x="6836" y="0"/>
                  </a:lnTo>
                  <a:lnTo>
                    <a:pt x="1523" y="27432"/>
                  </a:lnTo>
                  <a:lnTo>
                    <a:pt x="0" y="58674"/>
                  </a:lnTo>
                  <a:lnTo>
                    <a:pt x="762" y="73914"/>
                  </a:lnTo>
                  <a:lnTo>
                    <a:pt x="6858" y="119634"/>
                  </a:lnTo>
                  <a:lnTo>
                    <a:pt x="20611" y="166881"/>
                  </a:lnTo>
                  <a:lnTo>
                    <a:pt x="41383" y="210382"/>
                  </a:lnTo>
                  <a:lnTo>
                    <a:pt x="68438" y="249566"/>
                  </a:lnTo>
                  <a:lnTo>
                    <a:pt x="76200" y="257729"/>
                  </a:lnTo>
                  <a:lnTo>
                    <a:pt x="76200" y="56388"/>
                  </a:lnTo>
                  <a:lnTo>
                    <a:pt x="77724" y="33528"/>
                  </a:lnTo>
                  <a:lnTo>
                    <a:pt x="85070" y="0"/>
                  </a:lnTo>
                  <a:close/>
                </a:path>
                <a:path w="609600" h="361950">
                  <a:moveTo>
                    <a:pt x="533400" y="258228"/>
                  </a:moveTo>
                  <a:lnTo>
                    <a:pt x="533400" y="70104"/>
                  </a:lnTo>
                  <a:lnTo>
                    <a:pt x="526220" y="113435"/>
                  </a:lnTo>
                  <a:lnTo>
                    <a:pt x="513138" y="151985"/>
                  </a:lnTo>
                  <a:lnTo>
                    <a:pt x="494861" y="185720"/>
                  </a:lnTo>
                  <a:lnTo>
                    <a:pt x="445560" y="238613"/>
                  </a:lnTo>
                  <a:lnTo>
                    <a:pt x="383985" y="271850"/>
                  </a:lnTo>
                  <a:lnTo>
                    <a:pt x="315806" y="285164"/>
                  </a:lnTo>
                  <a:lnTo>
                    <a:pt x="281010" y="284267"/>
                  </a:lnTo>
                  <a:lnTo>
                    <a:pt x="213551" y="267202"/>
                  </a:lnTo>
                  <a:lnTo>
                    <a:pt x="153659" y="229552"/>
                  </a:lnTo>
                  <a:lnTo>
                    <a:pt x="107001" y="171053"/>
                  </a:lnTo>
                  <a:lnTo>
                    <a:pt x="90407" y="133902"/>
                  </a:lnTo>
                  <a:lnTo>
                    <a:pt x="79248" y="91440"/>
                  </a:lnTo>
                  <a:lnTo>
                    <a:pt x="76200" y="56388"/>
                  </a:lnTo>
                  <a:lnTo>
                    <a:pt x="76200" y="257729"/>
                  </a:lnTo>
                  <a:lnTo>
                    <a:pt x="138460" y="312691"/>
                  </a:lnTo>
                  <a:lnTo>
                    <a:pt x="179956" y="335488"/>
                  </a:lnTo>
                  <a:lnTo>
                    <a:pt x="224795" y="351679"/>
                  </a:lnTo>
                  <a:lnTo>
                    <a:pt x="272243" y="360690"/>
                  </a:lnTo>
                  <a:lnTo>
                    <a:pt x="321564" y="361950"/>
                  </a:lnTo>
                  <a:lnTo>
                    <a:pt x="337566" y="360426"/>
                  </a:lnTo>
                  <a:lnTo>
                    <a:pt x="398766" y="347753"/>
                  </a:lnTo>
                  <a:lnTo>
                    <a:pt x="441688" y="330058"/>
                  </a:lnTo>
                  <a:lnTo>
                    <a:pt x="481008" y="306405"/>
                  </a:lnTo>
                  <a:lnTo>
                    <a:pt x="516159" y="277385"/>
                  </a:lnTo>
                  <a:lnTo>
                    <a:pt x="533400" y="258228"/>
                  </a:lnTo>
                  <a:close/>
                </a:path>
                <a:path w="609600" h="361950">
                  <a:moveTo>
                    <a:pt x="609600" y="72390"/>
                  </a:moveTo>
                  <a:lnTo>
                    <a:pt x="609600" y="41148"/>
                  </a:lnTo>
                  <a:lnTo>
                    <a:pt x="608076" y="25146"/>
                  </a:lnTo>
                  <a:lnTo>
                    <a:pt x="603070" y="0"/>
                  </a:lnTo>
                  <a:lnTo>
                    <a:pt x="525268" y="0"/>
                  </a:lnTo>
                  <a:lnTo>
                    <a:pt x="526658" y="4283"/>
                  </a:lnTo>
                  <a:lnTo>
                    <a:pt x="533400" y="46482"/>
                  </a:lnTo>
                  <a:lnTo>
                    <a:pt x="533400" y="258228"/>
                  </a:lnTo>
                  <a:lnTo>
                    <a:pt x="546576" y="243587"/>
                  </a:lnTo>
                  <a:lnTo>
                    <a:pt x="571694" y="205598"/>
                  </a:lnTo>
                  <a:lnTo>
                    <a:pt x="590948" y="164010"/>
                  </a:lnTo>
                  <a:lnTo>
                    <a:pt x="603771" y="119411"/>
                  </a:lnTo>
                  <a:lnTo>
                    <a:pt x="609600" y="72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5677789" y="27724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594727" y="2920745"/>
            <a:ext cx="609600" cy="361950"/>
            <a:chOff x="7594727" y="2920745"/>
            <a:chExt cx="609600" cy="361950"/>
          </a:xfrm>
        </p:grpSpPr>
        <p:sp>
          <p:nvSpPr>
            <p:cNvPr id="47" name="object 47"/>
            <p:cNvSpPr/>
            <p:nvPr/>
          </p:nvSpPr>
          <p:spPr>
            <a:xfrm>
              <a:off x="7632827" y="2920745"/>
              <a:ext cx="533400" cy="323850"/>
            </a:xfrm>
            <a:custGeom>
              <a:avLst/>
              <a:gdLst/>
              <a:ahLst/>
              <a:cxnLst/>
              <a:rect l="l" t="t" r="r" b="b"/>
              <a:pathLst>
                <a:path w="533400" h="323850">
                  <a:moveTo>
                    <a:pt x="533400" y="57150"/>
                  </a:moveTo>
                  <a:lnTo>
                    <a:pt x="529120" y="9270"/>
                  </a:lnTo>
                  <a:lnTo>
                    <a:pt x="526582" y="0"/>
                  </a:lnTo>
                  <a:lnTo>
                    <a:pt x="6855" y="0"/>
                  </a:lnTo>
                  <a:lnTo>
                    <a:pt x="4304" y="9270"/>
                  </a:lnTo>
                  <a:lnTo>
                    <a:pt x="0" y="57150"/>
                  </a:lnTo>
                  <a:lnTo>
                    <a:pt x="4304" y="105230"/>
                  </a:lnTo>
                  <a:lnTo>
                    <a:pt x="16711" y="150425"/>
                  </a:lnTo>
                  <a:lnTo>
                    <a:pt x="36463" y="191995"/>
                  </a:lnTo>
                  <a:lnTo>
                    <a:pt x="62799" y="229201"/>
                  </a:lnTo>
                  <a:lnTo>
                    <a:pt x="94962" y="261301"/>
                  </a:lnTo>
                  <a:lnTo>
                    <a:pt x="132192" y="287556"/>
                  </a:lnTo>
                  <a:lnTo>
                    <a:pt x="173731" y="307226"/>
                  </a:lnTo>
                  <a:lnTo>
                    <a:pt x="218820" y="319570"/>
                  </a:lnTo>
                  <a:lnTo>
                    <a:pt x="266700" y="323850"/>
                  </a:lnTo>
                  <a:lnTo>
                    <a:pt x="314780" y="319570"/>
                  </a:lnTo>
                  <a:lnTo>
                    <a:pt x="359975" y="307226"/>
                  </a:lnTo>
                  <a:lnTo>
                    <a:pt x="401545" y="287556"/>
                  </a:lnTo>
                  <a:lnTo>
                    <a:pt x="438751" y="261301"/>
                  </a:lnTo>
                  <a:lnTo>
                    <a:pt x="470851" y="229201"/>
                  </a:lnTo>
                  <a:lnTo>
                    <a:pt x="497106" y="191995"/>
                  </a:lnTo>
                  <a:lnTo>
                    <a:pt x="516776" y="150425"/>
                  </a:lnTo>
                  <a:lnTo>
                    <a:pt x="529120" y="105230"/>
                  </a:lnTo>
                  <a:lnTo>
                    <a:pt x="533400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594727" y="2920746"/>
              <a:ext cx="609600" cy="361950"/>
            </a:xfrm>
            <a:custGeom>
              <a:avLst/>
              <a:gdLst/>
              <a:ahLst/>
              <a:cxnLst/>
              <a:rect l="l" t="t" r="r" b="b"/>
              <a:pathLst>
                <a:path w="609600" h="361950">
                  <a:moveTo>
                    <a:pt x="85070" y="0"/>
                  </a:moveTo>
                  <a:lnTo>
                    <a:pt x="6836" y="0"/>
                  </a:lnTo>
                  <a:lnTo>
                    <a:pt x="1523" y="27432"/>
                  </a:lnTo>
                  <a:lnTo>
                    <a:pt x="0" y="58674"/>
                  </a:lnTo>
                  <a:lnTo>
                    <a:pt x="762" y="73914"/>
                  </a:lnTo>
                  <a:lnTo>
                    <a:pt x="6858" y="119634"/>
                  </a:lnTo>
                  <a:lnTo>
                    <a:pt x="20611" y="166881"/>
                  </a:lnTo>
                  <a:lnTo>
                    <a:pt x="41383" y="210382"/>
                  </a:lnTo>
                  <a:lnTo>
                    <a:pt x="68438" y="249566"/>
                  </a:lnTo>
                  <a:lnTo>
                    <a:pt x="76200" y="257729"/>
                  </a:lnTo>
                  <a:lnTo>
                    <a:pt x="76200" y="56388"/>
                  </a:lnTo>
                  <a:lnTo>
                    <a:pt x="77724" y="33528"/>
                  </a:lnTo>
                  <a:lnTo>
                    <a:pt x="85070" y="0"/>
                  </a:lnTo>
                  <a:close/>
                </a:path>
                <a:path w="609600" h="361950">
                  <a:moveTo>
                    <a:pt x="533400" y="258228"/>
                  </a:moveTo>
                  <a:lnTo>
                    <a:pt x="533400" y="70104"/>
                  </a:lnTo>
                  <a:lnTo>
                    <a:pt x="526220" y="113435"/>
                  </a:lnTo>
                  <a:lnTo>
                    <a:pt x="513138" y="151985"/>
                  </a:lnTo>
                  <a:lnTo>
                    <a:pt x="494861" y="185720"/>
                  </a:lnTo>
                  <a:lnTo>
                    <a:pt x="445560" y="238613"/>
                  </a:lnTo>
                  <a:lnTo>
                    <a:pt x="383985" y="271850"/>
                  </a:lnTo>
                  <a:lnTo>
                    <a:pt x="315806" y="285164"/>
                  </a:lnTo>
                  <a:lnTo>
                    <a:pt x="281010" y="284267"/>
                  </a:lnTo>
                  <a:lnTo>
                    <a:pt x="213551" y="267202"/>
                  </a:lnTo>
                  <a:lnTo>
                    <a:pt x="153659" y="229552"/>
                  </a:lnTo>
                  <a:lnTo>
                    <a:pt x="107001" y="171053"/>
                  </a:lnTo>
                  <a:lnTo>
                    <a:pt x="90407" y="133902"/>
                  </a:lnTo>
                  <a:lnTo>
                    <a:pt x="79248" y="91440"/>
                  </a:lnTo>
                  <a:lnTo>
                    <a:pt x="76200" y="56388"/>
                  </a:lnTo>
                  <a:lnTo>
                    <a:pt x="76200" y="257729"/>
                  </a:lnTo>
                  <a:lnTo>
                    <a:pt x="138460" y="312691"/>
                  </a:lnTo>
                  <a:lnTo>
                    <a:pt x="179956" y="335488"/>
                  </a:lnTo>
                  <a:lnTo>
                    <a:pt x="224795" y="351679"/>
                  </a:lnTo>
                  <a:lnTo>
                    <a:pt x="272243" y="360690"/>
                  </a:lnTo>
                  <a:lnTo>
                    <a:pt x="321564" y="361950"/>
                  </a:lnTo>
                  <a:lnTo>
                    <a:pt x="337566" y="360426"/>
                  </a:lnTo>
                  <a:lnTo>
                    <a:pt x="398766" y="347753"/>
                  </a:lnTo>
                  <a:lnTo>
                    <a:pt x="441688" y="330058"/>
                  </a:lnTo>
                  <a:lnTo>
                    <a:pt x="481008" y="306405"/>
                  </a:lnTo>
                  <a:lnTo>
                    <a:pt x="516159" y="277385"/>
                  </a:lnTo>
                  <a:lnTo>
                    <a:pt x="533400" y="258228"/>
                  </a:lnTo>
                  <a:close/>
                </a:path>
                <a:path w="609600" h="361950">
                  <a:moveTo>
                    <a:pt x="609600" y="72390"/>
                  </a:moveTo>
                  <a:lnTo>
                    <a:pt x="609600" y="41148"/>
                  </a:lnTo>
                  <a:lnTo>
                    <a:pt x="608076" y="25146"/>
                  </a:lnTo>
                  <a:lnTo>
                    <a:pt x="603070" y="0"/>
                  </a:lnTo>
                  <a:lnTo>
                    <a:pt x="525268" y="0"/>
                  </a:lnTo>
                  <a:lnTo>
                    <a:pt x="526658" y="4283"/>
                  </a:lnTo>
                  <a:lnTo>
                    <a:pt x="533400" y="46482"/>
                  </a:lnTo>
                  <a:lnTo>
                    <a:pt x="533400" y="258228"/>
                  </a:lnTo>
                  <a:lnTo>
                    <a:pt x="546576" y="243587"/>
                  </a:lnTo>
                  <a:lnTo>
                    <a:pt x="571694" y="205598"/>
                  </a:lnTo>
                  <a:lnTo>
                    <a:pt x="590948" y="164010"/>
                  </a:lnTo>
                  <a:lnTo>
                    <a:pt x="603771" y="119411"/>
                  </a:lnTo>
                  <a:lnTo>
                    <a:pt x="609600" y="72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7811389" y="27724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9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832727" y="3360067"/>
            <a:ext cx="609600" cy="418465"/>
            <a:chOff x="6832727" y="3360067"/>
            <a:chExt cx="609600" cy="418465"/>
          </a:xfrm>
        </p:grpSpPr>
        <p:sp>
          <p:nvSpPr>
            <p:cNvPr id="51" name="object 51"/>
            <p:cNvSpPr/>
            <p:nvPr/>
          </p:nvSpPr>
          <p:spPr>
            <a:xfrm>
              <a:off x="6870827" y="3396995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26701" y="380999"/>
                  </a:lnTo>
                  <a:lnTo>
                    <a:pt x="506827" y="380999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832727" y="3360067"/>
              <a:ext cx="609600" cy="418465"/>
            </a:xfrm>
            <a:custGeom>
              <a:avLst/>
              <a:gdLst/>
              <a:ahLst/>
              <a:cxnLst/>
              <a:rect l="l" t="t" r="r" b="b"/>
              <a:pathLst>
                <a:path w="609600" h="41846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527" y="48012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76200" y="41792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417928"/>
                  </a:lnTo>
                  <a:lnTo>
                    <a:pt x="587504" y="417928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418464">
                  <a:moveTo>
                    <a:pt x="107267" y="417928"/>
                  </a:move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417928"/>
                  </a:lnTo>
                  <a:lnTo>
                    <a:pt x="107267" y="417928"/>
                  </a:lnTo>
                  <a:close/>
                </a:path>
                <a:path w="609600" h="418464">
                  <a:moveTo>
                    <a:pt x="533400" y="417928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502593" y="417928"/>
                  </a:lnTo>
                  <a:lnTo>
                    <a:pt x="533400" y="4179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7049401" y="34582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74839" y="3777234"/>
            <a:ext cx="9144000" cy="858519"/>
            <a:chOff x="774839" y="3777234"/>
            <a:chExt cx="9144000" cy="858519"/>
          </a:xfrm>
        </p:grpSpPr>
        <p:sp>
          <p:nvSpPr>
            <p:cNvPr id="55" name="object 55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989723" y="4602480"/>
              <a:ext cx="6276975" cy="33020"/>
            </a:xfrm>
            <a:custGeom>
              <a:avLst/>
              <a:gdLst/>
              <a:ahLst/>
              <a:cxnLst/>
              <a:rect l="l" t="t" r="r" b="b"/>
              <a:pathLst>
                <a:path w="6276975" h="33020">
                  <a:moveTo>
                    <a:pt x="6276594" y="32766"/>
                  </a:moveTo>
                  <a:lnTo>
                    <a:pt x="6276594" y="0"/>
                  </a:lnTo>
                  <a:lnTo>
                    <a:pt x="0" y="0"/>
                  </a:lnTo>
                  <a:lnTo>
                    <a:pt x="0" y="32766"/>
                  </a:lnTo>
                  <a:lnTo>
                    <a:pt x="13715" y="32766"/>
                  </a:lnTo>
                  <a:lnTo>
                    <a:pt x="13715" y="28194"/>
                  </a:lnTo>
                  <a:lnTo>
                    <a:pt x="28193" y="13716"/>
                  </a:lnTo>
                  <a:lnTo>
                    <a:pt x="28193" y="28194"/>
                  </a:lnTo>
                  <a:lnTo>
                    <a:pt x="6248400" y="28194"/>
                  </a:lnTo>
                  <a:lnTo>
                    <a:pt x="6248400" y="13716"/>
                  </a:lnTo>
                  <a:lnTo>
                    <a:pt x="6262103" y="28194"/>
                  </a:lnTo>
                  <a:lnTo>
                    <a:pt x="6262103" y="32766"/>
                  </a:lnTo>
                  <a:lnTo>
                    <a:pt x="6276594" y="32766"/>
                  </a:lnTo>
                  <a:close/>
                </a:path>
                <a:path w="6276975" h="33020">
                  <a:moveTo>
                    <a:pt x="28193" y="28194"/>
                  </a:moveTo>
                  <a:lnTo>
                    <a:pt x="28193" y="13716"/>
                  </a:lnTo>
                  <a:lnTo>
                    <a:pt x="13715" y="28194"/>
                  </a:lnTo>
                  <a:lnTo>
                    <a:pt x="28193" y="28194"/>
                  </a:lnTo>
                  <a:close/>
                </a:path>
                <a:path w="6276975" h="33020">
                  <a:moveTo>
                    <a:pt x="28193" y="32766"/>
                  </a:moveTo>
                  <a:lnTo>
                    <a:pt x="28193" y="28194"/>
                  </a:lnTo>
                  <a:lnTo>
                    <a:pt x="13715" y="28194"/>
                  </a:lnTo>
                  <a:lnTo>
                    <a:pt x="13715" y="32766"/>
                  </a:lnTo>
                  <a:lnTo>
                    <a:pt x="28193" y="32766"/>
                  </a:lnTo>
                  <a:close/>
                </a:path>
                <a:path w="6276975" h="33020">
                  <a:moveTo>
                    <a:pt x="6262103" y="28194"/>
                  </a:moveTo>
                  <a:lnTo>
                    <a:pt x="6248400" y="13716"/>
                  </a:lnTo>
                  <a:lnTo>
                    <a:pt x="6248400" y="28194"/>
                  </a:lnTo>
                  <a:lnTo>
                    <a:pt x="6262103" y="28194"/>
                  </a:lnTo>
                  <a:close/>
                </a:path>
                <a:path w="6276975" h="33020">
                  <a:moveTo>
                    <a:pt x="6262103" y="32766"/>
                  </a:moveTo>
                  <a:lnTo>
                    <a:pt x="6262103" y="28194"/>
                  </a:lnTo>
                  <a:lnTo>
                    <a:pt x="6248400" y="28194"/>
                  </a:lnTo>
                  <a:lnTo>
                    <a:pt x="6248400" y="32766"/>
                  </a:lnTo>
                  <a:lnTo>
                    <a:pt x="6262103" y="32766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9080627" y="4082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066923" y="40692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4"/>
                  </a:lnTo>
                  <a:lnTo>
                    <a:pt x="28194" y="206431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0"/>
                  </a:lnTo>
                  <a:lnTo>
                    <a:pt x="231962" y="204717"/>
                  </a:lnTo>
                  <a:lnTo>
                    <a:pt x="249430" y="170408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0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1"/>
                  </a:lnTo>
                  <a:lnTo>
                    <a:pt x="72922" y="244349"/>
                  </a:lnTo>
                  <a:lnTo>
                    <a:pt x="141751" y="255779"/>
                  </a:lnTo>
                  <a:lnTo>
                    <a:pt x="175840" y="247628"/>
                  </a:lnTo>
                  <a:lnTo>
                    <a:pt x="206672" y="230532"/>
                  </a:lnTo>
                  <a:lnTo>
                    <a:pt x="228600" y="20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272158" y="3880116"/>
              <a:ext cx="851535" cy="233679"/>
            </a:xfrm>
            <a:custGeom>
              <a:avLst/>
              <a:gdLst/>
              <a:ahLst/>
              <a:cxnLst/>
              <a:rect l="l" t="t" r="r" b="b"/>
              <a:pathLst>
                <a:path w="851534" h="233679">
                  <a:moveTo>
                    <a:pt x="209550" y="22098"/>
                  </a:moveTo>
                  <a:lnTo>
                    <a:pt x="192024" y="0"/>
                  </a:lnTo>
                  <a:lnTo>
                    <a:pt x="0" y="153924"/>
                  </a:lnTo>
                  <a:lnTo>
                    <a:pt x="17526" y="176022"/>
                  </a:lnTo>
                  <a:lnTo>
                    <a:pt x="209550" y="22098"/>
                  </a:lnTo>
                  <a:close/>
                </a:path>
                <a:path w="851534" h="233679">
                  <a:moveTo>
                    <a:pt x="851141" y="211074"/>
                  </a:moveTo>
                  <a:lnTo>
                    <a:pt x="587489" y="0"/>
                  </a:lnTo>
                  <a:lnTo>
                    <a:pt x="569963" y="22098"/>
                  </a:lnTo>
                  <a:lnTo>
                    <a:pt x="832853" y="233172"/>
                  </a:lnTo>
                  <a:lnTo>
                    <a:pt x="851141" y="211074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421528" y="3777996"/>
              <a:ext cx="480695" cy="152400"/>
            </a:xfrm>
            <a:custGeom>
              <a:avLst/>
              <a:gdLst/>
              <a:ahLst/>
              <a:cxnLst/>
              <a:rect l="l" t="t" r="r" b="b"/>
              <a:pathLst>
                <a:path w="480695" h="152400">
                  <a:moveTo>
                    <a:pt x="480126" y="0"/>
                  </a:moveTo>
                  <a:lnTo>
                    <a:pt x="0" y="0"/>
                  </a:lnTo>
                  <a:lnTo>
                    <a:pt x="9762" y="20545"/>
                  </a:lnTo>
                  <a:lnTo>
                    <a:pt x="36098" y="57751"/>
                  </a:lnTo>
                  <a:lnTo>
                    <a:pt x="68261" y="89851"/>
                  </a:lnTo>
                  <a:lnTo>
                    <a:pt x="105491" y="116106"/>
                  </a:lnTo>
                  <a:lnTo>
                    <a:pt x="147030" y="135776"/>
                  </a:lnTo>
                  <a:lnTo>
                    <a:pt x="192119" y="148120"/>
                  </a:lnTo>
                  <a:lnTo>
                    <a:pt x="239998" y="152400"/>
                  </a:lnTo>
                  <a:lnTo>
                    <a:pt x="288079" y="148120"/>
                  </a:lnTo>
                  <a:lnTo>
                    <a:pt x="333274" y="135776"/>
                  </a:lnTo>
                  <a:lnTo>
                    <a:pt x="374844" y="116106"/>
                  </a:lnTo>
                  <a:lnTo>
                    <a:pt x="412049" y="89851"/>
                  </a:lnTo>
                  <a:lnTo>
                    <a:pt x="444150" y="57751"/>
                  </a:lnTo>
                  <a:lnTo>
                    <a:pt x="470405" y="20545"/>
                  </a:lnTo>
                  <a:lnTo>
                    <a:pt x="480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379520" y="3777996"/>
              <a:ext cx="565150" cy="190500"/>
            </a:xfrm>
            <a:custGeom>
              <a:avLst/>
              <a:gdLst/>
              <a:ahLst/>
              <a:cxnLst/>
              <a:rect l="l" t="t" r="r" b="b"/>
              <a:pathLst>
                <a:path w="565150" h="190500">
                  <a:moveTo>
                    <a:pt x="564711" y="0"/>
                  </a:moveTo>
                  <a:lnTo>
                    <a:pt x="479799" y="0"/>
                  </a:lnTo>
                  <a:lnTo>
                    <a:pt x="472068" y="14270"/>
                  </a:lnTo>
                  <a:lnTo>
                    <a:pt x="449306" y="43157"/>
                  </a:lnTo>
                  <a:lnTo>
                    <a:pt x="393160" y="86255"/>
                  </a:lnTo>
                  <a:lnTo>
                    <a:pt x="327574" y="109563"/>
                  </a:lnTo>
                  <a:lnTo>
                    <a:pt x="293013" y="113714"/>
                  </a:lnTo>
                  <a:lnTo>
                    <a:pt x="258217" y="112817"/>
                  </a:lnTo>
                  <a:lnTo>
                    <a:pt x="190758" y="95752"/>
                  </a:lnTo>
                  <a:lnTo>
                    <a:pt x="130866" y="58102"/>
                  </a:lnTo>
                  <a:lnTo>
                    <a:pt x="84474" y="0"/>
                  </a:lnTo>
                  <a:lnTo>
                    <a:pt x="0" y="0"/>
                  </a:lnTo>
                  <a:lnTo>
                    <a:pt x="18590" y="38932"/>
                  </a:lnTo>
                  <a:lnTo>
                    <a:pt x="45645" y="78116"/>
                  </a:lnTo>
                  <a:lnTo>
                    <a:pt x="78249" y="112410"/>
                  </a:lnTo>
                  <a:lnTo>
                    <a:pt x="115667" y="141241"/>
                  </a:lnTo>
                  <a:lnTo>
                    <a:pt x="157163" y="164038"/>
                  </a:lnTo>
                  <a:lnTo>
                    <a:pt x="202002" y="180229"/>
                  </a:lnTo>
                  <a:lnTo>
                    <a:pt x="249449" y="189240"/>
                  </a:lnTo>
                  <a:lnTo>
                    <a:pt x="298770" y="190500"/>
                  </a:lnTo>
                  <a:lnTo>
                    <a:pt x="314772" y="188976"/>
                  </a:lnTo>
                  <a:lnTo>
                    <a:pt x="375973" y="176303"/>
                  </a:lnTo>
                  <a:lnTo>
                    <a:pt x="418895" y="158608"/>
                  </a:lnTo>
                  <a:lnTo>
                    <a:pt x="458215" y="134955"/>
                  </a:lnTo>
                  <a:lnTo>
                    <a:pt x="493366" y="105935"/>
                  </a:lnTo>
                  <a:lnTo>
                    <a:pt x="523783" y="72137"/>
                  </a:lnTo>
                  <a:lnTo>
                    <a:pt x="548901" y="34148"/>
                  </a:lnTo>
                  <a:lnTo>
                    <a:pt x="5647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897528" y="3777996"/>
              <a:ext cx="480695" cy="152400"/>
            </a:xfrm>
            <a:custGeom>
              <a:avLst/>
              <a:gdLst/>
              <a:ahLst/>
              <a:cxnLst/>
              <a:rect l="l" t="t" r="r" b="b"/>
              <a:pathLst>
                <a:path w="480695" h="152400">
                  <a:moveTo>
                    <a:pt x="480126" y="0"/>
                  </a:moveTo>
                  <a:lnTo>
                    <a:pt x="0" y="0"/>
                  </a:lnTo>
                  <a:lnTo>
                    <a:pt x="9762" y="20545"/>
                  </a:lnTo>
                  <a:lnTo>
                    <a:pt x="36098" y="57751"/>
                  </a:lnTo>
                  <a:lnTo>
                    <a:pt x="68261" y="89851"/>
                  </a:lnTo>
                  <a:lnTo>
                    <a:pt x="105491" y="116106"/>
                  </a:lnTo>
                  <a:lnTo>
                    <a:pt x="147030" y="135776"/>
                  </a:lnTo>
                  <a:lnTo>
                    <a:pt x="192119" y="148120"/>
                  </a:lnTo>
                  <a:lnTo>
                    <a:pt x="239998" y="152400"/>
                  </a:lnTo>
                  <a:lnTo>
                    <a:pt x="288079" y="148120"/>
                  </a:lnTo>
                  <a:lnTo>
                    <a:pt x="333274" y="135776"/>
                  </a:lnTo>
                  <a:lnTo>
                    <a:pt x="374844" y="116106"/>
                  </a:lnTo>
                  <a:lnTo>
                    <a:pt x="412049" y="89851"/>
                  </a:lnTo>
                  <a:lnTo>
                    <a:pt x="444150" y="57751"/>
                  </a:lnTo>
                  <a:lnTo>
                    <a:pt x="470405" y="20545"/>
                  </a:lnTo>
                  <a:lnTo>
                    <a:pt x="480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855520" y="3777996"/>
              <a:ext cx="565150" cy="190500"/>
            </a:xfrm>
            <a:custGeom>
              <a:avLst/>
              <a:gdLst/>
              <a:ahLst/>
              <a:cxnLst/>
              <a:rect l="l" t="t" r="r" b="b"/>
              <a:pathLst>
                <a:path w="565150" h="190500">
                  <a:moveTo>
                    <a:pt x="564711" y="0"/>
                  </a:moveTo>
                  <a:lnTo>
                    <a:pt x="479799" y="0"/>
                  </a:lnTo>
                  <a:lnTo>
                    <a:pt x="472068" y="14270"/>
                  </a:lnTo>
                  <a:lnTo>
                    <a:pt x="449306" y="43157"/>
                  </a:lnTo>
                  <a:lnTo>
                    <a:pt x="393160" y="86255"/>
                  </a:lnTo>
                  <a:lnTo>
                    <a:pt x="327574" y="109563"/>
                  </a:lnTo>
                  <a:lnTo>
                    <a:pt x="293013" y="113714"/>
                  </a:lnTo>
                  <a:lnTo>
                    <a:pt x="258217" y="112817"/>
                  </a:lnTo>
                  <a:lnTo>
                    <a:pt x="190758" y="95752"/>
                  </a:lnTo>
                  <a:lnTo>
                    <a:pt x="130866" y="58102"/>
                  </a:lnTo>
                  <a:lnTo>
                    <a:pt x="84474" y="0"/>
                  </a:lnTo>
                  <a:lnTo>
                    <a:pt x="0" y="0"/>
                  </a:lnTo>
                  <a:lnTo>
                    <a:pt x="18590" y="38932"/>
                  </a:lnTo>
                  <a:lnTo>
                    <a:pt x="45645" y="78116"/>
                  </a:lnTo>
                  <a:lnTo>
                    <a:pt x="78249" y="112410"/>
                  </a:lnTo>
                  <a:lnTo>
                    <a:pt x="115667" y="141241"/>
                  </a:lnTo>
                  <a:lnTo>
                    <a:pt x="157163" y="164038"/>
                  </a:lnTo>
                  <a:lnTo>
                    <a:pt x="202002" y="180229"/>
                  </a:lnTo>
                  <a:lnTo>
                    <a:pt x="249449" y="189240"/>
                  </a:lnTo>
                  <a:lnTo>
                    <a:pt x="298770" y="190500"/>
                  </a:lnTo>
                  <a:lnTo>
                    <a:pt x="314772" y="188976"/>
                  </a:lnTo>
                  <a:lnTo>
                    <a:pt x="375973" y="176303"/>
                  </a:lnTo>
                  <a:lnTo>
                    <a:pt x="418895" y="158608"/>
                  </a:lnTo>
                  <a:lnTo>
                    <a:pt x="458215" y="134955"/>
                  </a:lnTo>
                  <a:lnTo>
                    <a:pt x="493366" y="105935"/>
                  </a:lnTo>
                  <a:lnTo>
                    <a:pt x="523783" y="72137"/>
                  </a:lnTo>
                  <a:lnTo>
                    <a:pt x="548901" y="34148"/>
                  </a:lnTo>
                  <a:lnTo>
                    <a:pt x="5647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489826" y="4123182"/>
              <a:ext cx="2286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476123" y="4109013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06"/>
                  </a:moveTo>
                  <a:lnTo>
                    <a:pt x="256794" y="120848"/>
                  </a:lnTo>
                  <a:lnTo>
                    <a:pt x="256032" y="113990"/>
                  </a:lnTo>
                  <a:lnTo>
                    <a:pt x="244157" y="72770"/>
                  </a:lnTo>
                  <a:lnTo>
                    <a:pt x="223057" y="40771"/>
                  </a:lnTo>
                  <a:lnTo>
                    <a:pt x="162469" y="4396"/>
                  </a:lnTo>
                  <a:lnTo>
                    <a:pt x="127625" y="0"/>
                  </a:lnTo>
                  <a:lnTo>
                    <a:pt x="92842" y="4783"/>
                  </a:lnTo>
                  <a:lnTo>
                    <a:pt x="32748" y="41850"/>
                  </a:lnTo>
                  <a:lnTo>
                    <a:pt x="12081" y="74112"/>
                  </a:lnTo>
                  <a:lnTo>
                    <a:pt x="761" y="115514"/>
                  </a:lnTo>
                  <a:lnTo>
                    <a:pt x="0" y="121610"/>
                  </a:lnTo>
                  <a:lnTo>
                    <a:pt x="0" y="135326"/>
                  </a:lnTo>
                  <a:lnTo>
                    <a:pt x="762" y="142184"/>
                  </a:lnTo>
                  <a:lnTo>
                    <a:pt x="2286" y="154376"/>
                  </a:lnTo>
                  <a:lnTo>
                    <a:pt x="18463" y="194361"/>
                  </a:lnTo>
                  <a:lnTo>
                    <a:pt x="28194" y="206336"/>
                  </a:lnTo>
                  <a:lnTo>
                    <a:pt x="28194" y="122372"/>
                  </a:lnTo>
                  <a:lnTo>
                    <a:pt x="28956" y="117800"/>
                  </a:lnTo>
                  <a:lnTo>
                    <a:pt x="41813" y="78128"/>
                  </a:lnTo>
                  <a:lnTo>
                    <a:pt x="65426" y="50002"/>
                  </a:lnTo>
                  <a:lnTo>
                    <a:pt x="96145" y="33411"/>
                  </a:lnTo>
                  <a:lnTo>
                    <a:pt x="130321" y="28346"/>
                  </a:lnTo>
                  <a:lnTo>
                    <a:pt x="164304" y="34796"/>
                  </a:lnTo>
                  <a:lnTo>
                    <a:pt x="194444" y="52751"/>
                  </a:lnTo>
                  <a:lnTo>
                    <a:pt x="217093" y="82200"/>
                  </a:lnTo>
                  <a:lnTo>
                    <a:pt x="228600" y="123134"/>
                  </a:lnTo>
                  <a:lnTo>
                    <a:pt x="228600" y="208072"/>
                  </a:lnTo>
                  <a:lnTo>
                    <a:pt x="231890" y="204709"/>
                  </a:lnTo>
                  <a:lnTo>
                    <a:pt x="249381" y="170353"/>
                  </a:lnTo>
                  <a:lnTo>
                    <a:pt x="256794" y="127706"/>
                  </a:lnTo>
                  <a:close/>
                </a:path>
                <a:path w="257175" h="255904">
                  <a:moveTo>
                    <a:pt x="228600" y="208072"/>
                  </a:moveTo>
                  <a:lnTo>
                    <a:pt x="228600" y="133802"/>
                  </a:lnTo>
                  <a:lnTo>
                    <a:pt x="218020" y="172649"/>
                  </a:lnTo>
                  <a:lnTo>
                    <a:pt x="196700" y="201421"/>
                  </a:lnTo>
                  <a:lnTo>
                    <a:pt x="167985" y="219851"/>
                  </a:lnTo>
                  <a:lnTo>
                    <a:pt x="135216" y="227671"/>
                  </a:lnTo>
                  <a:lnTo>
                    <a:pt x="101738" y="224615"/>
                  </a:lnTo>
                  <a:lnTo>
                    <a:pt x="70894" y="210415"/>
                  </a:lnTo>
                  <a:lnTo>
                    <a:pt x="46027" y="184805"/>
                  </a:lnTo>
                  <a:lnTo>
                    <a:pt x="30480" y="147518"/>
                  </a:lnTo>
                  <a:lnTo>
                    <a:pt x="28956" y="137612"/>
                  </a:lnTo>
                  <a:lnTo>
                    <a:pt x="28194" y="133040"/>
                  </a:lnTo>
                  <a:lnTo>
                    <a:pt x="28194" y="206336"/>
                  </a:lnTo>
                  <a:lnTo>
                    <a:pt x="72932" y="244338"/>
                  </a:lnTo>
                  <a:lnTo>
                    <a:pt x="141712" y="255808"/>
                  </a:lnTo>
                  <a:lnTo>
                    <a:pt x="175780" y="247659"/>
                  </a:lnTo>
                  <a:lnTo>
                    <a:pt x="206598" y="230552"/>
                  </a:lnTo>
                  <a:lnTo>
                    <a:pt x="228600" y="208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556627" y="4123182"/>
              <a:ext cx="2286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542923" y="4108961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58"/>
                  </a:moveTo>
                  <a:lnTo>
                    <a:pt x="256794" y="120900"/>
                  </a:lnTo>
                  <a:lnTo>
                    <a:pt x="256032" y="114042"/>
                  </a:lnTo>
                  <a:lnTo>
                    <a:pt x="244117" y="72824"/>
                  </a:lnTo>
                  <a:lnTo>
                    <a:pt x="223000" y="40817"/>
                  </a:lnTo>
                  <a:lnTo>
                    <a:pt x="162426" y="4412"/>
                  </a:lnTo>
                  <a:lnTo>
                    <a:pt x="127601" y="0"/>
                  </a:lnTo>
                  <a:lnTo>
                    <a:pt x="92840" y="4772"/>
                  </a:lnTo>
                  <a:lnTo>
                    <a:pt x="32775" y="41841"/>
                  </a:lnTo>
                  <a:lnTo>
                    <a:pt x="12104" y="74125"/>
                  </a:lnTo>
                  <a:lnTo>
                    <a:pt x="761" y="115566"/>
                  </a:lnTo>
                  <a:lnTo>
                    <a:pt x="0" y="121662"/>
                  </a:lnTo>
                  <a:lnTo>
                    <a:pt x="0" y="135378"/>
                  </a:lnTo>
                  <a:lnTo>
                    <a:pt x="762" y="142236"/>
                  </a:lnTo>
                  <a:lnTo>
                    <a:pt x="2286" y="154428"/>
                  </a:lnTo>
                  <a:lnTo>
                    <a:pt x="18466" y="194413"/>
                  </a:lnTo>
                  <a:lnTo>
                    <a:pt x="28194" y="206383"/>
                  </a:lnTo>
                  <a:lnTo>
                    <a:pt x="28194" y="122424"/>
                  </a:lnTo>
                  <a:lnTo>
                    <a:pt x="28956" y="117852"/>
                  </a:lnTo>
                  <a:lnTo>
                    <a:pt x="41809" y="78180"/>
                  </a:lnTo>
                  <a:lnTo>
                    <a:pt x="65420" y="50054"/>
                  </a:lnTo>
                  <a:lnTo>
                    <a:pt x="96139" y="33463"/>
                  </a:lnTo>
                  <a:lnTo>
                    <a:pt x="130316" y="28398"/>
                  </a:lnTo>
                  <a:lnTo>
                    <a:pt x="164300" y="34848"/>
                  </a:lnTo>
                  <a:lnTo>
                    <a:pt x="194442" y="52803"/>
                  </a:lnTo>
                  <a:lnTo>
                    <a:pt x="217092" y="82253"/>
                  </a:lnTo>
                  <a:lnTo>
                    <a:pt x="228600" y="123186"/>
                  </a:lnTo>
                  <a:lnTo>
                    <a:pt x="228600" y="208125"/>
                  </a:lnTo>
                  <a:lnTo>
                    <a:pt x="231891" y="204762"/>
                  </a:lnTo>
                  <a:lnTo>
                    <a:pt x="249381" y="170405"/>
                  </a:lnTo>
                  <a:lnTo>
                    <a:pt x="256794" y="127758"/>
                  </a:lnTo>
                  <a:close/>
                </a:path>
                <a:path w="257175" h="255904">
                  <a:moveTo>
                    <a:pt x="228600" y="208125"/>
                  </a:moveTo>
                  <a:lnTo>
                    <a:pt x="228600" y="133854"/>
                  </a:lnTo>
                  <a:lnTo>
                    <a:pt x="218020" y="172702"/>
                  </a:lnTo>
                  <a:lnTo>
                    <a:pt x="196700" y="201473"/>
                  </a:lnTo>
                  <a:lnTo>
                    <a:pt x="167985" y="219903"/>
                  </a:lnTo>
                  <a:lnTo>
                    <a:pt x="135216" y="227723"/>
                  </a:lnTo>
                  <a:lnTo>
                    <a:pt x="101738" y="224667"/>
                  </a:lnTo>
                  <a:lnTo>
                    <a:pt x="70894" y="210467"/>
                  </a:lnTo>
                  <a:lnTo>
                    <a:pt x="46027" y="184858"/>
                  </a:lnTo>
                  <a:lnTo>
                    <a:pt x="30480" y="147570"/>
                  </a:lnTo>
                  <a:lnTo>
                    <a:pt x="28956" y="137664"/>
                  </a:lnTo>
                  <a:lnTo>
                    <a:pt x="28194" y="133092"/>
                  </a:lnTo>
                  <a:lnTo>
                    <a:pt x="28194" y="206383"/>
                  </a:lnTo>
                  <a:lnTo>
                    <a:pt x="72937" y="244390"/>
                  </a:lnTo>
                  <a:lnTo>
                    <a:pt x="141717" y="255860"/>
                  </a:lnTo>
                  <a:lnTo>
                    <a:pt x="175784" y="247712"/>
                  </a:lnTo>
                  <a:lnTo>
                    <a:pt x="206600" y="230605"/>
                  </a:lnTo>
                  <a:lnTo>
                    <a:pt x="228600" y="2081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6675767" y="3880878"/>
              <a:ext cx="924560" cy="271780"/>
            </a:xfrm>
            <a:custGeom>
              <a:avLst/>
              <a:gdLst/>
              <a:ahLst/>
              <a:cxnLst/>
              <a:rect l="l" t="t" r="r" b="b"/>
              <a:pathLst>
                <a:path w="924559" h="271779">
                  <a:moveTo>
                    <a:pt x="282702" y="20574"/>
                  </a:moveTo>
                  <a:lnTo>
                    <a:pt x="263652" y="0"/>
                  </a:lnTo>
                  <a:lnTo>
                    <a:pt x="0" y="250698"/>
                  </a:lnTo>
                  <a:lnTo>
                    <a:pt x="19812" y="271272"/>
                  </a:lnTo>
                  <a:lnTo>
                    <a:pt x="282702" y="20574"/>
                  </a:lnTo>
                  <a:close/>
                </a:path>
                <a:path w="924559" h="271779">
                  <a:moveTo>
                    <a:pt x="924306" y="250698"/>
                  </a:moveTo>
                  <a:lnTo>
                    <a:pt x="660654" y="0"/>
                  </a:lnTo>
                  <a:lnTo>
                    <a:pt x="640842" y="20574"/>
                  </a:lnTo>
                  <a:lnTo>
                    <a:pt x="904494" y="271272"/>
                  </a:lnTo>
                  <a:lnTo>
                    <a:pt x="924306" y="25069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8013827" y="4082796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36463" y="401545"/>
                  </a:lnTo>
                  <a:lnTo>
                    <a:pt x="62799" y="438751"/>
                  </a:lnTo>
                  <a:lnTo>
                    <a:pt x="94962" y="470851"/>
                  </a:lnTo>
                  <a:lnTo>
                    <a:pt x="132192" y="497106"/>
                  </a:lnTo>
                  <a:lnTo>
                    <a:pt x="173731" y="516776"/>
                  </a:lnTo>
                  <a:lnTo>
                    <a:pt x="218820" y="529120"/>
                  </a:lnTo>
                  <a:lnTo>
                    <a:pt x="266700" y="533400"/>
                  </a:lnTo>
                  <a:lnTo>
                    <a:pt x="314780" y="529120"/>
                  </a:lnTo>
                  <a:lnTo>
                    <a:pt x="359975" y="516776"/>
                  </a:lnTo>
                  <a:lnTo>
                    <a:pt x="401545" y="497106"/>
                  </a:lnTo>
                  <a:lnTo>
                    <a:pt x="438751" y="470851"/>
                  </a:lnTo>
                  <a:lnTo>
                    <a:pt x="470851" y="438751"/>
                  </a:lnTo>
                  <a:lnTo>
                    <a:pt x="497106" y="401545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975727" y="4045867"/>
              <a:ext cx="609600" cy="589915"/>
            </a:xfrm>
            <a:custGeom>
              <a:avLst/>
              <a:gdLst/>
              <a:ahLst/>
              <a:cxnLst/>
              <a:rect l="l" t="t" r="r" b="b"/>
              <a:pathLst>
                <a:path w="609600" h="58991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460" y="48060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41383" y="456860"/>
                  </a:lnTo>
                  <a:lnTo>
                    <a:pt x="68438" y="496044"/>
                  </a:lnTo>
                  <a:lnTo>
                    <a:pt x="76200" y="50420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504706"/>
                  </a:lnTo>
                  <a:lnTo>
                    <a:pt x="546576" y="490065"/>
                  </a:lnTo>
                  <a:lnTo>
                    <a:pt x="571694" y="452077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589914">
                  <a:moveTo>
                    <a:pt x="533400" y="504706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494861" y="432199"/>
                  </a:lnTo>
                  <a:lnTo>
                    <a:pt x="445560" y="485092"/>
                  </a:lnTo>
                  <a:lnTo>
                    <a:pt x="383985" y="518328"/>
                  </a:lnTo>
                  <a:lnTo>
                    <a:pt x="315806" y="531642"/>
                  </a:lnTo>
                  <a:lnTo>
                    <a:pt x="281010" y="530746"/>
                  </a:lnTo>
                  <a:lnTo>
                    <a:pt x="213551" y="513680"/>
                  </a:lnTo>
                  <a:lnTo>
                    <a:pt x="153659" y="476030"/>
                  </a:lnTo>
                  <a:lnTo>
                    <a:pt x="107001" y="417531"/>
                  </a:ln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504208"/>
                  </a:lnTo>
                  <a:lnTo>
                    <a:pt x="101042" y="530338"/>
                  </a:lnTo>
                  <a:lnTo>
                    <a:pt x="138527" y="559206"/>
                  </a:lnTo>
                  <a:lnTo>
                    <a:pt x="179956" y="581967"/>
                  </a:lnTo>
                  <a:lnTo>
                    <a:pt x="200481" y="589378"/>
                  </a:lnTo>
                  <a:lnTo>
                    <a:pt x="410538" y="589378"/>
                  </a:lnTo>
                  <a:lnTo>
                    <a:pt x="441688" y="576536"/>
                  </a:lnTo>
                  <a:lnTo>
                    <a:pt x="481008" y="552884"/>
                  </a:lnTo>
                  <a:lnTo>
                    <a:pt x="516159" y="523864"/>
                  </a:lnTo>
                  <a:lnTo>
                    <a:pt x="533400" y="504706"/>
                  </a:lnTo>
                  <a:close/>
                </a:path>
              </a:pathLst>
            </a:custGeom>
            <a:solidFill>
              <a:srgbClr val="3668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8124570" y="4144009"/>
            <a:ext cx="300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11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822845" y="3777996"/>
            <a:ext cx="9096375" cy="2571750"/>
            <a:chOff x="822845" y="3777996"/>
            <a:chExt cx="9096375" cy="2571750"/>
          </a:xfrm>
        </p:grpSpPr>
        <p:sp>
          <p:nvSpPr>
            <p:cNvPr id="76" name="object 76"/>
            <p:cNvSpPr/>
            <p:nvPr/>
          </p:nvSpPr>
          <p:spPr>
            <a:xfrm>
              <a:off x="8019415" y="4567440"/>
              <a:ext cx="523240" cy="67945"/>
            </a:xfrm>
            <a:custGeom>
              <a:avLst/>
              <a:gdLst/>
              <a:ahLst/>
              <a:cxnLst/>
              <a:rect l="l" t="t" r="r" b="b"/>
              <a:pathLst>
                <a:path w="523240" h="67945">
                  <a:moveTo>
                    <a:pt x="82816" y="19050"/>
                  </a:moveTo>
                  <a:lnTo>
                    <a:pt x="62242" y="0"/>
                  </a:lnTo>
                  <a:lnTo>
                    <a:pt x="0" y="67818"/>
                  </a:lnTo>
                  <a:lnTo>
                    <a:pt x="38176" y="67818"/>
                  </a:lnTo>
                  <a:lnTo>
                    <a:pt x="82816" y="19050"/>
                  </a:lnTo>
                  <a:close/>
                </a:path>
                <a:path w="523240" h="67945">
                  <a:moveTo>
                    <a:pt x="522998" y="67818"/>
                  </a:moveTo>
                  <a:lnTo>
                    <a:pt x="460768" y="0"/>
                  </a:lnTo>
                  <a:lnTo>
                    <a:pt x="440194" y="19050"/>
                  </a:lnTo>
                  <a:lnTo>
                    <a:pt x="484822" y="67818"/>
                  </a:lnTo>
                  <a:lnTo>
                    <a:pt x="522998" y="6781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845705" y="4635246"/>
              <a:ext cx="34290" cy="857250"/>
            </a:xfrm>
            <a:custGeom>
              <a:avLst/>
              <a:gdLst/>
              <a:ahLst/>
              <a:cxnLst/>
              <a:rect l="l" t="t" r="r" b="b"/>
              <a:pathLst>
                <a:path w="34290" h="857250">
                  <a:moveTo>
                    <a:pt x="34290" y="85725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9518027" y="3777996"/>
              <a:ext cx="39625" cy="25717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822845" y="4635246"/>
              <a:ext cx="11430" cy="857250"/>
            </a:xfrm>
            <a:custGeom>
              <a:avLst/>
              <a:gdLst/>
              <a:ahLst/>
              <a:cxnLst/>
              <a:rect l="l" t="t" r="r" b="b"/>
              <a:pathLst>
                <a:path w="11430" h="857250">
                  <a:moveTo>
                    <a:pt x="11430" y="857250"/>
                  </a:moveTo>
                  <a:lnTo>
                    <a:pt x="1143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1430" y="85725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89723" y="4635258"/>
              <a:ext cx="6276975" cy="857250"/>
            </a:xfrm>
            <a:custGeom>
              <a:avLst/>
              <a:gdLst/>
              <a:ahLst/>
              <a:cxnLst/>
              <a:rect l="l" t="t" r="r" b="b"/>
              <a:pathLst>
                <a:path w="6276975" h="857250">
                  <a:moveTo>
                    <a:pt x="28181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28181" y="857250"/>
                  </a:lnTo>
                  <a:lnTo>
                    <a:pt x="28181" y="0"/>
                  </a:lnTo>
                  <a:close/>
                </a:path>
                <a:path w="6276975" h="857250">
                  <a:moveTo>
                    <a:pt x="6276594" y="0"/>
                  </a:moveTo>
                  <a:lnTo>
                    <a:pt x="6248400" y="0"/>
                  </a:lnTo>
                  <a:lnTo>
                    <a:pt x="6248400" y="857250"/>
                  </a:lnTo>
                  <a:lnTo>
                    <a:pt x="6276594" y="857250"/>
                  </a:lnTo>
                  <a:lnTo>
                    <a:pt x="6276594" y="0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8176208" y="4635246"/>
              <a:ext cx="210185" cy="19050"/>
            </a:xfrm>
            <a:custGeom>
              <a:avLst/>
              <a:gdLst/>
              <a:ahLst/>
              <a:cxnLst/>
              <a:rect l="l" t="t" r="r" b="b"/>
              <a:pathLst>
                <a:path w="210184" h="19050">
                  <a:moveTo>
                    <a:pt x="210057" y="0"/>
                  </a:moveTo>
                  <a:lnTo>
                    <a:pt x="0" y="0"/>
                  </a:lnTo>
                  <a:lnTo>
                    <a:pt x="24314" y="8779"/>
                  </a:lnTo>
                  <a:lnTo>
                    <a:pt x="71761" y="17790"/>
                  </a:lnTo>
                  <a:lnTo>
                    <a:pt x="121082" y="19050"/>
                  </a:lnTo>
                  <a:lnTo>
                    <a:pt x="152324" y="16002"/>
                  </a:lnTo>
                  <a:lnTo>
                    <a:pt x="198284" y="4853"/>
                  </a:lnTo>
                  <a:lnTo>
                    <a:pt x="210057" y="0"/>
                  </a:lnTo>
                  <a:close/>
                </a:path>
              </a:pathLst>
            </a:custGeom>
            <a:solidFill>
              <a:srgbClr val="3668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7632826" y="4844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619123" y="483127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20"/>
                  </a:moveTo>
                  <a:lnTo>
                    <a:pt x="256794" y="120962"/>
                  </a:lnTo>
                  <a:lnTo>
                    <a:pt x="256032" y="114104"/>
                  </a:lnTo>
                  <a:lnTo>
                    <a:pt x="244178" y="72898"/>
                  </a:lnTo>
                  <a:lnTo>
                    <a:pt x="223095" y="40885"/>
                  </a:lnTo>
                  <a:lnTo>
                    <a:pt x="162528" y="4437"/>
                  </a:lnTo>
                  <a:lnTo>
                    <a:pt x="127687" y="0"/>
                  </a:lnTo>
                  <a:lnTo>
                    <a:pt x="92903" y="4751"/>
                  </a:lnTo>
                  <a:lnTo>
                    <a:pt x="32790" y="41818"/>
                  </a:lnTo>
                  <a:lnTo>
                    <a:pt x="12104" y="74131"/>
                  </a:lnTo>
                  <a:lnTo>
                    <a:pt x="761" y="115628"/>
                  </a:lnTo>
                  <a:lnTo>
                    <a:pt x="0" y="121724"/>
                  </a:lnTo>
                  <a:lnTo>
                    <a:pt x="0" y="135440"/>
                  </a:lnTo>
                  <a:lnTo>
                    <a:pt x="762" y="142298"/>
                  </a:lnTo>
                  <a:lnTo>
                    <a:pt x="2286" y="154490"/>
                  </a:lnTo>
                  <a:lnTo>
                    <a:pt x="18441" y="194434"/>
                  </a:lnTo>
                  <a:lnTo>
                    <a:pt x="28194" y="206421"/>
                  </a:lnTo>
                  <a:lnTo>
                    <a:pt x="28194" y="122486"/>
                  </a:lnTo>
                  <a:lnTo>
                    <a:pt x="28956" y="117914"/>
                  </a:lnTo>
                  <a:lnTo>
                    <a:pt x="42076" y="77992"/>
                  </a:lnTo>
                  <a:lnTo>
                    <a:pt x="65849" y="49793"/>
                  </a:lnTo>
                  <a:lnTo>
                    <a:pt x="96639" y="33254"/>
                  </a:lnTo>
                  <a:lnTo>
                    <a:pt x="130811" y="28313"/>
                  </a:lnTo>
                  <a:lnTo>
                    <a:pt x="164729" y="34905"/>
                  </a:lnTo>
                  <a:lnTo>
                    <a:pt x="194757" y="52967"/>
                  </a:lnTo>
                  <a:lnTo>
                    <a:pt x="217259" y="82436"/>
                  </a:lnTo>
                  <a:lnTo>
                    <a:pt x="228600" y="123248"/>
                  </a:lnTo>
                  <a:lnTo>
                    <a:pt x="228600" y="208140"/>
                  </a:lnTo>
                  <a:lnTo>
                    <a:pt x="231962" y="204708"/>
                  </a:lnTo>
                  <a:lnTo>
                    <a:pt x="249430" y="170399"/>
                  </a:lnTo>
                  <a:lnTo>
                    <a:pt x="256794" y="127820"/>
                  </a:lnTo>
                  <a:close/>
                </a:path>
                <a:path w="257175" h="255904">
                  <a:moveTo>
                    <a:pt x="228600" y="208140"/>
                  </a:moveTo>
                  <a:lnTo>
                    <a:pt x="228600" y="133916"/>
                  </a:lnTo>
                  <a:lnTo>
                    <a:pt x="217971" y="172812"/>
                  </a:lnTo>
                  <a:lnTo>
                    <a:pt x="196640" y="201587"/>
                  </a:lnTo>
                  <a:lnTo>
                    <a:pt x="167938" y="219991"/>
                  </a:lnTo>
                  <a:lnTo>
                    <a:pt x="135197" y="227771"/>
                  </a:lnTo>
                  <a:lnTo>
                    <a:pt x="101750" y="224676"/>
                  </a:lnTo>
                  <a:lnTo>
                    <a:pt x="70926" y="210456"/>
                  </a:lnTo>
                  <a:lnTo>
                    <a:pt x="46059" y="184859"/>
                  </a:lnTo>
                  <a:lnTo>
                    <a:pt x="30480" y="147632"/>
                  </a:lnTo>
                  <a:lnTo>
                    <a:pt x="28956" y="137726"/>
                  </a:lnTo>
                  <a:lnTo>
                    <a:pt x="28194" y="133154"/>
                  </a:lnTo>
                  <a:lnTo>
                    <a:pt x="28194" y="206421"/>
                  </a:lnTo>
                  <a:lnTo>
                    <a:pt x="72922" y="244340"/>
                  </a:lnTo>
                  <a:lnTo>
                    <a:pt x="141751" y="255770"/>
                  </a:lnTo>
                  <a:lnTo>
                    <a:pt x="175840" y="247618"/>
                  </a:lnTo>
                  <a:lnTo>
                    <a:pt x="206672" y="230523"/>
                  </a:lnTo>
                  <a:lnTo>
                    <a:pt x="228600" y="208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8699626" y="4844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8685923" y="483127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20"/>
                  </a:moveTo>
                  <a:lnTo>
                    <a:pt x="256794" y="120962"/>
                  </a:lnTo>
                  <a:lnTo>
                    <a:pt x="256032" y="114104"/>
                  </a:lnTo>
                  <a:lnTo>
                    <a:pt x="244178" y="72898"/>
                  </a:lnTo>
                  <a:lnTo>
                    <a:pt x="223095" y="40885"/>
                  </a:lnTo>
                  <a:lnTo>
                    <a:pt x="162528" y="4437"/>
                  </a:lnTo>
                  <a:lnTo>
                    <a:pt x="127687" y="0"/>
                  </a:lnTo>
                  <a:lnTo>
                    <a:pt x="92903" y="4751"/>
                  </a:lnTo>
                  <a:lnTo>
                    <a:pt x="32790" y="41818"/>
                  </a:lnTo>
                  <a:lnTo>
                    <a:pt x="12104" y="74131"/>
                  </a:lnTo>
                  <a:lnTo>
                    <a:pt x="761" y="115628"/>
                  </a:lnTo>
                  <a:lnTo>
                    <a:pt x="0" y="121724"/>
                  </a:lnTo>
                  <a:lnTo>
                    <a:pt x="0" y="135440"/>
                  </a:lnTo>
                  <a:lnTo>
                    <a:pt x="762" y="142298"/>
                  </a:lnTo>
                  <a:lnTo>
                    <a:pt x="2286" y="154490"/>
                  </a:lnTo>
                  <a:lnTo>
                    <a:pt x="18441" y="194434"/>
                  </a:lnTo>
                  <a:lnTo>
                    <a:pt x="28194" y="206421"/>
                  </a:lnTo>
                  <a:lnTo>
                    <a:pt x="28194" y="122486"/>
                  </a:lnTo>
                  <a:lnTo>
                    <a:pt x="28956" y="117914"/>
                  </a:lnTo>
                  <a:lnTo>
                    <a:pt x="42076" y="77992"/>
                  </a:lnTo>
                  <a:lnTo>
                    <a:pt x="65849" y="49793"/>
                  </a:lnTo>
                  <a:lnTo>
                    <a:pt x="96639" y="33254"/>
                  </a:lnTo>
                  <a:lnTo>
                    <a:pt x="130811" y="28313"/>
                  </a:lnTo>
                  <a:lnTo>
                    <a:pt x="164729" y="34905"/>
                  </a:lnTo>
                  <a:lnTo>
                    <a:pt x="194757" y="52967"/>
                  </a:lnTo>
                  <a:lnTo>
                    <a:pt x="217259" y="82436"/>
                  </a:lnTo>
                  <a:lnTo>
                    <a:pt x="228600" y="123248"/>
                  </a:lnTo>
                  <a:lnTo>
                    <a:pt x="228600" y="208140"/>
                  </a:lnTo>
                  <a:lnTo>
                    <a:pt x="231962" y="204708"/>
                  </a:lnTo>
                  <a:lnTo>
                    <a:pt x="249430" y="170399"/>
                  </a:lnTo>
                  <a:lnTo>
                    <a:pt x="256794" y="127820"/>
                  </a:lnTo>
                  <a:close/>
                </a:path>
                <a:path w="257175" h="255904">
                  <a:moveTo>
                    <a:pt x="228600" y="208140"/>
                  </a:moveTo>
                  <a:lnTo>
                    <a:pt x="228600" y="133916"/>
                  </a:lnTo>
                  <a:lnTo>
                    <a:pt x="217971" y="172812"/>
                  </a:lnTo>
                  <a:lnTo>
                    <a:pt x="196640" y="201587"/>
                  </a:lnTo>
                  <a:lnTo>
                    <a:pt x="167938" y="219991"/>
                  </a:lnTo>
                  <a:lnTo>
                    <a:pt x="135197" y="227771"/>
                  </a:lnTo>
                  <a:lnTo>
                    <a:pt x="101750" y="224676"/>
                  </a:lnTo>
                  <a:lnTo>
                    <a:pt x="70926" y="210456"/>
                  </a:lnTo>
                  <a:lnTo>
                    <a:pt x="46059" y="184859"/>
                  </a:lnTo>
                  <a:lnTo>
                    <a:pt x="30480" y="147632"/>
                  </a:lnTo>
                  <a:lnTo>
                    <a:pt x="28956" y="137726"/>
                  </a:lnTo>
                  <a:lnTo>
                    <a:pt x="28194" y="133154"/>
                  </a:lnTo>
                  <a:lnTo>
                    <a:pt x="28194" y="206421"/>
                  </a:lnTo>
                  <a:lnTo>
                    <a:pt x="72922" y="244340"/>
                  </a:lnTo>
                  <a:lnTo>
                    <a:pt x="141751" y="255770"/>
                  </a:lnTo>
                  <a:lnTo>
                    <a:pt x="175840" y="247618"/>
                  </a:lnTo>
                  <a:lnTo>
                    <a:pt x="206672" y="230523"/>
                  </a:lnTo>
                  <a:lnTo>
                    <a:pt x="228600" y="208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818006" y="4635258"/>
              <a:ext cx="925830" cy="238760"/>
            </a:xfrm>
            <a:custGeom>
              <a:avLst/>
              <a:gdLst/>
              <a:ahLst/>
              <a:cxnLst/>
              <a:rect l="l" t="t" r="r" b="b"/>
              <a:pathLst>
                <a:path w="925829" h="238760">
                  <a:moveTo>
                    <a:pt x="239585" y="0"/>
                  </a:moveTo>
                  <a:lnTo>
                    <a:pt x="201409" y="0"/>
                  </a:lnTo>
                  <a:lnTo>
                    <a:pt x="0" y="219456"/>
                  </a:lnTo>
                  <a:lnTo>
                    <a:pt x="21336" y="238506"/>
                  </a:lnTo>
                  <a:lnTo>
                    <a:pt x="239585" y="0"/>
                  </a:lnTo>
                  <a:close/>
                </a:path>
                <a:path w="925829" h="238760">
                  <a:moveTo>
                    <a:pt x="925830" y="219456"/>
                  </a:moveTo>
                  <a:lnTo>
                    <a:pt x="724408" y="0"/>
                  </a:lnTo>
                  <a:lnTo>
                    <a:pt x="686231" y="0"/>
                  </a:lnTo>
                  <a:lnTo>
                    <a:pt x="904494" y="238506"/>
                  </a:lnTo>
                  <a:lnTo>
                    <a:pt x="925830" y="219456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989723" y="5492508"/>
              <a:ext cx="6276975" cy="857250"/>
            </a:xfrm>
            <a:custGeom>
              <a:avLst/>
              <a:gdLst/>
              <a:ahLst/>
              <a:cxnLst/>
              <a:rect l="l" t="t" r="r" b="b"/>
              <a:pathLst>
                <a:path w="6276975" h="857250">
                  <a:moveTo>
                    <a:pt x="28181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28181" y="857250"/>
                  </a:lnTo>
                  <a:lnTo>
                    <a:pt x="28181" y="0"/>
                  </a:lnTo>
                  <a:close/>
                </a:path>
                <a:path w="6276975" h="857250">
                  <a:moveTo>
                    <a:pt x="6276594" y="0"/>
                  </a:moveTo>
                  <a:lnTo>
                    <a:pt x="6248400" y="0"/>
                  </a:lnTo>
                  <a:lnTo>
                    <a:pt x="6248400" y="857250"/>
                  </a:lnTo>
                  <a:lnTo>
                    <a:pt x="6276594" y="857250"/>
                  </a:lnTo>
                  <a:lnTo>
                    <a:pt x="6276594" y="0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/>
          <p:cNvSpPr txBox="1"/>
          <p:nvPr/>
        </p:nvSpPr>
        <p:spPr>
          <a:xfrm>
            <a:off x="1082935" y="4651502"/>
            <a:ext cx="25463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1.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2.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3.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4.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997396" y="4535169"/>
            <a:ext cx="504825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40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Every node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either red or black  Every leaf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(NULL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pointer)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node 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red,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both children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black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Every path from node to descendent leaf  contains 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same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number of black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nodes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774839" y="6348984"/>
            <a:ext cx="9144000" cy="858519"/>
            <a:chOff x="774839" y="6348984"/>
            <a:chExt cx="9144000" cy="858519"/>
          </a:xfrm>
        </p:grpSpPr>
        <p:sp>
          <p:nvSpPr>
            <p:cNvPr id="96" name="object 96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9518027" y="6349746"/>
              <a:ext cx="39625" cy="8572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/>
              <a:rect l="l" t="t" r="r" b="b"/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989723" y="6349746"/>
              <a:ext cx="6276975" cy="593090"/>
            </a:xfrm>
            <a:custGeom>
              <a:avLst/>
              <a:gdLst/>
              <a:ahLst/>
              <a:cxnLst/>
              <a:rect l="l" t="t" r="r" b="b"/>
              <a:pathLst>
                <a:path w="6276975" h="593090">
                  <a:moveTo>
                    <a:pt x="28194" y="563880"/>
                  </a:moveTo>
                  <a:lnTo>
                    <a:pt x="28194" y="0"/>
                  </a:lnTo>
                  <a:lnTo>
                    <a:pt x="0" y="0"/>
                  </a:lnTo>
                  <a:lnTo>
                    <a:pt x="0" y="592836"/>
                  </a:lnTo>
                  <a:lnTo>
                    <a:pt x="13715" y="592836"/>
                  </a:lnTo>
                  <a:lnTo>
                    <a:pt x="13716" y="563880"/>
                  </a:lnTo>
                  <a:lnTo>
                    <a:pt x="28194" y="563880"/>
                  </a:lnTo>
                  <a:close/>
                </a:path>
                <a:path w="6276975" h="593090">
                  <a:moveTo>
                    <a:pt x="6262103" y="563880"/>
                  </a:moveTo>
                  <a:lnTo>
                    <a:pt x="13716" y="563880"/>
                  </a:lnTo>
                  <a:lnTo>
                    <a:pt x="28194" y="578358"/>
                  </a:lnTo>
                  <a:lnTo>
                    <a:pt x="28194" y="592836"/>
                  </a:lnTo>
                  <a:lnTo>
                    <a:pt x="6248400" y="592836"/>
                  </a:lnTo>
                  <a:lnTo>
                    <a:pt x="6248400" y="578358"/>
                  </a:lnTo>
                  <a:lnTo>
                    <a:pt x="6262103" y="563880"/>
                  </a:lnTo>
                  <a:close/>
                </a:path>
                <a:path w="6276975" h="593090">
                  <a:moveTo>
                    <a:pt x="28194" y="592836"/>
                  </a:moveTo>
                  <a:lnTo>
                    <a:pt x="28194" y="578358"/>
                  </a:lnTo>
                  <a:lnTo>
                    <a:pt x="13716" y="563880"/>
                  </a:lnTo>
                  <a:lnTo>
                    <a:pt x="13715" y="592836"/>
                  </a:lnTo>
                  <a:lnTo>
                    <a:pt x="28194" y="592836"/>
                  </a:lnTo>
                  <a:close/>
                </a:path>
                <a:path w="6276975" h="593090">
                  <a:moveTo>
                    <a:pt x="6276594" y="592836"/>
                  </a:moveTo>
                  <a:lnTo>
                    <a:pt x="6276594" y="0"/>
                  </a:lnTo>
                  <a:lnTo>
                    <a:pt x="6248400" y="0"/>
                  </a:lnTo>
                  <a:lnTo>
                    <a:pt x="6248400" y="563880"/>
                  </a:lnTo>
                  <a:lnTo>
                    <a:pt x="6262103" y="563880"/>
                  </a:lnTo>
                  <a:lnTo>
                    <a:pt x="6262103" y="592836"/>
                  </a:lnTo>
                  <a:lnTo>
                    <a:pt x="6276594" y="592836"/>
                  </a:lnTo>
                  <a:close/>
                </a:path>
                <a:path w="6276975" h="593090">
                  <a:moveTo>
                    <a:pt x="6262103" y="592836"/>
                  </a:moveTo>
                  <a:lnTo>
                    <a:pt x="6262103" y="563880"/>
                  </a:lnTo>
                  <a:lnTo>
                    <a:pt x="6248400" y="578358"/>
                  </a:lnTo>
                  <a:lnTo>
                    <a:pt x="6248400" y="592836"/>
                  </a:lnTo>
                  <a:lnTo>
                    <a:pt x="6262103" y="592836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/>
          <p:cNvSpPr txBox="1"/>
          <p:nvPr/>
        </p:nvSpPr>
        <p:spPr>
          <a:xfrm>
            <a:off x="1082935" y="6480302"/>
            <a:ext cx="254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5.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997396" y="6480302"/>
            <a:ext cx="3002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 root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always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9106801" y="6230365"/>
            <a:ext cx="2057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16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8027" y="348995"/>
            <a:ext cx="39625" cy="857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2833" y="349007"/>
            <a:ext cx="57785" cy="857250"/>
          </a:xfrm>
          <a:custGeom>
            <a:avLst/>
            <a:gdLst/>
            <a:ahLst/>
            <a:cxnLst/>
            <a:rect l="l" t="t" r="r" b="b"/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612515" y="348995"/>
            <a:ext cx="306705" cy="857250"/>
            <a:chOff x="9612515" y="348995"/>
            <a:chExt cx="306705" cy="857250"/>
          </a:xfrm>
        </p:grpSpPr>
        <p:sp>
          <p:nvSpPr>
            <p:cNvPr id="5" name="object 5"/>
            <p:cNvSpPr/>
            <p:nvPr/>
          </p:nvSpPr>
          <p:spPr>
            <a:xfrm>
              <a:off x="9612515" y="348995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R</a:t>
            </a:r>
            <a:r>
              <a:rPr dirty="0"/>
              <a:t>ED</a:t>
            </a:r>
            <a:r>
              <a:rPr sz="3200" dirty="0"/>
              <a:t>-B</a:t>
            </a:r>
            <a:r>
              <a:rPr dirty="0"/>
              <a:t>LACK</a:t>
            </a:r>
            <a:r>
              <a:rPr spc="60" dirty="0"/>
              <a:t> </a:t>
            </a:r>
            <a:r>
              <a:rPr sz="3200" dirty="0"/>
              <a:t>T</a:t>
            </a:r>
            <a:r>
              <a:rPr dirty="0"/>
              <a:t>REES</a:t>
            </a:r>
            <a:r>
              <a:rPr sz="3200" dirty="0"/>
              <a:t>:</a:t>
            </a:r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9" name="object 9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2833" y="1206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612515" y="1206246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11541" y="1206500"/>
            <a:ext cx="5233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5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HE </a:t>
            </a:r>
            <a:r>
              <a:rPr sz="3200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550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ROBLEM </a:t>
            </a:r>
            <a:r>
              <a:rPr sz="32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55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ITH</a:t>
            </a:r>
            <a:r>
              <a:rPr sz="2550" spc="37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55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NSERTION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2845" y="1206246"/>
            <a:ext cx="9096375" cy="2571750"/>
            <a:chOff x="822845" y="1206246"/>
            <a:chExt cx="9096375" cy="2571750"/>
          </a:xfrm>
        </p:grpSpPr>
        <p:sp>
          <p:nvSpPr>
            <p:cNvPr id="15" name="object 15"/>
            <p:cNvSpPr/>
            <p:nvPr/>
          </p:nvSpPr>
          <p:spPr>
            <a:xfrm>
              <a:off x="6695905" y="2025396"/>
              <a:ext cx="274320" cy="38100"/>
            </a:xfrm>
            <a:custGeom>
              <a:avLst/>
              <a:gdLst/>
              <a:ahLst/>
              <a:cxnLst/>
              <a:rect l="l" t="t" r="r" b="b"/>
              <a:pathLst>
                <a:path w="274320" h="38100">
                  <a:moveTo>
                    <a:pt x="273978" y="38099"/>
                  </a:moveTo>
                  <a:lnTo>
                    <a:pt x="271666" y="36463"/>
                  </a:lnTo>
                  <a:lnTo>
                    <a:pt x="230096" y="16711"/>
                  </a:lnTo>
                  <a:lnTo>
                    <a:pt x="184901" y="4304"/>
                  </a:lnTo>
                  <a:lnTo>
                    <a:pt x="136820" y="0"/>
                  </a:lnTo>
                  <a:lnTo>
                    <a:pt x="88941" y="4304"/>
                  </a:lnTo>
                  <a:lnTo>
                    <a:pt x="43852" y="16711"/>
                  </a:lnTo>
                  <a:lnTo>
                    <a:pt x="2313" y="36463"/>
                  </a:lnTo>
                  <a:lnTo>
                    <a:pt x="0" y="38099"/>
                  </a:lnTo>
                  <a:lnTo>
                    <a:pt x="273978" y="3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31270" y="1988467"/>
              <a:ext cx="403860" cy="75565"/>
            </a:xfrm>
            <a:custGeom>
              <a:avLst/>
              <a:gdLst/>
              <a:ahLst/>
              <a:cxnLst/>
              <a:rect l="l" t="t" r="r" b="b"/>
              <a:pathLst>
                <a:path w="403859" h="75564">
                  <a:moveTo>
                    <a:pt x="403583" y="75028"/>
                  </a:moveTo>
                  <a:lnTo>
                    <a:pt x="366548" y="46698"/>
                  </a:lnTo>
                  <a:lnTo>
                    <a:pt x="303367" y="16639"/>
                  </a:lnTo>
                  <a:lnTo>
                    <a:pt x="235469" y="1755"/>
                  </a:lnTo>
                  <a:lnTo>
                    <a:pt x="200741" y="0"/>
                  </a:lnTo>
                  <a:lnTo>
                    <a:pt x="166024" y="2032"/>
                  </a:lnTo>
                  <a:lnTo>
                    <a:pt x="98205" y="17456"/>
                  </a:lnTo>
                  <a:lnTo>
                    <a:pt x="35183" y="48012"/>
                  </a:lnTo>
                  <a:lnTo>
                    <a:pt x="0" y="75028"/>
                  </a:lnTo>
                  <a:lnTo>
                    <a:pt x="403583" y="75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518027" y="1206246"/>
              <a:ext cx="39625" cy="257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50318" y="2062746"/>
              <a:ext cx="3747135" cy="858519"/>
            </a:xfrm>
            <a:custGeom>
              <a:avLst/>
              <a:gdLst/>
              <a:ahLst/>
              <a:cxnLst/>
              <a:rect l="l" t="t" r="r" b="b"/>
              <a:pathLst>
                <a:path w="3747134" h="858519">
                  <a:moveTo>
                    <a:pt x="698754" y="470154"/>
                  </a:moveTo>
                  <a:lnTo>
                    <a:pt x="689610" y="443484"/>
                  </a:lnTo>
                  <a:lnTo>
                    <a:pt x="0" y="675132"/>
                  </a:lnTo>
                  <a:lnTo>
                    <a:pt x="9144" y="701802"/>
                  </a:lnTo>
                  <a:lnTo>
                    <a:pt x="698754" y="470154"/>
                  </a:lnTo>
                  <a:close/>
                </a:path>
                <a:path w="3747134" h="858519">
                  <a:moveTo>
                    <a:pt x="1765579" y="675132"/>
                  </a:moveTo>
                  <a:lnTo>
                    <a:pt x="1075969" y="443484"/>
                  </a:lnTo>
                  <a:lnTo>
                    <a:pt x="1066825" y="470154"/>
                  </a:lnTo>
                  <a:lnTo>
                    <a:pt x="1756435" y="701802"/>
                  </a:lnTo>
                  <a:lnTo>
                    <a:pt x="1765579" y="675132"/>
                  </a:lnTo>
                  <a:close/>
                </a:path>
                <a:path w="3747134" h="858519">
                  <a:moveTo>
                    <a:pt x="3746766" y="0"/>
                  </a:moveTo>
                  <a:lnTo>
                    <a:pt x="3733825" y="0"/>
                  </a:lnTo>
                  <a:lnTo>
                    <a:pt x="3733825" y="858012"/>
                  </a:lnTo>
                  <a:lnTo>
                    <a:pt x="3746766" y="858012"/>
                  </a:lnTo>
                  <a:lnTo>
                    <a:pt x="3746766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06095" y="2711196"/>
              <a:ext cx="520065" cy="209550"/>
            </a:xfrm>
            <a:custGeom>
              <a:avLst/>
              <a:gdLst/>
              <a:ahLst/>
              <a:cxnLst/>
              <a:rect l="l" t="t" r="r" b="b"/>
              <a:pathLst>
                <a:path w="520064" h="209550">
                  <a:moveTo>
                    <a:pt x="519727" y="209549"/>
                  </a:moveTo>
                  <a:lnTo>
                    <a:pt x="490250" y="132192"/>
                  </a:lnTo>
                  <a:lnTo>
                    <a:pt x="463995" y="94962"/>
                  </a:lnTo>
                  <a:lnTo>
                    <a:pt x="431895" y="62799"/>
                  </a:lnTo>
                  <a:lnTo>
                    <a:pt x="394690" y="36463"/>
                  </a:lnTo>
                  <a:lnTo>
                    <a:pt x="353120" y="16711"/>
                  </a:lnTo>
                  <a:lnTo>
                    <a:pt x="307924" y="4304"/>
                  </a:lnTo>
                  <a:lnTo>
                    <a:pt x="259844" y="0"/>
                  </a:lnTo>
                  <a:lnTo>
                    <a:pt x="211965" y="4304"/>
                  </a:lnTo>
                  <a:lnTo>
                    <a:pt x="166876" y="16711"/>
                  </a:lnTo>
                  <a:lnTo>
                    <a:pt x="125337" y="36463"/>
                  </a:lnTo>
                  <a:lnTo>
                    <a:pt x="88107" y="62799"/>
                  </a:lnTo>
                  <a:lnTo>
                    <a:pt x="55944" y="94962"/>
                  </a:lnTo>
                  <a:lnTo>
                    <a:pt x="29607" y="132192"/>
                  </a:lnTo>
                  <a:lnTo>
                    <a:pt x="9856" y="173731"/>
                  </a:lnTo>
                  <a:lnTo>
                    <a:pt x="0" y="209549"/>
                  </a:lnTo>
                  <a:lnTo>
                    <a:pt x="519727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67976" y="2674267"/>
              <a:ext cx="596265" cy="247015"/>
            </a:xfrm>
            <a:custGeom>
              <a:avLst/>
              <a:gdLst/>
              <a:ahLst/>
              <a:cxnLst/>
              <a:rect l="l" t="t" r="r" b="b"/>
              <a:pathLst>
                <a:path w="596264" h="247014">
                  <a:moveTo>
                    <a:pt x="596233" y="246478"/>
                  </a:moveTo>
                  <a:lnTo>
                    <a:pt x="579550" y="188335"/>
                  </a:lnTo>
                  <a:lnTo>
                    <a:pt x="562575" y="152402"/>
                  </a:lnTo>
                  <a:lnTo>
                    <a:pt x="542041" y="120273"/>
                  </a:lnTo>
                  <a:lnTo>
                    <a:pt x="491885" y="67423"/>
                  </a:lnTo>
                  <a:lnTo>
                    <a:pt x="432253" y="29771"/>
                  </a:lnTo>
                  <a:lnTo>
                    <a:pt x="366317" y="7301"/>
                  </a:lnTo>
                  <a:lnTo>
                    <a:pt x="297249" y="0"/>
                  </a:lnTo>
                  <a:lnTo>
                    <a:pt x="262531" y="2032"/>
                  </a:lnTo>
                  <a:lnTo>
                    <a:pt x="194712" y="17456"/>
                  </a:lnTo>
                  <a:lnTo>
                    <a:pt x="131690" y="48012"/>
                  </a:lnTo>
                  <a:lnTo>
                    <a:pt x="76638" y="93685"/>
                  </a:lnTo>
                  <a:lnTo>
                    <a:pt x="32726" y="154460"/>
                  </a:lnTo>
                  <a:lnTo>
                    <a:pt x="15940" y="190507"/>
                  </a:lnTo>
                  <a:lnTo>
                    <a:pt x="3128" y="230324"/>
                  </a:lnTo>
                  <a:lnTo>
                    <a:pt x="0" y="246478"/>
                  </a:lnTo>
                  <a:lnTo>
                    <a:pt x="78234" y="246478"/>
                  </a:lnTo>
                  <a:lnTo>
                    <a:pt x="80026" y="238297"/>
                  </a:lnTo>
                  <a:lnTo>
                    <a:pt x="94380" y="201396"/>
                  </a:lnTo>
                  <a:lnTo>
                    <a:pt x="136214" y="141946"/>
                  </a:lnTo>
                  <a:lnTo>
                    <a:pt x="191355" y="101519"/>
                  </a:lnTo>
                  <a:lnTo>
                    <a:pt x="254771" y="79977"/>
                  </a:lnTo>
                  <a:lnTo>
                    <a:pt x="288009" y="76246"/>
                  </a:lnTo>
                  <a:lnTo>
                    <a:pt x="321428" y="77185"/>
                  </a:lnTo>
                  <a:lnTo>
                    <a:pt x="386295" y="93004"/>
                  </a:lnTo>
                  <a:lnTo>
                    <a:pt x="444338" y="127298"/>
                  </a:lnTo>
                  <a:lnTo>
                    <a:pt x="490524" y="179929"/>
                  </a:lnTo>
                  <a:lnTo>
                    <a:pt x="518432" y="246478"/>
                  </a:lnTo>
                  <a:lnTo>
                    <a:pt x="596233" y="246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639682" y="2711196"/>
              <a:ext cx="520065" cy="209550"/>
            </a:xfrm>
            <a:custGeom>
              <a:avLst/>
              <a:gdLst/>
              <a:ahLst/>
              <a:cxnLst/>
              <a:rect l="l" t="t" r="r" b="b"/>
              <a:pathLst>
                <a:path w="520065" h="209550">
                  <a:moveTo>
                    <a:pt x="519727" y="209549"/>
                  </a:moveTo>
                  <a:lnTo>
                    <a:pt x="490250" y="132192"/>
                  </a:lnTo>
                  <a:lnTo>
                    <a:pt x="463995" y="94962"/>
                  </a:lnTo>
                  <a:lnTo>
                    <a:pt x="431895" y="62799"/>
                  </a:lnTo>
                  <a:lnTo>
                    <a:pt x="394690" y="36463"/>
                  </a:lnTo>
                  <a:lnTo>
                    <a:pt x="353120" y="16711"/>
                  </a:lnTo>
                  <a:lnTo>
                    <a:pt x="307924" y="4304"/>
                  </a:lnTo>
                  <a:lnTo>
                    <a:pt x="259844" y="0"/>
                  </a:lnTo>
                  <a:lnTo>
                    <a:pt x="211965" y="4304"/>
                  </a:lnTo>
                  <a:lnTo>
                    <a:pt x="166876" y="16711"/>
                  </a:lnTo>
                  <a:lnTo>
                    <a:pt x="125337" y="36463"/>
                  </a:lnTo>
                  <a:lnTo>
                    <a:pt x="88107" y="62799"/>
                  </a:lnTo>
                  <a:lnTo>
                    <a:pt x="55944" y="94962"/>
                  </a:lnTo>
                  <a:lnTo>
                    <a:pt x="29607" y="132192"/>
                  </a:lnTo>
                  <a:lnTo>
                    <a:pt x="9856" y="173731"/>
                  </a:lnTo>
                  <a:lnTo>
                    <a:pt x="0" y="209549"/>
                  </a:lnTo>
                  <a:lnTo>
                    <a:pt x="519727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01563" y="2674267"/>
              <a:ext cx="596265" cy="247015"/>
            </a:xfrm>
            <a:custGeom>
              <a:avLst/>
              <a:gdLst/>
              <a:ahLst/>
              <a:cxnLst/>
              <a:rect l="l" t="t" r="r" b="b"/>
              <a:pathLst>
                <a:path w="596265" h="247014">
                  <a:moveTo>
                    <a:pt x="596233" y="246478"/>
                  </a:moveTo>
                  <a:lnTo>
                    <a:pt x="579550" y="188335"/>
                  </a:lnTo>
                  <a:lnTo>
                    <a:pt x="562575" y="152402"/>
                  </a:lnTo>
                  <a:lnTo>
                    <a:pt x="542041" y="120273"/>
                  </a:lnTo>
                  <a:lnTo>
                    <a:pt x="491885" y="67423"/>
                  </a:lnTo>
                  <a:lnTo>
                    <a:pt x="432253" y="29771"/>
                  </a:lnTo>
                  <a:lnTo>
                    <a:pt x="366317" y="7301"/>
                  </a:lnTo>
                  <a:lnTo>
                    <a:pt x="297249" y="0"/>
                  </a:lnTo>
                  <a:lnTo>
                    <a:pt x="262531" y="2032"/>
                  </a:lnTo>
                  <a:lnTo>
                    <a:pt x="194712" y="17456"/>
                  </a:lnTo>
                  <a:lnTo>
                    <a:pt x="131690" y="48012"/>
                  </a:lnTo>
                  <a:lnTo>
                    <a:pt x="76638" y="93685"/>
                  </a:lnTo>
                  <a:lnTo>
                    <a:pt x="32726" y="154460"/>
                  </a:lnTo>
                  <a:lnTo>
                    <a:pt x="15940" y="190507"/>
                  </a:lnTo>
                  <a:lnTo>
                    <a:pt x="3128" y="230324"/>
                  </a:lnTo>
                  <a:lnTo>
                    <a:pt x="0" y="246478"/>
                  </a:lnTo>
                  <a:lnTo>
                    <a:pt x="78234" y="246478"/>
                  </a:lnTo>
                  <a:lnTo>
                    <a:pt x="80026" y="238297"/>
                  </a:lnTo>
                  <a:lnTo>
                    <a:pt x="94380" y="201396"/>
                  </a:lnTo>
                  <a:lnTo>
                    <a:pt x="136214" y="141946"/>
                  </a:lnTo>
                  <a:lnTo>
                    <a:pt x="191355" y="101519"/>
                  </a:lnTo>
                  <a:lnTo>
                    <a:pt x="254771" y="79977"/>
                  </a:lnTo>
                  <a:lnTo>
                    <a:pt x="288009" y="76246"/>
                  </a:lnTo>
                  <a:lnTo>
                    <a:pt x="321428" y="77185"/>
                  </a:lnTo>
                  <a:lnTo>
                    <a:pt x="386295" y="93004"/>
                  </a:lnTo>
                  <a:lnTo>
                    <a:pt x="444338" y="127298"/>
                  </a:lnTo>
                  <a:lnTo>
                    <a:pt x="490524" y="179929"/>
                  </a:lnTo>
                  <a:lnTo>
                    <a:pt x="518432" y="246478"/>
                  </a:lnTo>
                  <a:lnTo>
                    <a:pt x="596233" y="246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566027" y="2063495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533400" y="228600"/>
                  </a:moveTo>
                  <a:lnTo>
                    <a:pt x="529120" y="180720"/>
                  </a:lnTo>
                  <a:lnTo>
                    <a:pt x="516776" y="135631"/>
                  </a:lnTo>
                  <a:lnTo>
                    <a:pt x="497106" y="94093"/>
                  </a:lnTo>
                  <a:lnTo>
                    <a:pt x="470851" y="56862"/>
                  </a:lnTo>
                  <a:lnTo>
                    <a:pt x="438751" y="24699"/>
                  </a:lnTo>
                  <a:lnTo>
                    <a:pt x="403857" y="0"/>
                  </a:lnTo>
                  <a:lnTo>
                    <a:pt x="129879" y="0"/>
                  </a:lnTo>
                  <a:lnTo>
                    <a:pt x="94962" y="24699"/>
                  </a:lnTo>
                  <a:lnTo>
                    <a:pt x="62799" y="56862"/>
                  </a:lnTo>
                  <a:lnTo>
                    <a:pt x="36463" y="94093"/>
                  </a:lnTo>
                  <a:lnTo>
                    <a:pt x="16711" y="135631"/>
                  </a:lnTo>
                  <a:lnTo>
                    <a:pt x="4304" y="180720"/>
                  </a:lnTo>
                  <a:lnTo>
                    <a:pt x="0" y="228600"/>
                  </a:lnTo>
                  <a:lnTo>
                    <a:pt x="4304" y="276680"/>
                  </a:lnTo>
                  <a:lnTo>
                    <a:pt x="16711" y="321875"/>
                  </a:lnTo>
                  <a:lnTo>
                    <a:pt x="36463" y="363445"/>
                  </a:lnTo>
                  <a:lnTo>
                    <a:pt x="62799" y="400651"/>
                  </a:lnTo>
                  <a:lnTo>
                    <a:pt x="94962" y="432751"/>
                  </a:lnTo>
                  <a:lnTo>
                    <a:pt x="132192" y="459006"/>
                  </a:lnTo>
                  <a:lnTo>
                    <a:pt x="173731" y="478676"/>
                  </a:lnTo>
                  <a:lnTo>
                    <a:pt x="218820" y="491020"/>
                  </a:lnTo>
                  <a:lnTo>
                    <a:pt x="266700" y="495300"/>
                  </a:lnTo>
                  <a:lnTo>
                    <a:pt x="314780" y="491020"/>
                  </a:lnTo>
                  <a:lnTo>
                    <a:pt x="359975" y="478676"/>
                  </a:lnTo>
                  <a:lnTo>
                    <a:pt x="401545" y="459006"/>
                  </a:lnTo>
                  <a:lnTo>
                    <a:pt x="438751" y="432751"/>
                  </a:lnTo>
                  <a:lnTo>
                    <a:pt x="470851" y="400651"/>
                  </a:lnTo>
                  <a:lnTo>
                    <a:pt x="497106" y="363445"/>
                  </a:lnTo>
                  <a:lnTo>
                    <a:pt x="516776" y="321875"/>
                  </a:lnTo>
                  <a:lnTo>
                    <a:pt x="529120" y="276680"/>
                  </a:lnTo>
                  <a:lnTo>
                    <a:pt x="5334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527927" y="2063495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609600" y="243840"/>
                  </a:moveTo>
                  <a:lnTo>
                    <a:pt x="609600" y="212598"/>
                  </a:lnTo>
                  <a:lnTo>
                    <a:pt x="608076" y="196596"/>
                  </a:lnTo>
                  <a:lnTo>
                    <a:pt x="599407" y="153047"/>
                  </a:lnTo>
                  <a:lnTo>
                    <a:pt x="586386" y="113307"/>
                  </a:lnTo>
                  <a:lnTo>
                    <a:pt x="569411" y="77374"/>
                  </a:lnTo>
                  <a:lnTo>
                    <a:pt x="548878" y="45245"/>
                  </a:lnTo>
                  <a:lnTo>
                    <a:pt x="506926" y="0"/>
                  </a:lnTo>
                  <a:lnTo>
                    <a:pt x="103343" y="0"/>
                  </a:lnTo>
                  <a:lnTo>
                    <a:pt x="59928" y="47157"/>
                  </a:lnTo>
                  <a:lnTo>
                    <a:pt x="39563" y="79432"/>
                  </a:lnTo>
                  <a:lnTo>
                    <a:pt x="22776" y="115479"/>
                  </a:lnTo>
                  <a:lnTo>
                    <a:pt x="9964" y="155296"/>
                  </a:lnTo>
                  <a:lnTo>
                    <a:pt x="1523" y="198882"/>
                  </a:lnTo>
                  <a:lnTo>
                    <a:pt x="0" y="230124"/>
                  </a:lnTo>
                  <a:lnTo>
                    <a:pt x="762" y="245364"/>
                  </a:lnTo>
                  <a:lnTo>
                    <a:pt x="6858" y="291084"/>
                  </a:lnTo>
                  <a:lnTo>
                    <a:pt x="20611" y="338331"/>
                  </a:lnTo>
                  <a:lnTo>
                    <a:pt x="41383" y="381832"/>
                  </a:lnTo>
                  <a:lnTo>
                    <a:pt x="68438" y="421016"/>
                  </a:lnTo>
                  <a:lnTo>
                    <a:pt x="76200" y="429179"/>
                  </a:lnTo>
                  <a:lnTo>
                    <a:pt x="76200" y="227838"/>
                  </a:lnTo>
                  <a:lnTo>
                    <a:pt x="77724" y="204978"/>
                  </a:lnTo>
                  <a:lnTo>
                    <a:pt x="86863" y="163269"/>
                  </a:lnTo>
                  <a:lnTo>
                    <a:pt x="101217" y="126368"/>
                  </a:lnTo>
                  <a:lnTo>
                    <a:pt x="143050" y="66918"/>
                  </a:lnTo>
                  <a:lnTo>
                    <a:pt x="198191" y="26490"/>
                  </a:lnTo>
                  <a:lnTo>
                    <a:pt x="261607" y="4949"/>
                  </a:lnTo>
                  <a:lnTo>
                    <a:pt x="294845" y="1218"/>
                  </a:lnTo>
                  <a:lnTo>
                    <a:pt x="328265" y="2157"/>
                  </a:lnTo>
                  <a:lnTo>
                    <a:pt x="393132" y="17976"/>
                  </a:lnTo>
                  <a:lnTo>
                    <a:pt x="451175" y="52270"/>
                  </a:lnTo>
                  <a:lnTo>
                    <a:pt x="497361" y="104901"/>
                  </a:lnTo>
                  <a:lnTo>
                    <a:pt x="526658" y="175733"/>
                  </a:lnTo>
                  <a:lnTo>
                    <a:pt x="533400" y="217932"/>
                  </a:lnTo>
                  <a:lnTo>
                    <a:pt x="533400" y="429678"/>
                  </a:lnTo>
                  <a:lnTo>
                    <a:pt x="546576" y="415037"/>
                  </a:lnTo>
                  <a:lnTo>
                    <a:pt x="571694" y="377048"/>
                  </a:lnTo>
                  <a:lnTo>
                    <a:pt x="590948" y="335460"/>
                  </a:lnTo>
                  <a:lnTo>
                    <a:pt x="603771" y="290861"/>
                  </a:lnTo>
                  <a:lnTo>
                    <a:pt x="609600" y="243840"/>
                  </a:lnTo>
                  <a:close/>
                </a:path>
                <a:path w="609600" h="533400">
                  <a:moveTo>
                    <a:pt x="533400" y="429678"/>
                  </a:moveTo>
                  <a:lnTo>
                    <a:pt x="533400" y="241554"/>
                  </a:lnTo>
                  <a:lnTo>
                    <a:pt x="526216" y="284891"/>
                  </a:lnTo>
                  <a:lnTo>
                    <a:pt x="513132" y="323445"/>
                  </a:lnTo>
                  <a:lnTo>
                    <a:pt x="494854" y="357183"/>
                  </a:lnTo>
                  <a:lnTo>
                    <a:pt x="445553" y="410078"/>
                  </a:lnTo>
                  <a:lnTo>
                    <a:pt x="383981" y="443313"/>
                  </a:lnTo>
                  <a:lnTo>
                    <a:pt x="315806" y="456623"/>
                  </a:lnTo>
                  <a:lnTo>
                    <a:pt x="281012" y="455725"/>
                  </a:lnTo>
                  <a:lnTo>
                    <a:pt x="213557" y="438655"/>
                  </a:lnTo>
                  <a:lnTo>
                    <a:pt x="153666" y="401001"/>
                  </a:lnTo>
                  <a:lnTo>
                    <a:pt x="107007" y="342501"/>
                  </a:lnTo>
                  <a:lnTo>
                    <a:pt x="90411" y="305351"/>
                  </a:lnTo>
                  <a:lnTo>
                    <a:pt x="79248" y="262890"/>
                  </a:lnTo>
                  <a:lnTo>
                    <a:pt x="76200" y="227838"/>
                  </a:lnTo>
                  <a:lnTo>
                    <a:pt x="76200" y="429179"/>
                  </a:lnTo>
                  <a:lnTo>
                    <a:pt x="138460" y="484141"/>
                  </a:lnTo>
                  <a:lnTo>
                    <a:pt x="179956" y="506938"/>
                  </a:lnTo>
                  <a:lnTo>
                    <a:pt x="224795" y="523129"/>
                  </a:lnTo>
                  <a:lnTo>
                    <a:pt x="272243" y="532140"/>
                  </a:lnTo>
                  <a:lnTo>
                    <a:pt x="321564" y="533400"/>
                  </a:lnTo>
                  <a:lnTo>
                    <a:pt x="337566" y="531876"/>
                  </a:lnTo>
                  <a:lnTo>
                    <a:pt x="398766" y="519203"/>
                  </a:lnTo>
                  <a:lnTo>
                    <a:pt x="441688" y="501508"/>
                  </a:lnTo>
                  <a:lnTo>
                    <a:pt x="481008" y="477855"/>
                  </a:lnTo>
                  <a:lnTo>
                    <a:pt x="516159" y="448835"/>
                  </a:lnTo>
                  <a:lnTo>
                    <a:pt x="533400" y="429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311541" y="1893824"/>
            <a:ext cx="15284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28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0" dirty="0">
                <a:latin typeface="Times New Roman" panose="02020603050405020304"/>
                <a:cs typeface="Times New Roman" panose="02020603050405020304"/>
              </a:rPr>
              <a:t>11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44601" y="20858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7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22845" y="2919983"/>
            <a:ext cx="9096375" cy="858519"/>
            <a:chOff x="822845" y="2919983"/>
            <a:chExt cx="9096375" cy="858519"/>
          </a:xfrm>
        </p:grpSpPr>
        <p:sp>
          <p:nvSpPr>
            <p:cNvPr id="30" name="object 30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612515" y="2919983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684143" y="2919983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118239" y="33969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104523" y="3383508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87"/>
                  </a:moveTo>
                  <a:lnTo>
                    <a:pt x="256794" y="120929"/>
                  </a:lnTo>
                  <a:lnTo>
                    <a:pt x="256032" y="114071"/>
                  </a:lnTo>
                  <a:lnTo>
                    <a:pt x="244146" y="72861"/>
                  </a:lnTo>
                  <a:lnTo>
                    <a:pt x="223050" y="40853"/>
                  </a:lnTo>
                  <a:lnTo>
                    <a:pt x="162493" y="4426"/>
                  </a:lnTo>
                  <a:lnTo>
                    <a:pt x="127668" y="0"/>
                  </a:lnTo>
                  <a:lnTo>
                    <a:pt x="92901" y="4760"/>
                  </a:lnTo>
                  <a:lnTo>
                    <a:pt x="32811" y="41826"/>
                  </a:lnTo>
                  <a:lnTo>
                    <a:pt x="12122" y="74124"/>
                  </a:lnTo>
                  <a:lnTo>
                    <a:pt x="761" y="115595"/>
                  </a:lnTo>
                  <a:lnTo>
                    <a:pt x="0" y="121691"/>
                  </a:lnTo>
                  <a:lnTo>
                    <a:pt x="0" y="135407"/>
                  </a:lnTo>
                  <a:lnTo>
                    <a:pt x="762" y="142265"/>
                  </a:lnTo>
                  <a:lnTo>
                    <a:pt x="2286" y="154457"/>
                  </a:lnTo>
                  <a:lnTo>
                    <a:pt x="18441" y="194401"/>
                  </a:lnTo>
                  <a:lnTo>
                    <a:pt x="28194" y="206388"/>
                  </a:lnTo>
                  <a:lnTo>
                    <a:pt x="28194" y="122453"/>
                  </a:lnTo>
                  <a:lnTo>
                    <a:pt x="28956" y="117881"/>
                  </a:lnTo>
                  <a:lnTo>
                    <a:pt x="42076" y="77958"/>
                  </a:lnTo>
                  <a:lnTo>
                    <a:pt x="65849" y="49759"/>
                  </a:lnTo>
                  <a:lnTo>
                    <a:pt x="96639" y="33221"/>
                  </a:lnTo>
                  <a:lnTo>
                    <a:pt x="130811" y="28279"/>
                  </a:lnTo>
                  <a:lnTo>
                    <a:pt x="164729" y="34871"/>
                  </a:lnTo>
                  <a:lnTo>
                    <a:pt x="194757" y="52933"/>
                  </a:lnTo>
                  <a:lnTo>
                    <a:pt x="217259" y="82403"/>
                  </a:lnTo>
                  <a:lnTo>
                    <a:pt x="228600" y="123215"/>
                  </a:lnTo>
                  <a:lnTo>
                    <a:pt x="228600" y="208107"/>
                  </a:lnTo>
                  <a:lnTo>
                    <a:pt x="231962" y="204675"/>
                  </a:lnTo>
                  <a:lnTo>
                    <a:pt x="249430" y="170365"/>
                  </a:lnTo>
                  <a:lnTo>
                    <a:pt x="256794" y="127787"/>
                  </a:lnTo>
                  <a:close/>
                </a:path>
                <a:path w="257175" h="255904">
                  <a:moveTo>
                    <a:pt x="228600" y="208107"/>
                  </a:moveTo>
                  <a:lnTo>
                    <a:pt x="228600" y="133883"/>
                  </a:lnTo>
                  <a:lnTo>
                    <a:pt x="217971" y="172779"/>
                  </a:lnTo>
                  <a:lnTo>
                    <a:pt x="196640" y="201554"/>
                  </a:lnTo>
                  <a:lnTo>
                    <a:pt x="167938" y="219957"/>
                  </a:lnTo>
                  <a:lnTo>
                    <a:pt x="135197" y="227737"/>
                  </a:lnTo>
                  <a:lnTo>
                    <a:pt x="101750" y="224643"/>
                  </a:lnTo>
                  <a:lnTo>
                    <a:pt x="70926" y="210423"/>
                  </a:lnTo>
                  <a:lnTo>
                    <a:pt x="46059" y="184825"/>
                  </a:lnTo>
                  <a:lnTo>
                    <a:pt x="30480" y="147599"/>
                  </a:lnTo>
                  <a:lnTo>
                    <a:pt x="28956" y="137693"/>
                  </a:lnTo>
                  <a:lnTo>
                    <a:pt x="28194" y="133121"/>
                  </a:lnTo>
                  <a:lnTo>
                    <a:pt x="28194" y="206388"/>
                  </a:lnTo>
                  <a:lnTo>
                    <a:pt x="72922" y="244307"/>
                  </a:lnTo>
                  <a:lnTo>
                    <a:pt x="141751" y="255736"/>
                  </a:lnTo>
                  <a:lnTo>
                    <a:pt x="175840" y="247585"/>
                  </a:lnTo>
                  <a:lnTo>
                    <a:pt x="206672" y="230489"/>
                  </a:lnTo>
                  <a:lnTo>
                    <a:pt x="228600" y="208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185039" y="33969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171323" y="33834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7"/>
                  </a:lnTo>
                  <a:lnTo>
                    <a:pt x="28194" y="206434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1"/>
                  </a:lnTo>
                  <a:lnTo>
                    <a:pt x="231962" y="204719"/>
                  </a:lnTo>
                  <a:lnTo>
                    <a:pt x="249430" y="170409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1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4"/>
                  </a:lnTo>
                  <a:lnTo>
                    <a:pt x="72922" y="244355"/>
                  </a:lnTo>
                  <a:lnTo>
                    <a:pt x="141751" y="255784"/>
                  </a:lnTo>
                  <a:lnTo>
                    <a:pt x="175840" y="247631"/>
                  </a:lnTo>
                  <a:lnTo>
                    <a:pt x="206672" y="230535"/>
                  </a:lnTo>
                  <a:lnTo>
                    <a:pt x="228600" y="2081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304929" y="3192792"/>
              <a:ext cx="3175635" cy="257175"/>
            </a:xfrm>
            <a:custGeom>
              <a:avLst/>
              <a:gdLst/>
              <a:ahLst/>
              <a:cxnLst/>
              <a:rect l="l" t="t" r="r" b="b"/>
              <a:pathLst>
                <a:path w="3175634" h="257175">
                  <a:moveTo>
                    <a:pt x="281178" y="23622"/>
                  </a:moveTo>
                  <a:lnTo>
                    <a:pt x="263652" y="1524"/>
                  </a:lnTo>
                  <a:lnTo>
                    <a:pt x="0" y="212598"/>
                  </a:lnTo>
                  <a:lnTo>
                    <a:pt x="17526" y="234696"/>
                  </a:lnTo>
                  <a:lnTo>
                    <a:pt x="281178" y="23622"/>
                  </a:lnTo>
                  <a:close/>
                </a:path>
                <a:path w="3175634" h="257175">
                  <a:moveTo>
                    <a:pt x="922782" y="212598"/>
                  </a:moveTo>
                  <a:lnTo>
                    <a:pt x="659130" y="1524"/>
                  </a:lnTo>
                  <a:lnTo>
                    <a:pt x="641604" y="23622"/>
                  </a:lnTo>
                  <a:lnTo>
                    <a:pt x="904494" y="234696"/>
                  </a:lnTo>
                  <a:lnTo>
                    <a:pt x="922782" y="212598"/>
                  </a:lnTo>
                  <a:close/>
                </a:path>
                <a:path w="3175634" h="257175">
                  <a:moveTo>
                    <a:pt x="2413241" y="24384"/>
                  </a:moveTo>
                  <a:lnTo>
                    <a:pt x="2398763" y="0"/>
                  </a:lnTo>
                  <a:lnTo>
                    <a:pt x="2014715" y="231648"/>
                  </a:lnTo>
                  <a:lnTo>
                    <a:pt x="2029193" y="256794"/>
                  </a:lnTo>
                  <a:lnTo>
                    <a:pt x="2413241" y="24384"/>
                  </a:lnTo>
                  <a:close/>
                </a:path>
                <a:path w="3175634" h="257175">
                  <a:moveTo>
                    <a:pt x="3175241" y="231648"/>
                  </a:moveTo>
                  <a:lnTo>
                    <a:pt x="2791193" y="0"/>
                  </a:lnTo>
                  <a:lnTo>
                    <a:pt x="2776715" y="24384"/>
                  </a:lnTo>
                  <a:lnTo>
                    <a:pt x="3160763" y="256794"/>
                  </a:lnTo>
                  <a:lnTo>
                    <a:pt x="3175241" y="23164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394826" y="3396995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26701" y="380999"/>
                  </a:lnTo>
                  <a:lnTo>
                    <a:pt x="506827" y="380999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356726" y="3360067"/>
              <a:ext cx="609600" cy="418465"/>
            </a:xfrm>
            <a:custGeom>
              <a:avLst/>
              <a:gdLst/>
              <a:ahLst/>
              <a:cxnLst/>
              <a:rect l="l" t="t" r="r" b="b"/>
              <a:pathLst>
                <a:path w="609600" h="41846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527" y="48012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76200" y="41792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417928"/>
                  </a:lnTo>
                  <a:lnTo>
                    <a:pt x="587504" y="417928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418464">
                  <a:moveTo>
                    <a:pt x="107267" y="417928"/>
                  </a:move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417928"/>
                  </a:lnTo>
                  <a:lnTo>
                    <a:pt x="107267" y="417928"/>
                  </a:lnTo>
                  <a:close/>
                </a:path>
                <a:path w="609600" h="418464">
                  <a:moveTo>
                    <a:pt x="533400" y="417928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502593" y="417928"/>
                  </a:lnTo>
                  <a:lnTo>
                    <a:pt x="533400" y="4179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677289" y="2321306"/>
            <a:ext cx="2496820" cy="12725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400" i="1" spc="-20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24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does it</a:t>
            </a:r>
            <a:r>
              <a:rPr sz="2400" i="1" spc="-9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go?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400" i="1" spc="-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i="1" spc="-20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color?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61340" lvl="1" indent="-182880">
              <a:lnSpc>
                <a:spcPct val="100000"/>
              </a:lnSpc>
              <a:spcBef>
                <a:spcPts val="500"/>
              </a:spcBef>
              <a:buClr>
                <a:srgbClr val="E0752F"/>
              </a:buClr>
              <a:buSzPct val="60000"/>
              <a:buFont typeface="Wingdings" panose="05000000000000000000"/>
              <a:buChar char=""/>
              <a:tabLst>
                <a:tab pos="561340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Can’t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be red!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(#3)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97189" y="345820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12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461139" y="2920745"/>
            <a:ext cx="609600" cy="361950"/>
            <a:chOff x="5461139" y="2920745"/>
            <a:chExt cx="609600" cy="361950"/>
          </a:xfrm>
        </p:grpSpPr>
        <p:sp>
          <p:nvSpPr>
            <p:cNvPr id="43" name="object 43"/>
            <p:cNvSpPr/>
            <p:nvPr/>
          </p:nvSpPr>
          <p:spPr>
            <a:xfrm>
              <a:off x="5499239" y="2920745"/>
              <a:ext cx="533400" cy="323850"/>
            </a:xfrm>
            <a:custGeom>
              <a:avLst/>
              <a:gdLst/>
              <a:ahLst/>
              <a:cxnLst/>
              <a:rect l="l" t="t" r="r" b="b"/>
              <a:pathLst>
                <a:path w="533400" h="323850">
                  <a:moveTo>
                    <a:pt x="533400" y="57150"/>
                  </a:moveTo>
                  <a:lnTo>
                    <a:pt x="529120" y="9270"/>
                  </a:lnTo>
                  <a:lnTo>
                    <a:pt x="526582" y="0"/>
                  </a:lnTo>
                  <a:lnTo>
                    <a:pt x="6855" y="0"/>
                  </a:lnTo>
                  <a:lnTo>
                    <a:pt x="4304" y="9270"/>
                  </a:lnTo>
                  <a:lnTo>
                    <a:pt x="0" y="57150"/>
                  </a:lnTo>
                  <a:lnTo>
                    <a:pt x="4304" y="105230"/>
                  </a:lnTo>
                  <a:lnTo>
                    <a:pt x="16711" y="150425"/>
                  </a:lnTo>
                  <a:lnTo>
                    <a:pt x="36463" y="191995"/>
                  </a:lnTo>
                  <a:lnTo>
                    <a:pt x="62799" y="229201"/>
                  </a:lnTo>
                  <a:lnTo>
                    <a:pt x="94962" y="261301"/>
                  </a:lnTo>
                  <a:lnTo>
                    <a:pt x="132192" y="287556"/>
                  </a:lnTo>
                  <a:lnTo>
                    <a:pt x="173731" y="307226"/>
                  </a:lnTo>
                  <a:lnTo>
                    <a:pt x="218820" y="319570"/>
                  </a:lnTo>
                  <a:lnTo>
                    <a:pt x="266700" y="323850"/>
                  </a:lnTo>
                  <a:lnTo>
                    <a:pt x="314780" y="319570"/>
                  </a:lnTo>
                  <a:lnTo>
                    <a:pt x="359975" y="307226"/>
                  </a:lnTo>
                  <a:lnTo>
                    <a:pt x="401545" y="287556"/>
                  </a:lnTo>
                  <a:lnTo>
                    <a:pt x="438751" y="261301"/>
                  </a:lnTo>
                  <a:lnTo>
                    <a:pt x="470851" y="229201"/>
                  </a:lnTo>
                  <a:lnTo>
                    <a:pt x="497106" y="191995"/>
                  </a:lnTo>
                  <a:lnTo>
                    <a:pt x="516776" y="150425"/>
                  </a:lnTo>
                  <a:lnTo>
                    <a:pt x="529120" y="105230"/>
                  </a:lnTo>
                  <a:lnTo>
                    <a:pt x="533400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461139" y="2920746"/>
              <a:ext cx="609600" cy="361950"/>
            </a:xfrm>
            <a:custGeom>
              <a:avLst/>
              <a:gdLst/>
              <a:ahLst/>
              <a:cxnLst/>
              <a:rect l="l" t="t" r="r" b="b"/>
              <a:pathLst>
                <a:path w="609600" h="361950">
                  <a:moveTo>
                    <a:pt x="85070" y="0"/>
                  </a:moveTo>
                  <a:lnTo>
                    <a:pt x="6836" y="0"/>
                  </a:lnTo>
                  <a:lnTo>
                    <a:pt x="1523" y="27432"/>
                  </a:lnTo>
                  <a:lnTo>
                    <a:pt x="0" y="58674"/>
                  </a:lnTo>
                  <a:lnTo>
                    <a:pt x="762" y="73914"/>
                  </a:lnTo>
                  <a:lnTo>
                    <a:pt x="6858" y="119634"/>
                  </a:lnTo>
                  <a:lnTo>
                    <a:pt x="20611" y="166881"/>
                  </a:lnTo>
                  <a:lnTo>
                    <a:pt x="41383" y="210382"/>
                  </a:lnTo>
                  <a:lnTo>
                    <a:pt x="68438" y="249566"/>
                  </a:lnTo>
                  <a:lnTo>
                    <a:pt x="76200" y="257729"/>
                  </a:lnTo>
                  <a:lnTo>
                    <a:pt x="76200" y="56388"/>
                  </a:lnTo>
                  <a:lnTo>
                    <a:pt x="77724" y="33528"/>
                  </a:lnTo>
                  <a:lnTo>
                    <a:pt x="85070" y="0"/>
                  </a:lnTo>
                  <a:close/>
                </a:path>
                <a:path w="609600" h="361950">
                  <a:moveTo>
                    <a:pt x="533400" y="258228"/>
                  </a:moveTo>
                  <a:lnTo>
                    <a:pt x="533400" y="70104"/>
                  </a:lnTo>
                  <a:lnTo>
                    <a:pt x="526220" y="113435"/>
                  </a:lnTo>
                  <a:lnTo>
                    <a:pt x="513138" y="151985"/>
                  </a:lnTo>
                  <a:lnTo>
                    <a:pt x="494861" y="185720"/>
                  </a:lnTo>
                  <a:lnTo>
                    <a:pt x="445560" y="238613"/>
                  </a:lnTo>
                  <a:lnTo>
                    <a:pt x="383985" y="271850"/>
                  </a:lnTo>
                  <a:lnTo>
                    <a:pt x="315806" y="285164"/>
                  </a:lnTo>
                  <a:lnTo>
                    <a:pt x="281010" y="284267"/>
                  </a:lnTo>
                  <a:lnTo>
                    <a:pt x="213551" y="267202"/>
                  </a:lnTo>
                  <a:lnTo>
                    <a:pt x="153659" y="229552"/>
                  </a:lnTo>
                  <a:lnTo>
                    <a:pt x="107001" y="171053"/>
                  </a:lnTo>
                  <a:lnTo>
                    <a:pt x="90407" y="133902"/>
                  </a:lnTo>
                  <a:lnTo>
                    <a:pt x="79248" y="91440"/>
                  </a:lnTo>
                  <a:lnTo>
                    <a:pt x="76200" y="56388"/>
                  </a:lnTo>
                  <a:lnTo>
                    <a:pt x="76200" y="257729"/>
                  </a:lnTo>
                  <a:lnTo>
                    <a:pt x="138460" y="312691"/>
                  </a:lnTo>
                  <a:lnTo>
                    <a:pt x="179956" y="335488"/>
                  </a:lnTo>
                  <a:lnTo>
                    <a:pt x="224795" y="351679"/>
                  </a:lnTo>
                  <a:lnTo>
                    <a:pt x="272243" y="360690"/>
                  </a:lnTo>
                  <a:lnTo>
                    <a:pt x="321564" y="361950"/>
                  </a:lnTo>
                  <a:lnTo>
                    <a:pt x="337566" y="360426"/>
                  </a:lnTo>
                  <a:lnTo>
                    <a:pt x="398766" y="347753"/>
                  </a:lnTo>
                  <a:lnTo>
                    <a:pt x="441688" y="330058"/>
                  </a:lnTo>
                  <a:lnTo>
                    <a:pt x="481008" y="306405"/>
                  </a:lnTo>
                  <a:lnTo>
                    <a:pt x="516159" y="277385"/>
                  </a:lnTo>
                  <a:lnTo>
                    <a:pt x="533400" y="258228"/>
                  </a:lnTo>
                  <a:close/>
                </a:path>
                <a:path w="609600" h="361950">
                  <a:moveTo>
                    <a:pt x="609600" y="72390"/>
                  </a:moveTo>
                  <a:lnTo>
                    <a:pt x="609600" y="41148"/>
                  </a:lnTo>
                  <a:lnTo>
                    <a:pt x="608076" y="25146"/>
                  </a:lnTo>
                  <a:lnTo>
                    <a:pt x="603070" y="0"/>
                  </a:lnTo>
                  <a:lnTo>
                    <a:pt x="525268" y="0"/>
                  </a:lnTo>
                  <a:lnTo>
                    <a:pt x="526658" y="4283"/>
                  </a:lnTo>
                  <a:lnTo>
                    <a:pt x="533400" y="46482"/>
                  </a:lnTo>
                  <a:lnTo>
                    <a:pt x="533400" y="258228"/>
                  </a:lnTo>
                  <a:lnTo>
                    <a:pt x="546576" y="243587"/>
                  </a:lnTo>
                  <a:lnTo>
                    <a:pt x="571694" y="205598"/>
                  </a:lnTo>
                  <a:lnTo>
                    <a:pt x="590948" y="164010"/>
                  </a:lnTo>
                  <a:lnTo>
                    <a:pt x="603771" y="119411"/>
                  </a:lnTo>
                  <a:lnTo>
                    <a:pt x="609600" y="72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5677789" y="27724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594727" y="2920745"/>
            <a:ext cx="609600" cy="361950"/>
            <a:chOff x="7594727" y="2920745"/>
            <a:chExt cx="609600" cy="361950"/>
          </a:xfrm>
        </p:grpSpPr>
        <p:sp>
          <p:nvSpPr>
            <p:cNvPr id="47" name="object 47"/>
            <p:cNvSpPr/>
            <p:nvPr/>
          </p:nvSpPr>
          <p:spPr>
            <a:xfrm>
              <a:off x="7632827" y="2920745"/>
              <a:ext cx="533400" cy="323850"/>
            </a:xfrm>
            <a:custGeom>
              <a:avLst/>
              <a:gdLst/>
              <a:ahLst/>
              <a:cxnLst/>
              <a:rect l="l" t="t" r="r" b="b"/>
              <a:pathLst>
                <a:path w="533400" h="323850">
                  <a:moveTo>
                    <a:pt x="533400" y="57150"/>
                  </a:moveTo>
                  <a:lnTo>
                    <a:pt x="529120" y="9270"/>
                  </a:lnTo>
                  <a:lnTo>
                    <a:pt x="526582" y="0"/>
                  </a:lnTo>
                  <a:lnTo>
                    <a:pt x="6855" y="0"/>
                  </a:lnTo>
                  <a:lnTo>
                    <a:pt x="4304" y="9270"/>
                  </a:lnTo>
                  <a:lnTo>
                    <a:pt x="0" y="57150"/>
                  </a:lnTo>
                  <a:lnTo>
                    <a:pt x="4304" y="105230"/>
                  </a:lnTo>
                  <a:lnTo>
                    <a:pt x="16711" y="150425"/>
                  </a:lnTo>
                  <a:lnTo>
                    <a:pt x="36463" y="191995"/>
                  </a:lnTo>
                  <a:lnTo>
                    <a:pt x="62799" y="229201"/>
                  </a:lnTo>
                  <a:lnTo>
                    <a:pt x="94962" y="261301"/>
                  </a:lnTo>
                  <a:lnTo>
                    <a:pt x="132192" y="287556"/>
                  </a:lnTo>
                  <a:lnTo>
                    <a:pt x="173731" y="307226"/>
                  </a:lnTo>
                  <a:lnTo>
                    <a:pt x="218820" y="319570"/>
                  </a:lnTo>
                  <a:lnTo>
                    <a:pt x="266700" y="323850"/>
                  </a:lnTo>
                  <a:lnTo>
                    <a:pt x="314780" y="319570"/>
                  </a:lnTo>
                  <a:lnTo>
                    <a:pt x="359975" y="307226"/>
                  </a:lnTo>
                  <a:lnTo>
                    <a:pt x="401545" y="287556"/>
                  </a:lnTo>
                  <a:lnTo>
                    <a:pt x="438751" y="261301"/>
                  </a:lnTo>
                  <a:lnTo>
                    <a:pt x="470851" y="229201"/>
                  </a:lnTo>
                  <a:lnTo>
                    <a:pt x="497106" y="191995"/>
                  </a:lnTo>
                  <a:lnTo>
                    <a:pt x="516776" y="150425"/>
                  </a:lnTo>
                  <a:lnTo>
                    <a:pt x="529120" y="105230"/>
                  </a:lnTo>
                  <a:lnTo>
                    <a:pt x="533400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594727" y="2920746"/>
              <a:ext cx="609600" cy="361950"/>
            </a:xfrm>
            <a:custGeom>
              <a:avLst/>
              <a:gdLst/>
              <a:ahLst/>
              <a:cxnLst/>
              <a:rect l="l" t="t" r="r" b="b"/>
              <a:pathLst>
                <a:path w="609600" h="361950">
                  <a:moveTo>
                    <a:pt x="85070" y="0"/>
                  </a:moveTo>
                  <a:lnTo>
                    <a:pt x="6836" y="0"/>
                  </a:lnTo>
                  <a:lnTo>
                    <a:pt x="1523" y="27432"/>
                  </a:lnTo>
                  <a:lnTo>
                    <a:pt x="0" y="58674"/>
                  </a:lnTo>
                  <a:lnTo>
                    <a:pt x="762" y="73914"/>
                  </a:lnTo>
                  <a:lnTo>
                    <a:pt x="6858" y="119634"/>
                  </a:lnTo>
                  <a:lnTo>
                    <a:pt x="20611" y="166881"/>
                  </a:lnTo>
                  <a:lnTo>
                    <a:pt x="41383" y="210382"/>
                  </a:lnTo>
                  <a:lnTo>
                    <a:pt x="68438" y="249566"/>
                  </a:lnTo>
                  <a:lnTo>
                    <a:pt x="76200" y="257729"/>
                  </a:lnTo>
                  <a:lnTo>
                    <a:pt x="76200" y="56388"/>
                  </a:lnTo>
                  <a:lnTo>
                    <a:pt x="77724" y="33528"/>
                  </a:lnTo>
                  <a:lnTo>
                    <a:pt x="85070" y="0"/>
                  </a:lnTo>
                  <a:close/>
                </a:path>
                <a:path w="609600" h="361950">
                  <a:moveTo>
                    <a:pt x="533400" y="258228"/>
                  </a:moveTo>
                  <a:lnTo>
                    <a:pt x="533400" y="70104"/>
                  </a:lnTo>
                  <a:lnTo>
                    <a:pt x="526220" y="113435"/>
                  </a:lnTo>
                  <a:lnTo>
                    <a:pt x="513138" y="151985"/>
                  </a:lnTo>
                  <a:lnTo>
                    <a:pt x="494861" y="185720"/>
                  </a:lnTo>
                  <a:lnTo>
                    <a:pt x="445560" y="238613"/>
                  </a:lnTo>
                  <a:lnTo>
                    <a:pt x="383985" y="271850"/>
                  </a:lnTo>
                  <a:lnTo>
                    <a:pt x="315806" y="285164"/>
                  </a:lnTo>
                  <a:lnTo>
                    <a:pt x="281010" y="284267"/>
                  </a:lnTo>
                  <a:lnTo>
                    <a:pt x="213551" y="267202"/>
                  </a:lnTo>
                  <a:lnTo>
                    <a:pt x="153659" y="229552"/>
                  </a:lnTo>
                  <a:lnTo>
                    <a:pt x="107001" y="171053"/>
                  </a:lnTo>
                  <a:lnTo>
                    <a:pt x="90407" y="133902"/>
                  </a:lnTo>
                  <a:lnTo>
                    <a:pt x="79248" y="91440"/>
                  </a:lnTo>
                  <a:lnTo>
                    <a:pt x="76200" y="56388"/>
                  </a:lnTo>
                  <a:lnTo>
                    <a:pt x="76200" y="257729"/>
                  </a:lnTo>
                  <a:lnTo>
                    <a:pt x="138460" y="312691"/>
                  </a:lnTo>
                  <a:lnTo>
                    <a:pt x="179956" y="335488"/>
                  </a:lnTo>
                  <a:lnTo>
                    <a:pt x="224795" y="351679"/>
                  </a:lnTo>
                  <a:lnTo>
                    <a:pt x="272243" y="360690"/>
                  </a:lnTo>
                  <a:lnTo>
                    <a:pt x="321564" y="361950"/>
                  </a:lnTo>
                  <a:lnTo>
                    <a:pt x="337566" y="360426"/>
                  </a:lnTo>
                  <a:lnTo>
                    <a:pt x="398766" y="347753"/>
                  </a:lnTo>
                  <a:lnTo>
                    <a:pt x="441688" y="330058"/>
                  </a:lnTo>
                  <a:lnTo>
                    <a:pt x="481008" y="306405"/>
                  </a:lnTo>
                  <a:lnTo>
                    <a:pt x="516159" y="277385"/>
                  </a:lnTo>
                  <a:lnTo>
                    <a:pt x="533400" y="258228"/>
                  </a:lnTo>
                  <a:close/>
                </a:path>
                <a:path w="609600" h="361950">
                  <a:moveTo>
                    <a:pt x="609600" y="72390"/>
                  </a:moveTo>
                  <a:lnTo>
                    <a:pt x="609600" y="41148"/>
                  </a:lnTo>
                  <a:lnTo>
                    <a:pt x="608076" y="25146"/>
                  </a:lnTo>
                  <a:lnTo>
                    <a:pt x="603070" y="0"/>
                  </a:lnTo>
                  <a:lnTo>
                    <a:pt x="525268" y="0"/>
                  </a:lnTo>
                  <a:lnTo>
                    <a:pt x="526658" y="4283"/>
                  </a:lnTo>
                  <a:lnTo>
                    <a:pt x="533400" y="46482"/>
                  </a:lnTo>
                  <a:lnTo>
                    <a:pt x="533400" y="258228"/>
                  </a:lnTo>
                  <a:lnTo>
                    <a:pt x="546576" y="243587"/>
                  </a:lnTo>
                  <a:lnTo>
                    <a:pt x="571694" y="205598"/>
                  </a:lnTo>
                  <a:lnTo>
                    <a:pt x="590948" y="164010"/>
                  </a:lnTo>
                  <a:lnTo>
                    <a:pt x="603771" y="119411"/>
                  </a:lnTo>
                  <a:lnTo>
                    <a:pt x="609600" y="72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7811389" y="27724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9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832727" y="3360067"/>
            <a:ext cx="609600" cy="418465"/>
            <a:chOff x="6832727" y="3360067"/>
            <a:chExt cx="609600" cy="418465"/>
          </a:xfrm>
        </p:grpSpPr>
        <p:sp>
          <p:nvSpPr>
            <p:cNvPr id="51" name="object 51"/>
            <p:cNvSpPr/>
            <p:nvPr/>
          </p:nvSpPr>
          <p:spPr>
            <a:xfrm>
              <a:off x="6870827" y="3396995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26701" y="380999"/>
                  </a:lnTo>
                  <a:lnTo>
                    <a:pt x="506827" y="380999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832727" y="3360067"/>
              <a:ext cx="609600" cy="418465"/>
            </a:xfrm>
            <a:custGeom>
              <a:avLst/>
              <a:gdLst/>
              <a:ahLst/>
              <a:cxnLst/>
              <a:rect l="l" t="t" r="r" b="b"/>
              <a:pathLst>
                <a:path w="609600" h="41846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527" y="48012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76200" y="41792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417928"/>
                  </a:lnTo>
                  <a:lnTo>
                    <a:pt x="587504" y="417928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418464">
                  <a:moveTo>
                    <a:pt x="107267" y="417928"/>
                  </a:move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417928"/>
                  </a:lnTo>
                  <a:lnTo>
                    <a:pt x="107267" y="417928"/>
                  </a:lnTo>
                  <a:close/>
                </a:path>
                <a:path w="609600" h="418464">
                  <a:moveTo>
                    <a:pt x="533400" y="417928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502593" y="417928"/>
                  </a:lnTo>
                  <a:lnTo>
                    <a:pt x="533400" y="4179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7049401" y="34582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74839" y="3777234"/>
            <a:ext cx="9144000" cy="858519"/>
            <a:chOff x="774839" y="3777234"/>
            <a:chExt cx="9144000" cy="858519"/>
          </a:xfrm>
        </p:grpSpPr>
        <p:sp>
          <p:nvSpPr>
            <p:cNvPr id="55" name="object 55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989723" y="4602480"/>
              <a:ext cx="6276975" cy="33020"/>
            </a:xfrm>
            <a:custGeom>
              <a:avLst/>
              <a:gdLst/>
              <a:ahLst/>
              <a:cxnLst/>
              <a:rect l="l" t="t" r="r" b="b"/>
              <a:pathLst>
                <a:path w="6276975" h="33020">
                  <a:moveTo>
                    <a:pt x="6276594" y="32766"/>
                  </a:moveTo>
                  <a:lnTo>
                    <a:pt x="6276594" y="0"/>
                  </a:lnTo>
                  <a:lnTo>
                    <a:pt x="0" y="0"/>
                  </a:lnTo>
                  <a:lnTo>
                    <a:pt x="0" y="32766"/>
                  </a:lnTo>
                  <a:lnTo>
                    <a:pt x="13715" y="32766"/>
                  </a:lnTo>
                  <a:lnTo>
                    <a:pt x="13715" y="28194"/>
                  </a:lnTo>
                  <a:lnTo>
                    <a:pt x="28193" y="13716"/>
                  </a:lnTo>
                  <a:lnTo>
                    <a:pt x="28193" y="28194"/>
                  </a:lnTo>
                  <a:lnTo>
                    <a:pt x="6248400" y="28194"/>
                  </a:lnTo>
                  <a:lnTo>
                    <a:pt x="6248400" y="13716"/>
                  </a:lnTo>
                  <a:lnTo>
                    <a:pt x="6262103" y="28194"/>
                  </a:lnTo>
                  <a:lnTo>
                    <a:pt x="6262103" y="32766"/>
                  </a:lnTo>
                  <a:lnTo>
                    <a:pt x="6276594" y="32766"/>
                  </a:lnTo>
                  <a:close/>
                </a:path>
                <a:path w="6276975" h="33020">
                  <a:moveTo>
                    <a:pt x="28193" y="28194"/>
                  </a:moveTo>
                  <a:lnTo>
                    <a:pt x="28193" y="13716"/>
                  </a:lnTo>
                  <a:lnTo>
                    <a:pt x="13715" y="28194"/>
                  </a:lnTo>
                  <a:lnTo>
                    <a:pt x="28193" y="28194"/>
                  </a:lnTo>
                  <a:close/>
                </a:path>
                <a:path w="6276975" h="33020">
                  <a:moveTo>
                    <a:pt x="28193" y="32766"/>
                  </a:moveTo>
                  <a:lnTo>
                    <a:pt x="28193" y="28194"/>
                  </a:lnTo>
                  <a:lnTo>
                    <a:pt x="13715" y="28194"/>
                  </a:lnTo>
                  <a:lnTo>
                    <a:pt x="13715" y="32766"/>
                  </a:lnTo>
                  <a:lnTo>
                    <a:pt x="28193" y="32766"/>
                  </a:lnTo>
                  <a:close/>
                </a:path>
                <a:path w="6276975" h="33020">
                  <a:moveTo>
                    <a:pt x="6262103" y="28194"/>
                  </a:moveTo>
                  <a:lnTo>
                    <a:pt x="6248400" y="13716"/>
                  </a:lnTo>
                  <a:lnTo>
                    <a:pt x="6248400" y="28194"/>
                  </a:lnTo>
                  <a:lnTo>
                    <a:pt x="6262103" y="28194"/>
                  </a:lnTo>
                  <a:close/>
                </a:path>
                <a:path w="6276975" h="33020">
                  <a:moveTo>
                    <a:pt x="6262103" y="32766"/>
                  </a:moveTo>
                  <a:lnTo>
                    <a:pt x="6262103" y="28194"/>
                  </a:lnTo>
                  <a:lnTo>
                    <a:pt x="6248400" y="28194"/>
                  </a:lnTo>
                  <a:lnTo>
                    <a:pt x="6248400" y="32766"/>
                  </a:lnTo>
                  <a:lnTo>
                    <a:pt x="6262103" y="32766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9080627" y="4082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066923" y="40692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4"/>
                  </a:lnTo>
                  <a:lnTo>
                    <a:pt x="28194" y="206431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0"/>
                  </a:lnTo>
                  <a:lnTo>
                    <a:pt x="231962" y="204717"/>
                  </a:lnTo>
                  <a:lnTo>
                    <a:pt x="249430" y="170408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0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1"/>
                  </a:lnTo>
                  <a:lnTo>
                    <a:pt x="72922" y="244349"/>
                  </a:lnTo>
                  <a:lnTo>
                    <a:pt x="141751" y="255779"/>
                  </a:lnTo>
                  <a:lnTo>
                    <a:pt x="175840" y="247628"/>
                  </a:lnTo>
                  <a:lnTo>
                    <a:pt x="206672" y="230532"/>
                  </a:lnTo>
                  <a:lnTo>
                    <a:pt x="228600" y="20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272158" y="3880116"/>
              <a:ext cx="851535" cy="233679"/>
            </a:xfrm>
            <a:custGeom>
              <a:avLst/>
              <a:gdLst/>
              <a:ahLst/>
              <a:cxnLst/>
              <a:rect l="l" t="t" r="r" b="b"/>
              <a:pathLst>
                <a:path w="851534" h="233679">
                  <a:moveTo>
                    <a:pt x="209550" y="22098"/>
                  </a:moveTo>
                  <a:lnTo>
                    <a:pt x="192024" y="0"/>
                  </a:lnTo>
                  <a:lnTo>
                    <a:pt x="0" y="153924"/>
                  </a:lnTo>
                  <a:lnTo>
                    <a:pt x="17526" y="176022"/>
                  </a:lnTo>
                  <a:lnTo>
                    <a:pt x="209550" y="22098"/>
                  </a:lnTo>
                  <a:close/>
                </a:path>
                <a:path w="851534" h="233679">
                  <a:moveTo>
                    <a:pt x="851141" y="211074"/>
                  </a:moveTo>
                  <a:lnTo>
                    <a:pt x="587489" y="0"/>
                  </a:lnTo>
                  <a:lnTo>
                    <a:pt x="569963" y="22098"/>
                  </a:lnTo>
                  <a:lnTo>
                    <a:pt x="832853" y="233172"/>
                  </a:lnTo>
                  <a:lnTo>
                    <a:pt x="851141" y="211074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421528" y="3777996"/>
              <a:ext cx="480695" cy="152400"/>
            </a:xfrm>
            <a:custGeom>
              <a:avLst/>
              <a:gdLst/>
              <a:ahLst/>
              <a:cxnLst/>
              <a:rect l="l" t="t" r="r" b="b"/>
              <a:pathLst>
                <a:path w="480695" h="152400">
                  <a:moveTo>
                    <a:pt x="480126" y="0"/>
                  </a:moveTo>
                  <a:lnTo>
                    <a:pt x="0" y="0"/>
                  </a:lnTo>
                  <a:lnTo>
                    <a:pt x="9762" y="20545"/>
                  </a:lnTo>
                  <a:lnTo>
                    <a:pt x="36098" y="57751"/>
                  </a:lnTo>
                  <a:lnTo>
                    <a:pt x="68261" y="89851"/>
                  </a:lnTo>
                  <a:lnTo>
                    <a:pt x="105491" y="116106"/>
                  </a:lnTo>
                  <a:lnTo>
                    <a:pt x="147030" y="135776"/>
                  </a:lnTo>
                  <a:lnTo>
                    <a:pt x="192119" y="148120"/>
                  </a:lnTo>
                  <a:lnTo>
                    <a:pt x="239998" y="152400"/>
                  </a:lnTo>
                  <a:lnTo>
                    <a:pt x="288079" y="148120"/>
                  </a:lnTo>
                  <a:lnTo>
                    <a:pt x="333274" y="135776"/>
                  </a:lnTo>
                  <a:lnTo>
                    <a:pt x="374844" y="116106"/>
                  </a:lnTo>
                  <a:lnTo>
                    <a:pt x="412049" y="89851"/>
                  </a:lnTo>
                  <a:lnTo>
                    <a:pt x="444150" y="57751"/>
                  </a:lnTo>
                  <a:lnTo>
                    <a:pt x="470405" y="20545"/>
                  </a:lnTo>
                  <a:lnTo>
                    <a:pt x="480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379520" y="3777996"/>
              <a:ext cx="565150" cy="190500"/>
            </a:xfrm>
            <a:custGeom>
              <a:avLst/>
              <a:gdLst/>
              <a:ahLst/>
              <a:cxnLst/>
              <a:rect l="l" t="t" r="r" b="b"/>
              <a:pathLst>
                <a:path w="565150" h="190500">
                  <a:moveTo>
                    <a:pt x="564711" y="0"/>
                  </a:moveTo>
                  <a:lnTo>
                    <a:pt x="479799" y="0"/>
                  </a:lnTo>
                  <a:lnTo>
                    <a:pt x="472068" y="14270"/>
                  </a:lnTo>
                  <a:lnTo>
                    <a:pt x="449306" y="43157"/>
                  </a:lnTo>
                  <a:lnTo>
                    <a:pt x="393160" y="86255"/>
                  </a:lnTo>
                  <a:lnTo>
                    <a:pt x="327574" y="109563"/>
                  </a:lnTo>
                  <a:lnTo>
                    <a:pt x="293013" y="113714"/>
                  </a:lnTo>
                  <a:lnTo>
                    <a:pt x="258217" y="112817"/>
                  </a:lnTo>
                  <a:lnTo>
                    <a:pt x="190758" y="95752"/>
                  </a:lnTo>
                  <a:lnTo>
                    <a:pt x="130866" y="58102"/>
                  </a:lnTo>
                  <a:lnTo>
                    <a:pt x="84474" y="0"/>
                  </a:lnTo>
                  <a:lnTo>
                    <a:pt x="0" y="0"/>
                  </a:lnTo>
                  <a:lnTo>
                    <a:pt x="18590" y="38932"/>
                  </a:lnTo>
                  <a:lnTo>
                    <a:pt x="45645" y="78116"/>
                  </a:lnTo>
                  <a:lnTo>
                    <a:pt x="78249" y="112410"/>
                  </a:lnTo>
                  <a:lnTo>
                    <a:pt x="115667" y="141241"/>
                  </a:lnTo>
                  <a:lnTo>
                    <a:pt x="157163" y="164038"/>
                  </a:lnTo>
                  <a:lnTo>
                    <a:pt x="202002" y="180229"/>
                  </a:lnTo>
                  <a:lnTo>
                    <a:pt x="249449" y="189240"/>
                  </a:lnTo>
                  <a:lnTo>
                    <a:pt x="298770" y="190500"/>
                  </a:lnTo>
                  <a:lnTo>
                    <a:pt x="314772" y="188976"/>
                  </a:lnTo>
                  <a:lnTo>
                    <a:pt x="375973" y="176303"/>
                  </a:lnTo>
                  <a:lnTo>
                    <a:pt x="418895" y="158608"/>
                  </a:lnTo>
                  <a:lnTo>
                    <a:pt x="458215" y="134955"/>
                  </a:lnTo>
                  <a:lnTo>
                    <a:pt x="493366" y="105935"/>
                  </a:lnTo>
                  <a:lnTo>
                    <a:pt x="523783" y="72137"/>
                  </a:lnTo>
                  <a:lnTo>
                    <a:pt x="548901" y="34148"/>
                  </a:lnTo>
                  <a:lnTo>
                    <a:pt x="5647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897528" y="3777996"/>
              <a:ext cx="480695" cy="152400"/>
            </a:xfrm>
            <a:custGeom>
              <a:avLst/>
              <a:gdLst/>
              <a:ahLst/>
              <a:cxnLst/>
              <a:rect l="l" t="t" r="r" b="b"/>
              <a:pathLst>
                <a:path w="480695" h="152400">
                  <a:moveTo>
                    <a:pt x="480126" y="0"/>
                  </a:moveTo>
                  <a:lnTo>
                    <a:pt x="0" y="0"/>
                  </a:lnTo>
                  <a:lnTo>
                    <a:pt x="9762" y="20545"/>
                  </a:lnTo>
                  <a:lnTo>
                    <a:pt x="36098" y="57751"/>
                  </a:lnTo>
                  <a:lnTo>
                    <a:pt x="68261" y="89851"/>
                  </a:lnTo>
                  <a:lnTo>
                    <a:pt x="105491" y="116106"/>
                  </a:lnTo>
                  <a:lnTo>
                    <a:pt x="147030" y="135776"/>
                  </a:lnTo>
                  <a:lnTo>
                    <a:pt x="192119" y="148120"/>
                  </a:lnTo>
                  <a:lnTo>
                    <a:pt x="239998" y="152400"/>
                  </a:lnTo>
                  <a:lnTo>
                    <a:pt x="288079" y="148120"/>
                  </a:lnTo>
                  <a:lnTo>
                    <a:pt x="333274" y="135776"/>
                  </a:lnTo>
                  <a:lnTo>
                    <a:pt x="374844" y="116106"/>
                  </a:lnTo>
                  <a:lnTo>
                    <a:pt x="412049" y="89851"/>
                  </a:lnTo>
                  <a:lnTo>
                    <a:pt x="444150" y="57751"/>
                  </a:lnTo>
                  <a:lnTo>
                    <a:pt x="470405" y="20545"/>
                  </a:lnTo>
                  <a:lnTo>
                    <a:pt x="480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855520" y="3777996"/>
              <a:ext cx="565150" cy="190500"/>
            </a:xfrm>
            <a:custGeom>
              <a:avLst/>
              <a:gdLst/>
              <a:ahLst/>
              <a:cxnLst/>
              <a:rect l="l" t="t" r="r" b="b"/>
              <a:pathLst>
                <a:path w="565150" h="190500">
                  <a:moveTo>
                    <a:pt x="564711" y="0"/>
                  </a:moveTo>
                  <a:lnTo>
                    <a:pt x="479799" y="0"/>
                  </a:lnTo>
                  <a:lnTo>
                    <a:pt x="472068" y="14270"/>
                  </a:lnTo>
                  <a:lnTo>
                    <a:pt x="449306" y="43157"/>
                  </a:lnTo>
                  <a:lnTo>
                    <a:pt x="393160" y="86255"/>
                  </a:lnTo>
                  <a:lnTo>
                    <a:pt x="327574" y="109563"/>
                  </a:lnTo>
                  <a:lnTo>
                    <a:pt x="293013" y="113714"/>
                  </a:lnTo>
                  <a:lnTo>
                    <a:pt x="258217" y="112817"/>
                  </a:lnTo>
                  <a:lnTo>
                    <a:pt x="190758" y="95752"/>
                  </a:lnTo>
                  <a:lnTo>
                    <a:pt x="130866" y="58102"/>
                  </a:lnTo>
                  <a:lnTo>
                    <a:pt x="84474" y="0"/>
                  </a:lnTo>
                  <a:lnTo>
                    <a:pt x="0" y="0"/>
                  </a:lnTo>
                  <a:lnTo>
                    <a:pt x="18590" y="38932"/>
                  </a:lnTo>
                  <a:lnTo>
                    <a:pt x="45645" y="78116"/>
                  </a:lnTo>
                  <a:lnTo>
                    <a:pt x="78249" y="112410"/>
                  </a:lnTo>
                  <a:lnTo>
                    <a:pt x="115667" y="141241"/>
                  </a:lnTo>
                  <a:lnTo>
                    <a:pt x="157163" y="164038"/>
                  </a:lnTo>
                  <a:lnTo>
                    <a:pt x="202002" y="180229"/>
                  </a:lnTo>
                  <a:lnTo>
                    <a:pt x="249449" y="189240"/>
                  </a:lnTo>
                  <a:lnTo>
                    <a:pt x="298770" y="190500"/>
                  </a:lnTo>
                  <a:lnTo>
                    <a:pt x="314772" y="188976"/>
                  </a:lnTo>
                  <a:lnTo>
                    <a:pt x="375973" y="176303"/>
                  </a:lnTo>
                  <a:lnTo>
                    <a:pt x="418895" y="158608"/>
                  </a:lnTo>
                  <a:lnTo>
                    <a:pt x="458215" y="134955"/>
                  </a:lnTo>
                  <a:lnTo>
                    <a:pt x="493366" y="105935"/>
                  </a:lnTo>
                  <a:lnTo>
                    <a:pt x="523783" y="72137"/>
                  </a:lnTo>
                  <a:lnTo>
                    <a:pt x="548901" y="34148"/>
                  </a:lnTo>
                  <a:lnTo>
                    <a:pt x="5647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489826" y="4123182"/>
              <a:ext cx="2286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476123" y="4109013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06"/>
                  </a:moveTo>
                  <a:lnTo>
                    <a:pt x="256794" y="120848"/>
                  </a:lnTo>
                  <a:lnTo>
                    <a:pt x="256032" y="113990"/>
                  </a:lnTo>
                  <a:lnTo>
                    <a:pt x="244157" y="72770"/>
                  </a:lnTo>
                  <a:lnTo>
                    <a:pt x="223057" y="40771"/>
                  </a:lnTo>
                  <a:lnTo>
                    <a:pt x="162469" y="4396"/>
                  </a:lnTo>
                  <a:lnTo>
                    <a:pt x="127625" y="0"/>
                  </a:lnTo>
                  <a:lnTo>
                    <a:pt x="92842" y="4783"/>
                  </a:lnTo>
                  <a:lnTo>
                    <a:pt x="32748" y="41850"/>
                  </a:lnTo>
                  <a:lnTo>
                    <a:pt x="12081" y="74112"/>
                  </a:lnTo>
                  <a:lnTo>
                    <a:pt x="761" y="115514"/>
                  </a:lnTo>
                  <a:lnTo>
                    <a:pt x="0" y="121610"/>
                  </a:lnTo>
                  <a:lnTo>
                    <a:pt x="0" y="135326"/>
                  </a:lnTo>
                  <a:lnTo>
                    <a:pt x="762" y="142184"/>
                  </a:lnTo>
                  <a:lnTo>
                    <a:pt x="2286" y="154376"/>
                  </a:lnTo>
                  <a:lnTo>
                    <a:pt x="18463" y="194361"/>
                  </a:lnTo>
                  <a:lnTo>
                    <a:pt x="28194" y="206336"/>
                  </a:lnTo>
                  <a:lnTo>
                    <a:pt x="28194" y="122372"/>
                  </a:lnTo>
                  <a:lnTo>
                    <a:pt x="28956" y="117800"/>
                  </a:lnTo>
                  <a:lnTo>
                    <a:pt x="41813" y="78128"/>
                  </a:lnTo>
                  <a:lnTo>
                    <a:pt x="65426" y="50002"/>
                  </a:lnTo>
                  <a:lnTo>
                    <a:pt x="96145" y="33411"/>
                  </a:lnTo>
                  <a:lnTo>
                    <a:pt x="130321" y="28346"/>
                  </a:lnTo>
                  <a:lnTo>
                    <a:pt x="164304" y="34796"/>
                  </a:lnTo>
                  <a:lnTo>
                    <a:pt x="194444" y="52751"/>
                  </a:lnTo>
                  <a:lnTo>
                    <a:pt x="217093" y="82200"/>
                  </a:lnTo>
                  <a:lnTo>
                    <a:pt x="228600" y="123134"/>
                  </a:lnTo>
                  <a:lnTo>
                    <a:pt x="228600" y="208072"/>
                  </a:lnTo>
                  <a:lnTo>
                    <a:pt x="231890" y="204709"/>
                  </a:lnTo>
                  <a:lnTo>
                    <a:pt x="249381" y="170353"/>
                  </a:lnTo>
                  <a:lnTo>
                    <a:pt x="256794" y="127706"/>
                  </a:lnTo>
                  <a:close/>
                </a:path>
                <a:path w="257175" h="255904">
                  <a:moveTo>
                    <a:pt x="228600" y="208072"/>
                  </a:moveTo>
                  <a:lnTo>
                    <a:pt x="228600" y="133802"/>
                  </a:lnTo>
                  <a:lnTo>
                    <a:pt x="218020" y="172649"/>
                  </a:lnTo>
                  <a:lnTo>
                    <a:pt x="196700" y="201421"/>
                  </a:lnTo>
                  <a:lnTo>
                    <a:pt x="167985" y="219851"/>
                  </a:lnTo>
                  <a:lnTo>
                    <a:pt x="135216" y="227671"/>
                  </a:lnTo>
                  <a:lnTo>
                    <a:pt x="101738" y="224615"/>
                  </a:lnTo>
                  <a:lnTo>
                    <a:pt x="70894" y="210415"/>
                  </a:lnTo>
                  <a:lnTo>
                    <a:pt x="46027" y="184805"/>
                  </a:lnTo>
                  <a:lnTo>
                    <a:pt x="30480" y="147518"/>
                  </a:lnTo>
                  <a:lnTo>
                    <a:pt x="28956" y="137612"/>
                  </a:lnTo>
                  <a:lnTo>
                    <a:pt x="28194" y="133040"/>
                  </a:lnTo>
                  <a:lnTo>
                    <a:pt x="28194" y="206336"/>
                  </a:lnTo>
                  <a:lnTo>
                    <a:pt x="72932" y="244338"/>
                  </a:lnTo>
                  <a:lnTo>
                    <a:pt x="141712" y="255808"/>
                  </a:lnTo>
                  <a:lnTo>
                    <a:pt x="175780" y="247659"/>
                  </a:lnTo>
                  <a:lnTo>
                    <a:pt x="206598" y="230552"/>
                  </a:lnTo>
                  <a:lnTo>
                    <a:pt x="228600" y="208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556627" y="4123182"/>
              <a:ext cx="2286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542923" y="4108961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58"/>
                  </a:moveTo>
                  <a:lnTo>
                    <a:pt x="256794" y="120900"/>
                  </a:lnTo>
                  <a:lnTo>
                    <a:pt x="256032" y="114042"/>
                  </a:lnTo>
                  <a:lnTo>
                    <a:pt x="244117" y="72824"/>
                  </a:lnTo>
                  <a:lnTo>
                    <a:pt x="223000" y="40817"/>
                  </a:lnTo>
                  <a:lnTo>
                    <a:pt x="162426" y="4412"/>
                  </a:lnTo>
                  <a:lnTo>
                    <a:pt x="127601" y="0"/>
                  </a:lnTo>
                  <a:lnTo>
                    <a:pt x="92840" y="4772"/>
                  </a:lnTo>
                  <a:lnTo>
                    <a:pt x="32775" y="41841"/>
                  </a:lnTo>
                  <a:lnTo>
                    <a:pt x="12104" y="74125"/>
                  </a:lnTo>
                  <a:lnTo>
                    <a:pt x="761" y="115566"/>
                  </a:lnTo>
                  <a:lnTo>
                    <a:pt x="0" y="121662"/>
                  </a:lnTo>
                  <a:lnTo>
                    <a:pt x="0" y="135378"/>
                  </a:lnTo>
                  <a:lnTo>
                    <a:pt x="762" y="142236"/>
                  </a:lnTo>
                  <a:lnTo>
                    <a:pt x="2286" y="154428"/>
                  </a:lnTo>
                  <a:lnTo>
                    <a:pt x="18466" y="194413"/>
                  </a:lnTo>
                  <a:lnTo>
                    <a:pt x="28194" y="206383"/>
                  </a:lnTo>
                  <a:lnTo>
                    <a:pt x="28194" y="122424"/>
                  </a:lnTo>
                  <a:lnTo>
                    <a:pt x="28956" y="117852"/>
                  </a:lnTo>
                  <a:lnTo>
                    <a:pt x="41809" y="78180"/>
                  </a:lnTo>
                  <a:lnTo>
                    <a:pt x="65420" y="50054"/>
                  </a:lnTo>
                  <a:lnTo>
                    <a:pt x="96139" y="33463"/>
                  </a:lnTo>
                  <a:lnTo>
                    <a:pt x="130316" y="28398"/>
                  </a:lnTo>
                  <a:lnTo>
                    <a:pt x="164300" y="34848"/>
                  </a:lnTo>
                  <a:lnTo>
                    <a:pt x="194442" y="52803"/>
                  </a:lnTo>
                  <a:lnTo>
                    <a:pt x="217092" y="82253"/>
                  </a:lnTo>
                  <a:lnTo>
                    <a:pt x="228600" y="123186"/>
                  </a:lnTo>
                  <a:lnTo>
                    <a:pt x="228600" y="208125"/>
                  </a:lnTo>
                  <a:lnTo>
                    <a:pt x="231891" y="204762"/>
                  </a:lnTo>
                  <a:lnTo>
                    <a:pt x="249381" y="170405"/>
                  </a:lnTo>
                  <a:lnTo>
                    <a:pt x="256794" y="127758"/>
                  </a:lnTo>
                  <a:close/>
                </a:path>
                <a:path w="257175" h="255904">
                  <a:moveTo>
                    <a:pt x="228600" y="208125"/>
                  </a:moveTo>
                  <a:lnTo>
                    <a:pt x="228600" y="133854"/>
                  </a:lnTo>
                  <a:lnTo>
                    <a:pt x="218020" y="172702"/>
                  </a:lnTo>
                  <a:lnTo>
                    <a:pt x="196700" y="201473"/>
                  </a:lnTo>
                  <a:lnTo>
                    <a:pt x="167985" y="219903"/>
                  </a:lnTo>
                  <a:lnTo>
                    <a:pt x="135216" y="227723"/>
                  </a:lnTo>
                  <a:lnTo>
                    <a:pt x="101738" y="224667"/>
                  </a:lnTo>
                  <a:lnTo>
                    <a:pt x="70894" y="210467"/>
                  </a:lnTo>
                  <a:lnTo>
                    <a:pt x="46027" y="184858"/>
                  </a:lnTo>
                  <a:lnTo>
                    <a:pt x="30480" y="147570"/>
                  </a:lnTo>
                  <a:lnTo>
                    <a:pt x="28956" y="137664"/>
                  </a:lnTo>
                  <a:lnTo>
                    <a:pt x="28194" y="133092"/>
                  </a:lnTo>
                  <a:lnTo>
                    <a:pt x="28194" y="206383"/>
                  </a:lnTo>
                  <a:lnTo>
                    <a:pt x="72937" y="244390"/>
                  </a:lnTo>
                  <a:lnTo>
                    <a:pt x="141717" y="255860"/>
                  </a:lnTo>
                  <a:lnTo>
                    <a:pt x="175784" y="247712"/>
                  </a:lnTo>
                  <a:lnTo>
                    <a:pt x="206600" y="230605"/>
                  </a:lnTo>
                  <a:lnTo>
                    <a:pt x="228600" y="2081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6675767" y="3880878"/>
              <a:ext cx="924560" cy="271780"/>
            </a:xfrm>
            <a:custGeom>
              <a:avLst/>
              <a:gdLst/>
              <a:ahLst/>
              <a:cxnLst/>
              <a:rect l="l" t="t" r="r" b="b"/>
              <a:pathLst>
                <a:path w="924559" h="271779">
                  <a:moveTo>
                    <a:pt x="282702" y="20574"/>
                  </a:moveTo>
                  <a:lnTo>
                    <a:pt x="263652" y="0"/>
                  </a:lnTo>
                  <a:lnTo>
                    <a:pt x="0" y="250698"/>
                  </a:lnTo>
                  <a:lnTo>
                    <a:pt x="19812" y="271272"/>
                  </a:lnTo>
                  <a:lnTo>
                    <a:pt x="282702" y="20574"/>
                  </a:lnTo>
                  <a:close/>
                </a:path>
                <a:path w="924559" h="271779">
                  <a:moveTo>
                    <a:pt x="924306" y="250698"/>
                  </a:moveTo>
                  <a:lnTo>
                    <a:pt x="660654" y="0"/>
                  </a:lnTo>
                  <a:lnTo>
                    <a:pt x="640842" y="20574"/>
                  </a:lnTo>
                  <a:lnTo>
                    <a:pt x="904494" y="271272"/>
                  </a:lnTo>
                  <a:lnTo>
                    <a:pt x="924306" y="25069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8013827" y="4082796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36463" y="401545"/>
                  </a:lnTo>
                  <a:lnTo>
                    <a:pt x="62799" y="438751"/>
                  </a:lnTo>
                  <a:lnTo>
                    <a:pt x="94962" y="470851"/>
                  </a:lnTo>
                  <a:lnTo>
                    <a:pt x="132192" y="497106"/>
                  </a:lnTo>
                  <a:lnTo>
                    <a:pt x="173731" y="516776"/>
                  </a:lnTo>
                  <a:lnTo>
                    <a:pt x="218820" y="529120"/>
                  </a:lnTo>
                  <a:lnTo>
                    <a:pt x="266700" y="533400"/>
                  </a:lnTo>
                  <a:lnTo>
                    <a:pt x="314780" y="529120"/>
                  </a:lnTo>
                  <a:lnTo>
                    <a:pt x="359975" y="516776"/>
                  </a:lnTo>
                  <a:lnTo>
                    <a:pt x="401545" y="497106"/>
                  </a:lnTo>
                  <a:lnTo>
                    <a:pt x="438751" y="470851"/>
                  </a:lnTo>
                  <a:lnTo>
                    <a:pt x="470851" y="438751"/>
                  </a:lnTo>
                  <a:lnTo>
                    <a:pt x="497106" y="401545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975727" y="4045867"/>
              <a:ext cx="609600" cy="589915"/>
            </a:xfrm>
            <a:custGeom>
              <a:avLst/>
              <a:gdLst/>
              <a:ahLst/>
              <a:cxnLst/>
              <a:rect l="l" t="t" r="r" b="b"/>
              <a:pathLst>
                <a:path w="609600" h="58991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460" y="48060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41383" y="456860"/>
                  </a:lnTo>
                  <a:lnTo>
                    <a:pt x="68438" y="496044"/>
                  </a:lnTo>
                  <a:lnTo>
                    <a:pt x="76200" y="50420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504706"/>
                  </a:lnTo>
                  <a:lnTo>
                    <a:pt x="546576" y="490065"/>
                  </a:lnTo>
                  <a:lnTo>
                    <a:pt x="571694" y="452077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589914">
                  <a:moveTo>
                    <a:pt x="533400" y="504706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494861" y="432199"/>
                  </a:lnTo>
                  <a:lnTo>
                    <a:pt x="445560" y="485092"/>
                  </a:lnTo>
                  <a:lnTo>
                    <a:pt x="383985" y="518328"/>
                  </a:lnTo>
                  <a:lnTo>
                    <a:pt x="315806" y="531642"/>
                  </a:lnTo>
                  <a:lnTo>
                    <a:pt x="281010" y="530746"/>
                  </a:lnTo>
                  <a:lnTo>
                    <a:pt x="213551" y="513680"/>
                  </a:lnTo>
                  <a:lnTo>
                    <a:pt x="153659" y="476030"/>
                  </a:lnTo>
                  <a:lnTo>
                    <a:pt x="107001" y="417531"/>
                  </a:ln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504208"/>
                  </a:lnTo>
                  <a:lnTo>
                    <a:pt x="101042" y="530338"/>
                  </a:lnTo>
                  <a:lnTo>
                    <a:pt x="138527" y="559206"/>
                  </a:lnTo>
                  <a:lnTo>
                    <a:pt x="179956" y="581967"/>
                  </a:lnTo>
                  <a:lnTo>
                    <a:pt x="200481" y="589378"/>
                  </a:lnTo>
                  <a:lnTo>
                    <a:pt x="410538" y="589378"/>
                  </a:lnTo>
                  <a:lnTo>
                    <a:pt x="441688" y="576536"/>
                  </a:lnTo>
                  <a:lnTo>
                    <a:pt x="481008" y="552884"/>
                  </a:lnTo>
                  <a:lnTo>
                    <a:pt x="516159" y="523864"/>
                  </a:lnTo>
                  <a:lnTo>
                    <a:pt x="533400" y="504706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8124570" y="4144009"/>
            <a:ext cx="300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11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822845" y="3777996"/>
            <a:ext cx="9096375" cy="2571750"/>
            <a:chOff x="822845" y="3777996"/>
            <a:chExt cx="9096375" cy="2571750"/>
          </a:xfrm>
        </p:grpSpPr>
        <p:sp>
          <p:nvSpPr>
            <p:cNvPr id="76" name="object 76"/>
            <p:cNvSpPr/>
            <p:nvPr/>
          </p:nvSpPr>
          <p:spPr>
            <a:xfrm>
              <a:off x="8019415" y="4567440"/>
              <a:ext cx="523240" cy="67945"/>
            </a:xfrm>
            <a:custGeom>
              <a:avLst/>
              <a:gdLst/>
              <a:ahLst/>
              <a:cxnLst/>
              <a:rect l="l" t="t" r="r" b="b"/>
              <a:pathLst>
                <a:path w="523240" h="67945">
                  <a:moveTo>
                    <a:pt x="82816" y="19050"/>
                  </a:moveTo>
                  <a:lnTo>
                    <a:pt x="62242" y="0"/>
                  </a:lnTo>
                  <a:lnTo>
                    <a:pt x="0" y="67818"/>
                  </a:lnTo>
                  <a:lnTo>
                    <a:pt x="38176" y="67818"/>
                  </a:lnTo>
                  <a:lnTo>
                    <a:pt x="82816" y="19050"/>
                  </a:lnTo>
                  <a:close/>
                </a:path>
                <a:path w="523240" h="67945">
                  <a:moveTo>
                    <a:pt x="522998" y="67818"/>
                  </a:moveTo>
                  <a:lnTo>
                    <a:pt x="460768" y="0"/>
                  </a:lnTo>
                  <a:lnTo>
                    <a:pt x="440194" y="19050"/>
                  </a:lnTo>
                  <a:lnTo>
                    <a:pt x="484822" y="67818"/>
                  </a:lnTo>
                  <a:lnTo>
                    <a:pt x="522998" y="6781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845705" y="4635246"/>
              <a:ext cx="34290" cy="857250"/>
            </a:xfrm>
            <a:custGeom>
              <a:avLst/>
              <a:gdLst/>
              <a:ahLst/>
              <a:cxnLst/>
              <a:rect l="l" t="t" r="r" b="b"/>
              <a:pathLst>
                <a:path w="34290" h="857250">
                  <a:moveTo>
                    <a:pt x="34290" y="85725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9518027" y="3777996"/>
              <a:ext cx="39625" cy="25717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822845" y="4635246"/>
              <a:ext cx="11430" cy="857250"/>
            </a:xfrm>
            <a:custGeom>
              <a:avLst/>
              <a:gdLst/>
              <a:ahLst/>
              <a:cxnLst/>
              <a:rect l="l" t="t" r="r" b="b"/>
              <a:pathLst>
                <a:path w="11430" h="857250">
                  <a:moveTo>
                    <a:pt x="11430" y="857250"/>
                  </a:moveTo>
                  <a:lnTo>
                    <a:pt x="1143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1430" y="85725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89723" y="4635258"/>
              <a:ext cx="6276975" cy="857250"/>
            </a:xfrm>
            <a:custGeom>
              <a:avLst/>
              <a:gdLst/>
              <a:ahLst/>
              <a:cxnLst/>
              <a:rect l="l" t="t" r="r" b="b"/>
              <a:pathLst>
                <a:path w="6276975" h="857250">
                  <a:moveTo>
                    <a:pt x="28181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28181" y="857250"/>
                  </a:lnTo>
                  <a:lnTo>
                    <a:pt x="28181" y="0"/>
                  </a:lnTo>
                  <a:close/>
                </a:path>
                <a:path w="6276975" h="857250">
                  <a:moveTo>
                    <a:pt x="6276594" y="0"/>
                  </a:moveTo>
                  <a:lnTo>
                    <a:pt x="6248400" y="0"/>
                  </a:lnTo>
                  <a:lnTo>
                    <a:pt x="6248400" y="857250"/>
                  </a:lnTo>
                  <a:lnTo>
                    <a:pt x="6276594" y="857250"/>
                  </a:lnTo>
                  <a:lnTo>
                    <a:pt x="6276594" y="0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8176208" y="4635246"/>
              <a:ext cx="210185" cy="19050"/>
            </a:xfrm>
            <a:custGeom>
              <a:avLst/>
              <a:gdLst/>
              <a:ahLst/>
              <a:cxnLst/>
              <a:rect l="l" t="t" r="r" b="b"/>
              <a:pathLst>
                <a:path w="210184" h="19050">
                  <a:moveTo>
                    <a:pt x="210057" y="0"/>
                  </a:moveTo>
                  <a:lnTo>
                    <a:pt x="0" y="0"/>
                  </a:lnTo>
                  <a:lnTo>
                    <a:pt x="24314" y="8779"/>
                  </a:lnTo>
                  <a:lnTo>
                    <a:pt x="71761" y="17790"/>
                  </a:lnTo>
                  <a:lnTo>
                    <a:pt x="121082" y="19050"/>
                  </a:lnTo>
                  <a:lnTo>
                    <a:pt x="152324" y="16002"/>
                  </a:lnTo>
                  <a:lnTo>
                    <a:pt x="198284" y="4853"/>
                  </a:lnTo>
                  <a:lnTo>
                    <a:pt x="210057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7632826" y="4844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619123" y="483127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20"/>
                  </a:moveTo>
                  <a:lnTo>
                    <a:pt x="256794" y="120962"/>
                  </a:lnTo>
                  <a:lnTo>
                    <a:pt x="256032" y="114104"/>
                  </a:lnTo>
                  <a:lnTo>
                    <a:pt x="244178" y="72898"/>
                  </a:lnTo>
                  <a:lnTo>
                    <a:pt x="223095" y="40885"/>
                  </a:lnTo>
                  <a:lnTo>
                    <a:pt x="162528" y="4437"/>
                  </a:lnTo>
                  <a:lnTo>
                    <a:pt x="127687" y="0"/>
                  </a:lnTo>
                  <a:lnTo>
                    <a:pt x="92903" y="4751"/>
                  </a:lnTo>
                  <a:lnTo>
                    <a:pt x="32790" y="41818"/>
                  </a:lnTo>
                  <a:lnTo>
                    <a:pt x="12104" y="74131"/>
                  </a:lnTo>
                  <a:lnTo>
                    <a:pt x="761" y="115628"/>
                  </a:lnTo>
                  <a:lnTo>
                    <a:pt x="0" y="121724"/>
                  </a:lnTo>
                  <a:lnTo>
                    <a:pt x="0" y="135440"/>
                  </a:lnTo>
                  <a:lnTo>
                    <a:pt x="762" y="142298"/>
                  </a:lnTo>
                  <a:lnTo>
                    <a:pt x="2286" y="154490"/>
                  </a:lnTo>
                  <a:lnTo>
                    <a:pt x="18441" y="194434"/>
                  </a:lnTo>
                  <a:lnTo>
                    <a:pt x="28194" y="206421"/>
                  </a:lnTo>
                  <a:lnTo>
                    <a:pt x="28194" y="122486"/>
                  </a:lnTo>
                  <a:lnTo>
                    <a:pt x="28956" y="117914"/>
                  </a:lnTo>
                  <a:lnTo>
                    <a:pt x="42076" y="77992"/>
                  </a:lnTo>
                  <a:lnTo>
                    <a:pt x="65849" y="49793"/>
                  </a:lnTo>
                  <a:lnTo>
                    <a:pt x="96639" y="33254"/>
                  </a:lnTo>
                  <a:lnTo>
                    <a:pt x="130811" y="28313"/>
                  </a:lnTo>
                  <a:lnTo>
                    <a:pt x="164729" y="34905"/>
                  </a:lnTo>
                  <a:lnTo>
                    <a:pt x="194757" y="52967"/>
                  </a:lnTo>
                  <a:lnTo>
                    <a:pt x="217259" y="82436"/>
                  </a:lnTo>
                  <a:lnTo>
                    <a:pt x="228600" y="123248"/>
                  </a:lnTo>
                  <a:lnTo>
                    <a:pt x="228600" y="208140"/>
                  </a:lnTo>
                  <a:lnTo>
                    <a:pt x="231962" y="204708"/>
                  </a:lnTo>
                  <a:lnTo>
                    <a:pt x="249430" y="170399"/>
                  </a:lnTo>
                  <a:lnTo>
                    <a:pt x="256794" y="127820"/>
                  </a:lnTo>
                  <a:close/>
                </a:path>
                <a:path w="257175" h="255904">
                  <a:moveTo>
                    <a:pt x="228600" y="208140"/>
                  </a:moveTo>
                  <a:lnTo>
                    <a:pt x="228600" y="133916"/>
                  </a:lnTo>
                  <a:lnTo>
                    <a:pt x="217971" y="172812"/>
                  </a:lnTo>
                  <a:lnTo>
                    <a:pt x="196640" y="201587"/>
                  </a:lnTo>
                  <a:lnTo>
                    <a:pt x="167938" y="219991"/>
                  </a:lnTo>
                  <a:lnTo>
                    <a:pt x="135197" y="227771"/>
                  </a:lnTo>
                  <a:lnTo>
                    <a:pt x="101750" y="224676"/>
                  </a:lnTo>
                  <a:lnTo>
                    <a:pt x="70926" y="210456"/>
                  </a:lnTo>
                  <a:lnTo>
                    <a:pt x="46059" y="184859"/>
                  </a:lnTo>
                  <a:lnTo>
                    <a:pt x="30480" y="147632"/>
                  </a:lnTo>
                  <a:lnTo>
                    <a:pt x="28956" y="137726"/>
                  </a:lnTo>
                  <a:lnTo>
                    <a:pt x="28194" y="133154"/>
                  </a:lnTo>
                  <a:lnTo>
                    <a:pt x="28194" y="206421"/>
                  </a:lnTo>
                  <a:lnTo>
                    <a:pt x="72922" y="244340"/>
                  </a:lnTo>
                  <a:lnTo>
                    <a:pt x="141751" y="255770"/>
                  </a:lnTo>
                  <a:lnTo>
                    <a:pt x="175840" y="247618"/>
                  </a:lnTo>
                  <a:lnTo>
                    <a:pt x="206672" y="230523"/>
                  </a:lnTo>
                  <a:lnTo>
                    <a:pt x="228600" y="208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8699626" y="4844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8685923" y="483127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20"/>
                  </a:moveTo>
                  <a:lnTo>
                    <a:pt x="256794" y="120962"/>
                  </a:lnTo>
                  <a:lnTo>
                    <a:pt x="256032" y="114104"/>
                  </a:lnTo>
                  <a:lnTo>
                    <a:pt x="244178" y="72898"/>
                  </a:lnTo>
                  <a:lnTo>
                    <a:pt x="223095" y="40885"/>
                  </a:lnTo>
                  <a:lnTo>
                    <a:pt x="162528" y="4437"/>
                  </a:lnTo>
                  <a:lnTo>
                    <a:pt x="127687" y="0"/>
                  </a:lnTo>
                  <a:lnTo>
                    <a:pt x="92903" y="4751"/>
                  </a:lnTo>
                  <a:lnTo>
                    <a:pt x="32790" y="41818"/>
                  </a:lnTo>
                  <a:lnTo>
                    <a:pt x="12104" y="74131"/>
                  </a:lnTo>
                  <a:lnTo>
                    <a:pt x="761" y="115628"/>
                  </a:lnTo>
                  <a:lnTo>
                    <a:pt x="0" y="121724"/>
                  </a:lnTo>
                  <a:lnTo>
                    <a:pt x="0" y="135440"/>
                  </a:lnTo>
                  <a:lnTo>
                    <a:pt x="762" y="142298"/>
                  </a:lnTo>
                  <a:lnTo>
                    <a:pt x="2286" y="154490"/>
                  </a:lnTo>
                  <a:lnTo>
                    <a:pt x="18441" y="194434"/>
                  </a:lnTo>
                  <a:lnTo>
                    <a:pt x="28194" y="206421"/>
                  </a:lnTo>
                  <a:lnTo>
                    <a:pt x="28194" y="122486"/>
                  </a:lnTo>
                  <a:lnTo>
                    <a:pt x="28956" y="117914"/>
                  </a:lnTo>
                  <a:lnTo>
                    <a:pt x="42076" y="77992"/>
                  </a:lnTo>
                  <a:lnTo>
                    <a:pt x="65849" y="49793"/>
                  </a:lnTo>
                  <a:lnTo>
                    <a:pt x="96639" y="33254"/>
                  </a:lnTo>
                  <a:lnTo>
                    <a:pt x="130811" y="28313"/>
                  </a:lnTo>
                  <a:lnTo>
                    <a:pt x="164729" y="34905"/>
                  </a:lnTo>
                  <a:lnTo>
                    <a:pt x="194757" y="52967"/>
                  </a:lnTo>
                  <a:lnTo>
                    <a:pt x="217259" y="82436"/>
                  </a:lnTo>
                  <a:lnTo>
                    <a:pt x="228600" y="123248"/>
                  </a:lnTo>
                  <a:lnTo>
                    <a:pt x="228600" y="208140"/>
                  </a:lnTo>
                  <a:lnTo>
                    <a:pt x="231962" y="204708"/>
                  </a:lnTo>
                  <a:lnTo>
                    <a:pt x="249430" y="170399"/>
                  </a:lnTo>
                  <a:lnTo>
                    <a:pt x="256794" y="127820"/>
                  </a:lnTo>
                  <a:close/>
                </a:path>
                <a:path w="257175" h="255904">
                  <a:moveTo>
                    <a:pt x="228600" y="208140"/>
                  </a:moveTo>
                  <a:lnTo>
                    <a:pt x="228600" y="133916"/>
                  </a:lnTo>
                  <a:lnTo>
                    <a:pt x="217971" y="172812"/>
                  </a:lnTo>
                  <a:lnTo>
                    <a:pt x="196640" y="201587"/>
                  </a:lnTo>
                  <a:lnTo>
                    <a:pt x="167938" y="219991"/>
                  </a:lnTo>
                  <a:lnTo>
                    <a:pt x="135197" y="227771"/>
                  </a:lnTo>
                  <a:lnTo>
                    <a:pt x="101750" y="224676"/>
                  </a:lnTo>
                  <a:lnTo>
                    <a:pt x="70926" y="210456"/>
                  </a:lnTo>
                  <a:lnTo>
                    <a:pt x="46059" y="184859"/>
                  </a:lnTo>
                  <a:lnTo>
                    <a:pt x="30480" y="147632"/>
                  </a:lnTo>
                  <a:lnTo>
                    <a:pt x="28956" y="137726"/>
                  </a:lnTo>
                  <a:lnTo>
                    <a:pt x="28194" y="133154"/>
                  </a:lnTo>
                  <a:lnTo>
                    <a:pt x="28194" y="206421"/>
                  </a:lnTo>
                  <a:lnTo>
                    <a:pt x="72922" y="244340"/>
                  </a:lnTo>
                  <a:lnTo>
                    <a:pt x="141751" y="255770"/>
                  </a:lnTo>
                  <a:lnTo>
                    <a:pt x="175840" y="247618"/>
                  </a:lnTo>
                  <a:lnTo>
                    <a:pt x="206672" y="230523"/>
                  </a:lnTo>
                  <a:lnTo>
                    <a:pt x="228600" y="208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818006" y="4635258"/>
              <a:ext cx="925830" cy="238760"/>
            </a:xfrm>
            <a:custGeom>
              <a:avLst/>
              <a:gdLst/>
              <a:ahLst/>
              <a:cxnLst/>
              <a:rect l="l" t="t" r="r" b="b"/>
              <a:pathLst>
                <a:path w="925829" h="238760">
                  <a:moveTo>
                    <a:pt x="239585" y="0"/>
                  </a:moveTo>
                  <a:lnTo>
                    <a:pt x="201409" y="0"/>
                  </a:lnTo>
                  <a:lnTo>
                    <a:pt x="0" y="219456"/>
                  </a:lnTo>
                  <a:lnTo>
                    <a:pt x="21336" y="238506"/>
                  </a:lnTo>
                  <a:lnTo>
                    <a:pt x="239585" y="0"/>
                  </a:lnTo>
                  <a:close/>
                </a:path>
                <a:path w="925829" h="238760">
                  <a:moveTo>
                    <a:pt x="925830" y="219456"/>
                  </a:moveTo>
                  <a:lnTo>
                    <a:pt x="724408" y="0"/>
                  </a:lnTo>
                  <a:lnTo>
                    <a:pt x="686231" y="0"/>
                  </a:lnTo>
                  <a:lnTo>
                    <a:pt x="904494" y="238506"/>
                  </a:lnTo>
                  <a:lnTo>
                    <a:pt x="925830" y="219456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989723" y="5492508"/>
              <a:ext cx="6276975" cy="857250"/>
            </a:xfrm>
            <a:custGeom>
              <a:avLst/>
              <a:gdLst/>
              <a:ahLst/>
              <a:cxnLst/>
              <a:rect l="l" t="t" r="r" b="b"/>
              <a:pathLst>
                <a:path w="6276975" h="857250">
                  <a:moveTo>
                    <a:pt x="28181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28181" y="857250"/>
                  </a:lnTo>
                  <a:lnTo>
                    <a:pt x="28181" y="0"/>
                  </a:lnTo>
                  <a:close/>
                </a:path>
                <a:path w="6276975" h="857250">
                  <a:moveTo>
                    <a:pt x="6276594" y="0"/>
                  </a:moveTo>
                  <a:lnTo>
                    <a:pt x="6248400" y="0"/>
                  </a:lnTo>
                  <a:lnTo>
                    <a:pt x="6248400" y="857250"/>
                  </a:lnTo>
                  <a:lnTo>
                    <a:pt x="6276594" y="857250"/>
                  </a:lnTo>
                  <a:lnTo>
                    <a:pt x="6276594" y="0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/>
          <p:cNvSpPr txBox="1"/>
          <p:nvPr/>
        </p:nvSpPr>
        <p:spPr>
          <a:xfrm>
            <a:off x="1082935" y="4651502"/>
            <a:ext cx="25463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1.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2.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3.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4.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997396" y="4516362"/>
            <a:ext cx="504825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40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Every node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either red or black  Every leaf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(NULL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pointer)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node 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red,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both children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black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Every path from node to descendent leaf  contains 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same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number of black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nodes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774839" y="6348984"/>
            <a:ext cx="9144000" cy="858519"/>
            <a:chOff x="774839" y="6348984"/>
            <a:chExt cx="9144000" cy="858519"/>
          </a:xfrm>
        </p:grpSpPr>
        <p:sp>
          <p:nvSpPr>
            <p:cNvPr id="96" name="object 96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9518027" y="6349746"/>
              <a:ext cx="39625" cy="8572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/>
              <a:rect l="l" t="t" r="r" b="b"/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989723" y="6349746"/>
              <a:ext cx="6276975" cy="593090"/>
            </a:xfrm>
            <a:custGeom>
              <a:avLst/>
              <a:gdLst/>
              <a:ahLst/>
              <a:cxnLst/>
              <a:rect l="l" t="t" r="r" b="b"/>
              <a:pathLst>
                <a:path w="6276975" h="593090">
                  <a:moveTo>
                    <a:pt x="28194" y="563880"/>
                  </a:moveTo>
                  <a:lnTo>
                    <a:pt x="28194" y="0"/>
                  </a:lnTo>
                  <a:lnTo>
                    <a:pt x="0" y="0"/>
                  </a:lnTo>
                  <a:lnTo>
                    <a:pt x="0" y="592836"/>
                  </a:lnTo>
                  <a:lnTo>
                    <a:pt x="13715" y="592836"/>
                  </a:lnTo>
                  <a:lnTo>
                    <a:pt x="13716" y="563880"/>
                  </a:lnTo>
                  <a:lnTo>
                    <a:pt x="28194" y="563880"/>
                  </a:lnTo>
                  <a:close/>
                </a:path>
                <a:path w="6276975" h="593090">
                  <a:moveTo>
                    <a:pt x="6262103" y="563880"/>
                  </a:moveTo>
                  <a:lnTo>
                    <a:pt x="13716" y="563880"/>
                  </a:lnTo>
                  <a:lnTo>
                    <a:pt x="28194" y="578358"/>
                  </a:lnTo>
                  <a:lnTo>
                    <a:pt x="28194" y="592836"/>
                  </a:lnTo>
                  <a:lnTo>
                    <a:pt x="6248400" y="592836"/>
                  </a:lnTo>
                  <a:lnTo>
                    <a:pt x="6248400" y="578358"/>
                  </a:lnTo>
                  <a:lnTo>
                    <a:pt x="6262103" y="563880"/>
                  </a:lnTo>
                  <a:close/>
                </a:path>
                <a:path w="6276975" h="593090">
                  <a:moveTo>
                    <a:pt x="28194" y="592836"/>
                  </a:moveTo>
                  <a:lnTo>
                    <a:pt x="28194" y="578358"/>
                  </a:lnTo>
                  <a:lnTo>
                    <a:pt x="13716" y="563880"/>
                  </a:lnTo>
                  <a:lnTo>
                    <a:pt x="13715" y="592836"/>
                  </a:lnTo>
                  <a:lnTo>
                    <a:pt x="28194" y="592836"/>
                  </a:lnTo>
                  <a:close/>
                </a:path>
                <a:path w="6276975" h="593090">
                  <a:moveTo>
                    <a:pt x="6276594" y="592836"/>
                  </a:moveTo>
                  <a:lnTo>
                    <a:pt x="6276594" y="0"/>
                  </a:lnTo>
                  <a:lnTo>
                    <a:pt x="6248400" y="0"/>
                  </a:lnTo>
                  <a:lnTo>
                    <a:pt x="6248400" y="563880"/>
                  </a:lnTo>
                  <a:lnTo>
                    <a:pt x="6262103" y="563880"/>
                  </a:lnTo>
                  <a:lnTo>
                    <a:pt x="6262103" y="592836"/>
                  </a:lnTo>
                  <a:lnTo>
                    <a:pt x="6276594" y="592836"/>
                  </a:lnTo>
                  <a:close/>
                </a:path>
                <a:path w="6276975" h="593090">
                  <a:moveTo>
                    <a:pt x="6262103" y="592836"/>
                  </a:moveTo>
                  <a:lnTo>
                    <a:pt x="6262103" y="563880"/>
                  </a:lnTo>
                  <a:lnTo>
                    <a:pt x="6248400" y="578358"/>
                  </a:lnTo>
                  <a:lnTo>
                    <a:pt x="6248400" y="592836"/>
                  </a:lnTo>
                  <a:lnTo>
                    <a:pt x="6262103" y="592836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/>
          <p:cNvSpPr txBox="1"/>
          <p:nvPr/>
        </p:nvSpPr>
        <p:spPr>
          <a:xfrm>
            <a:off x="1082935" y="6480302"/>
            <a:ext cx="254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5.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997396" y="6480302"/>
            <a:ext cx="3002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 root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always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9106801" y="6230365"/>
            <a:ext cx="2057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17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8027" y="348995"/>
            <a:ext cx="39625" cy="857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2833" y="349007"/>
            <a:ext cx="57785" cy="857250"/>
          </a:xfrm>
          <a:custGeom>
            <a:avLst/>
            <a:gdLst/>
            <a:ahLst/>
            <a:cxnLst/>
            <a:rect l="l" t="t" r="r" b="b"/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612515" y="348995"/>
            <a:ext cx="306705" cy="857250"/>
            <a:chOff x="9612515" y="348995"/>
            <a:chExt cx="306705" cy="857250"/>
          </a:xfrm>
        </p:grpSpPr>
        <p:sp>
          <p:nvSpPr>
            <p:cNvPr id="5" name="object 5"/>
            <p:cNvSpPr/>
            <p:nvPr/>
          </p:nvSpPr>
          <p:spPr>
            <a:xfrm>
              <a:off x="9612515" y="348995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R</a:t>
            </a:r>
            <a:r>
              <a:rPr dirty="0"/>
              <a:t>ED</a:t>
            </a:r>
            <a:r>
              <a:rPr sz="3200" dirty="0"/>
              <a:t>-B</a:t>
            </a:r>
            <a:r>
              <a:rPr dirty="0"/>
              <a:t>LACK</a:t>
            </a:r>
            <a:r>
              <a:rPr spc="60" dirty="0"/>
              <a:t> </a:t>
            </a:r>
            <a:r>
              <a:rPr sz="3200" dirty="0"/>
              <a:t>T</a:t>
            </a:r>
            <a:r>
              <a:rPr dirty="0"/>
              <a:t>REES</a:t>
            </a:r>
            <a:r>
              <a:rPr sz="3200" dirty="0"/>
              <a:t>:</a:t>
            </a:r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9" name="object 9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2833" y="1206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612515" y="1206246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11541" y="1206500"/>
            <a:ext cx="5233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5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HE </a:t>
            </a:r>
            <a:r>
              <a:rPr sz="3200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550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ROBLEM </a:t>
            </a:r>
            <a:r>
              <a:rPr sz="32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55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ITH</a:t>
            </a:r>
            <a:r>
              <a:rPr sz="2550" spc="37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55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NSERTION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2845" y="1206246"/>
            <a:ext cx="9096375" cy="2571750"/>
            <a:chOff x="822845" y="1206246"/>
            <a:chExt cx="9096375" cy="2571750"/>
          </a:xfrm>
        </p:grpSpPr>
        <p:sp>
          <p:nvSpPr>
            <p:cNvPr id="15" name="object 15"/>
            <p:cNvSpPr/>
            <p:nvPr/>
          </p:nvSpPr>
          <p:spPr>
            <a:xfrm>
              <a:off x="6695905" y="2025396"/>
              <a:ext cx="274320" cy="38100"/>
            </a:xfrm>
            <a:custGeom>
              <a:avLst/>
              <a:gdLst/>
              <a:ahLst/>
              <a:cxnLst/>
              <a:rect l="l" t="t" r="r" b="b"/>
              <a:pathLst>
                <a:path w="274320" h="38100">
                  <a:moveTo>
                    <a:pt x="273978" y="38099"/>
                  </a:moveTo>
                  <a:lnTo>
                    <a:pt x="271666" y="36463"/>
                  </a:lnTo>
                  <a:lnTo>
                    <a:pt x="230096" y="16711"/>
                  </a:lnTo>
                  <a:lnTo>
                    <a:pt x="184901" y="4304"/>
                  </a:lnTo>
                  <a:lnTo>
                    <a:pt x="136820" y="0"/>
                  </a:lnTo>
                  <a:lnTo>
                    <a:pt x="88941" y="4304"/>
                  </a:lnTo>
                  <a:lnTo>
                    <a:pt x="43852" y="16711"/>
                  </a:lnTo>
                  <a:lnTo>
                    <a:pt x="2313" y="36463"/>
                  </a:lnTo>
                  <a:lnTo>
                    <a:pt x="0" y="38099"/>
                  </a:lnTo>
                  <a:lnTo>
                    <a:pt x="273978" y="3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31270" y="1988467"/>
              <a:ext cx="403860" cy="75565"/>
            </a:xfrm>
            <a:custGeom>
              <a:avLst/>
              <a:gdLst/>
              <a:ahLst/>
              <a:cxnLst/>
              <a:rect l="l" t="t" r="r" b="b"/>
              <a:pathLst>
                <a:path w="403859" h="75564">
                  <a:moveTo>
                    <a:pt x="403583" y="75028"/>
                  </a:moveTo>
                  <a:lnTo>
                    <a:pt x="366548" y="46698"/>
                  </a:lnTo>
                  <a:lnTo>
                    <a:pt x="303367" y="16639"/>
                  </a:lnTo>
                  <a:lnTo>
                    <a:pt x="235469" y="1755"/>
                  </a:lnTo>
                  <a:lnTo>
                    <a:pt x="200741" y="0"/>
                  </a:lnTo>
                  <a:lnTo>
                    <a:pt x="166024" y="2032"/>
                  </a:lnTo>
                  <a:lnTo>
                    <a:pt x="98205" y="17456"/>
                  </a:lnTo>
                  <a:lnTo>
                    <a:pt x="35183" y="48012"/>
                  </a:lnTo>
                  <a:lnTo>
                    <a:pt x="0" y="75028"/>
                  </a:lnTo>
                  <a:lnTo>
                    <a:pt x="403583" y="75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518027" y="1206246"/>
              <a:ext cx="39625" cy="257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50318" y="2062746"/>
              <a:ext cx="3747135" cy="858519"/>
            </a:xfrm>
            <a:custGeom>
              <a:avLst/>
              <a:gdLst/>
              <a:ahLst/>
              <a:cxnLst/>
              <a:rect l="l" t="t" r="r" b="b"/>
              <a:pathLst>
                <a:path w="3747134" h="858519">
                  <a:moveTo>
                    <a:pt x="698754" y="470154"/>
                  </a:moveTo>
                  <a:lnTo>
                    <a:pt x="689610" y="443484"/>
                  </a:lnTo>
                  <a:lnTo>
                    <a:pt x="0" y="675132"/>
                  </a:lnTo>
                  <a:lnTo>
                    <a:pt x="9144" y="701802"/>
                  </a:lnTo>
                  <a:lnTo>
                    <a:pt x="698754" y="470154"/>
                  </a:lnTo>
                  <a:close/>
                </a:path>
                <a:path w="3747134" h="858519">
                  <a:moveTo>
                    <a:pt x="1765579" y="675132"/>
                  </a:moveTo>
                  <a:lnTo>
                    <a:pt x="1075969" y="443484"/>
                  </a:lnTo>
                  <a:lnTo>
                    <a:pt x="1066825" y="470154"/>
                  </a:lnTo>
                  <a:lnTo>
                    <a:pt x="1756435" y="701802"/>
                  </a:lnTo>
                  <a:lnTo>
                    <a:pt x="1765579" y="675132"/>
                  </a:lnTo>
                  <a:close/>
                </a:path>
                <a:path w="3747134" h="858519">
                  <a:moveTo>
                    <a:pt x="3746766" y="0"/>
                  </a:moveTo>
                  <a:lnTo>
                    <a:pt x="3733825" y="0"/>
                  </a:lnTo>
                  <a:lnTo>
                    <a:pt x="3733825" y="858012"/>
                  </a:lnTo>
                  <a:lnTo>
                    <a:pt x="3746766" y="858012"/>
                  </a:lnTo>
                  <a:lnTo>
                    <a:pt x="3746766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06095" y="2711196"/>
              <a:ext cx="520065" cy="209550"/>
            </a:xfrm>
            <a:custGeom>
              <a:avLst/>
              <a:gdLst/>
              <a:ahLst/>
              <a:cxnLst/>
              <a:rect l="l" t="t" r="r" b="b"/>
              <a:pathLst>
                <a:path w="520064" h="209550">
                  <a:moveTo>
                    <a:pt x="519727" y="209549"/>
                  </a:moveTo>
                  <a:lnTo>
                    <a:pt x="490250" y="132192"/>
                  </a:lnTo>
                  <a:lnTo>
                    <a:pt x="463995" y="94962"/>
                  </a:lnTo>
                  <a:lnTo>
                    <a:pt x="431895" y="62799"/>
                  </a:lnTo>
                  <a:lnTo>
                    <a:pt x="394690" y="36463"/>
                  </a:lnTo>
                  <a:lnTo>
                    <a:pt x="353120" y="16711"/>
                  </a:lnTo>
                  <a:lnTo>
                    <a:pt x="307924" y="4304"/>
                  </a:lnTo>
                  <a:lnTo>
                    <a:pt x="259844" y="0"/>
                  </a:lnTo>
                  <a:lnTo>
                    <a:pt x="211965" y="4304"/>
                  </a:lnTo>
                  <a:lnTo>
                    <a:pt x="166876" y="16711"/>
                  </a:lnTo>
                  <a:lnTo>
                    <a:pt x="125337" y="36463"/>
                  </a:lnTo>
                  <a:lnTo>
                    <a:pt x="88107" y="62799"/>
                  </a:lnTo>
                  <a:lnTo>
                    <a:pt x="55944" y="94962"/>
                  </a:lnTo>
                  <a:lnTo>
                    <a:pt x="29607" y="132192"/>
                  </a:lnTo>
                  <a:lnTo>
                    <a:pt x="9856" y="173731"/>
                  </a:lnTo>
                  <a:lnTo>
                    <a:pt x="0" y="209549"/>
                  </a:lnTo>
                  <a:lnTo>
                    <a:pt x="519727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67976" y="2674267"/>
              <a:ext cx="596265" cy="247015"/>
            </a:xfrm>
            <a:custGeom>
              <a:avLst/>
              <a:gdLst/>
              <a:ahLst/>
              <a:cxnLst/>
              <a:rect l="l" t="t" r="r" b="b"/>
              <a:pathLst>
                <a:path w="596264" h="247014">
                  <a:moveTo>
                    <a:pt x="596233" y="246478"/>
                  </a:moveTo>
                  <a:lnTo>
                    <a:pt x="579550" y="188335"/>
                  </a:lnTo>
                  <a:lnTo>
                    <a:pt x="562575" y="152402"/>
                  </a:lnTo>
                  <a:lnTo>
                    <a:pt x="542041" y="120273"/>
                  </a:lnTo>
                  <a:lnTo>
                    <a:pt x="491885" y="67423"/>
                  </a:lnTo>
                  <a:lnTo>
                    <a:pt x="432253" y="29771"/>
                  </a:lnTo>
                  <a:lnTo>
                    <a:pt x="366317" y="7301"/>
                  </a:lnTo>
                  <a:lnTo>
                    <a:pt x="297249" y="0"/>
                  </a:lnTo>
                  <a:lnTo>
                    <a:pt x="262531" y="2032"/>
                  </a:lnTo>
                  <a:lnTo>
                    <a:pt x="194712" y="17456"/>
                  </a:lnTo>
                  <a:lnTo>
                    <a:pt x="131690" y="48012"/>
                  </a:lnTo>
                  <a:lnTo>
                    <a:pt x="76638" y="93685"/>
                  </a:lnTo>
                  <a:lnTo>
                    <a:pt x="32726" y="154460"/>
                  </a:lnTo>
                  <a:lnTo>
                    <a:pt x="15940" y="190507"/>
                  </a:lnTo>
                  <a:lnTo>
                    <a:pt x="3128" y="230324"/>
                  </a:lnTo>
                  <a:lnTo>
                    <a:pt x="0" y="246478"/>
                  </a:lnTo>
                  <a:lnTo>
                    <a:pt x="78234" y="246478"/>
                  </a:lnTo>
                  <a:lnTo>
                    <a:pt x="80026" y="238297"/>
                  </a:lnTo>
                  <a:lnTo>
                    <a:pt x="94380" y="201396"/>
                  </a:lnTo>
                  <a:lnTo>
                    <a:pt x="136214" y="141946"/>
                  </a:lnTo>
                  <a:lnTo>
                    <a:pt x="191355" y="101519"/>
                  </a:lnTo>
                  <a:lnTo>
                    <a:pt x="254771" y="79977"/>
                  </a:lnTo>
                  <a:lnTo>
                    <a:pt x="288009" y="76246"/>
                  </a:lnTo>
                  <a:lnTo>
                    <a:pt x="321428" y="77185"/>
                  </a:lnTo>
                  <a:lnTo>
                    <a:pt x="386295" y="93004"/>
                  </a:lnTo>
                  <a:lnTo>
                    <a:pt x="444338" y="127298"/>
                  </a:lnTo>
                  <a:lnTo>
                    <a:pt x="490524" y="179929"/>
                  </a:lnTo>
                  <a:lnTo>
                    <a:pt x="518432" y="246478"/>
                  </a:lnTo>
                  <a:lnTo>
                    <a:pt x="596233" y="246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639682" y="2711196"/>
              <a:ext cx="520065" cy="209550"/>
            </a:xfrm>
            <a:custGeom>
              <a:avLst/>
              <a:gdLst/>
              <a:ahLst/>
              <a:cxnLst/>
              <a:rect l="l" t="t" r="r" b="b"/>
              <a:pathLst>
                <a:path w="520065" h="209550">
                  <a:moveTo>
                    <a:pt x="519727" y="209549"/>
                  </a:moveTo>
                  <a:lnTo>
                    <a:pt x="490250" y="132192"/>
                  </a:lnTo>
                  <a:lnTo>
                    <a:pt x="463995" y="94962"/>
                  </a:lnTo>
                  <a:lnTo>
                    <a:pt x="431895" y="62799"/>
                  </a:lnTo>
                  <a:lnTo>
                    <a:pt x="394690" y="36463"/>
                  </a:lnTo>
                  <a:lnTo>
                    <a:pt x="353120" y="16711"/>
                  </a:lnTo>
                  <a:lnTo>
                    <a:pt x="307924" y="4304"/>
                  </a:lnTo>
                  <a:lnTo>
                    <a:pt x="259844" y="0"/>
                  </a:lnTo>
                  <a:lnTo>
                    <a:pt x="211965" y="4304"/>
                  </a:lnTo>
                  <a:lnTo>
                    <a:pt x="166876" y="16711"/>
                  </a:lnTo>
                  <a:lnTo>
                    <a:pt x="125337" y="36463"/>
                  </a:lnTo>
                  <a:lnTo>
                    <a:pt x="88107" y="62799"/>
                  </a:lnTo>
                  <a:lnTo>
                    <a:pt x="55944" y="94962"/>
                  </a:lnTo>
                  <a:lnTo>
                    <a:pt x="29607" y="132192"/>
                  </a:lnTo>
                  <a:lnTo>
                    <a:pt x="9856" y="173731"/>
                  </a:lnTo>
                  <a:lnTo>
                    <a:pt x="0" y="209549"/>
                  </a:lnTo>
                  <a:lnTo>
                    <a:pt x="519727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01563" y="2674267"/>
              <a:ext cx="596265" cy="247015"/>
            </a:xfrm>
            <a:custGeom>
              <a:avLst/>
              <a:gdLst/>
              <a:ahLst/>
              <a:cxnLst/>
              <a:rect l="l" t="t" r="r" b="b"/>
              <a:pathLst>
                <a:path w="596265" h="247014">
                  <a:moveTo>
                    <a:pt x="596233" y="246478"/>
                  </a:moveTo>
                  <a:lnTo>
                    <a:pt x="579550" y="188335"/>
                  </a:lnTo>
                  <a:lnTo>
                    <a:pt x="562575" y="152402"/>
                  </a:lnTo>
                  <a:lnTo>
                    <a:pt x="542041" y="120273"/>
                  </a:lnTo>
                  <a:lnTo>
                    <a:pt x="491885" y="67423"/>
                  </a:lnTo>
                  <a:lnTo>
                    <a:pt x="432253" y="29771"/>
                  </a:lnTo>
                  <a:lnTo>
                    <a:pt x="366317" y="7301"/>
                  </a:lnTo>
                  <a:lnTo>
                    <a:pt x="297249" y="0"/>
                  </a:lnTo>
                  <a:lnTo>
                    <a:pt x="262531" y="2032"/>
                  </a:lnTo>
                  <a:lnTo>
                    <a:pt x="194712" y="17456"/>
                  </a:lnTo>
                  <a:lnTo>
                    <a:pt x="131690" y="48012"/>
                  </a:lnTo>
                  <a:lnTo>
                    <a:pt x="76638" y="93685"/>
                  </a:lnTo>
                  <a:lnTo>
                    <a:pt x="32726" y="154460"/>
                  </a:lnTo>
                  <a:lnTo>
                    <a:pt x="15940" y="190507"/>
                  </a:lnTo>
                  <a:lnTo>
                    <a:pt x="3128" y="230324"/>
                  </a:lnTo>
                  <a:lnTo>
                    <a:pt x="0" y="246478"/>
                  </a:lnTo>
                  <a:lnTo>
                    <a:pt x="78234" y="246478"/>
                  </a:lnTo>
                  <a:lnTo>
                    <a:pt x="80026" y="238297"/>
                  </a:lnTo>
                  <a:lnTo>
                    <a:pt x="94380" y="201396"/>
                  </a:lnTo>
                  <a:lnTo>
                    <a:pt x="136214" y="141946"/>
                  </a:lnTo>
                  <a:lnTo>
                    <a:pt x="191355" y="101519"/>
                  </a:lnTo>
                  <a:lnTo>
                    <a:pt x="254771" y="79977"/>
                  </a:lnTo>
                  <a:lnTo>
                    <a:pt x="288009" y="76246"/>
                  </a:lnTo>
                  <a:lnTo>
                    <a:pt x="321428" y="77185"/>
                  </a:lnTo>
                  <a:lnTo>
                    <a:pt x="386295" y="93004"/>
                  </a:lnTo>
                  <a:lnTo>
                    <a:pt x="444338" y="127298"/>
                  </a:lnTo>
                  <a:lnTo>
                    <a:pt x="490524" y="179929"/>
                  </a:lnTo>
                  <a:lnTo>
                    <a:pt x="518432" y="246478"/>
                  </a:lnTo>
                  <a:lnTo>
                    <a:pt x="596233" y="246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566027" y="2063495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533400" y="228600"/>
                  </a:moveTo>
                  <a:lnTo>
                    <a:pt x="529120" y="180720"/>
                  </a:lnTo>
                  <a:lnTo>
                    <a:pt x="516776" y="135631"/>
                  </a:lnTo>
                  <a:lnTo>
                    <a:pt x="497106" y="94093"/>
                  </a:lnTo>
                  <a:lnTo>
                    <a:pt x="470851" y="56862"/>
                  </a:lnTo>
                  <a:lnTo>
                    <a:pt x="438751" y="24699"/>
                  </a:lnTo>
                  <a:lnTo>
                    <a:pt x="403857" y="0"/>
                  </a:lnTo>
                  <a:lnTo>
                    <a:pt x="129879" y="0"/>
                  </a:lnTo>
                  <a:lnTo>
                    <a:pt x="94962" y="24699"/>
                  </a:lnTo>
                  <a:lnTo>
                    <a:pt x="62799" y="56862"/>
                  </a:lnTo>
                  <a:lnTo>
                    <a:pt x="36463" y="94093"/>
                  </a:lnTo>
                  <a:lnTo>
                    <a:pt x="16711" y="135631"/>
                  </a:lnTo>
                  <a:lnTo>
                    <a:pt x="4304" y="180720"/>
                  </a:lnTo>
                  <a:lnTo>
                    <a:pt x="0" y="228600"/>
                  </a:lnTo>
                  <a:lnTo>
                    <a:pt x="4304" y="276680"/>
                  </a:lnTo>
                  <a:lnTo>
                    <a:pt x="16711" y="321875"/>
                  </a:lnTo>
                  <a:lnTo>
                    <a:pt x="36463" y="363445"/>
                  </a:lnTo>
                  <a:lnTo>
                    <a:pt x="62799" y="400651"/>
                  </a:lnTo>
                  <a:lnTo>
                    <a:pt x="94962" y="432751"/>
                  </a:lnTo>
                  <a:lnTo>
                    <a:pt x="132192" y="459006"/>
                  </a:lnTo>
                  <a:lnTo>
                    <a:pt x="173731" y="478676"/>
                  </a:lnTo>
                  <a:lnTo>
                    <a:pt x="218820" y="491020"/>
                  </a:lnTo>
                  <a:lnTo>
                    <a:pt x="266700" y="495300"/>
                  </a:lnTo>
                  <a:lnTo>
                    <a:pt x="314780" y="491020"/>
                  </a:lnTo>
                  <a:lnTo>
                    <a:pt x="359975" y="478676"/>
                  </a:lnTo>
                  <a:lnTo>
                    <a:pt x="401545" y="459006"/>
                  </a:lnTo>
                  <a:lnTo>
                    <a:pt x="438751" y="432751"/>
                  </a:lnTo>
                  <a:lnTo>
                    <a:pt x="470851" y="400651"/>
                  </a:lnTo>
                  <a:lnTo>
                    <a:pt x="497106" y="363445"/>
                  </a:lnTo>
                  <a:lnTo>
                    <a:pt x="516776" y="321875"/>
                  </a:lnTo>
                  <a:lnTo>
                    <a:pt x="529120" y="276680"/>
                  </a:lnTo>
                  <a:lnTo>
                    <a:pt x="5334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527927" y="2063495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609600" y="243840"/>
                  </a:moveTo>
                  <a:lnTo>
                    <a:pt x="609600" y="212598"/>
                  </a:lnTo>
                  <a:lnTo>
                    <a:pt x="608076" y="196596"/>
                  </a:lnTo>
                  <a:lnTo>
                    <a:pt x="599407" y="153047"/>
                  </a:lnTo>
                  <a:lnTo>
                    <a:pt x="586386" y="113307"/>
                  </a:lnTo>
                  <a:lnTo>
                    <a:pt x="569411" y="77374"/>
                  </a:lnTo>
                  <a:lnTo>
                    <a:pt x="548878" y="45245"/>
                  </a:lnTo>
                  <a:lnTo>
                    <a:pt x="506926" y="0"/>
                  </a:lnTo>
                  <a:lnTo>
                    <a:pt x="103343" y="0"/>
                  </a:lnTo>
                  <a:lnTo>
                    <a:pt x="59928" y="47157"/>
                  </a:lnTo>
                  <a:lnTo>
                    <a:pt x="39563" y="79432"/>
                  </a:lnTo>
                  <a:lnTo>
                    <a:pt x="22776" y="115479"/>
                  </a:lnTo>
                  <a:lnTo>
                    <a:pt x="9964" y="155296"/>
                  </a:lnTo>
                  <a:lnTo>
                    <a:pt x="1523" y="198882"/>
                  </a:lnTo>
                  <a:lnTo>
                    <a:pt x="0" y="230124"/>
                  </a:lnTo>
                  <a:lnTo>
                    <a:pt x="762" y="245364"/>
                  </a:lnTo>
                  <a:lnTo>
                    <a:pt x="6858" y="291084"/>
                  </a:lnTo>
                  <a:lnTo>
                    <a:pt x="20611" y="338331"/>
                  </a:lnTo>
                  <a:lnTo>
                    <a:pt x="41383" y="381832"/>
                  </a:lnTo>
                  <a:lnTo>
                    <a:pt x="68438" y="421016"/>
                  </a:lnTo>
                  <a:lnTo>
                    <a:pt x="76200" y="429179"/>
                  </a:lnTo>
                  <a:lnTo>
                    <a:pt x="76200" y="227838"/>
                  </a:lnTo>
                  <a:lnTo>
                    <a:pt x="77724" y="204978"/>
                  </a:lnTo>
                  <a:lnTo>
                    <a:pt x="86863" y="163269"/>
                  </a:lnTo>
                  <a:lnTo>
                    <a:pt x="101217" y="126368"/>
                  </a:lnTo>
                  <a:lnTo>
                    <a:pt x="143050" y="66918"/>
                  </a:lnTo>
                  <a:lnTo>
                    <a:pt x="198191" y="26490"/>
                  </a:lnTo>
                  <a:lnTo>
                    <a:pt x="261607" y="4949"/>
                  </a:lnTo>
                  <a:lnTo>
                    <a:pt x="294845" y="1218"/>
                  </a:lnTo>
                  <a:lnTo>
                    <a:pt x="328265" y="2157"/>
                  </a:lnTo>
                  <a:lnTo>
                    <a:pt x="393132" y="17976"/>
                  </a:lnTo>
                  <a:lnTo>
                    <a:pt x="451175" y="52270"/>
                  </a:lnTo>
                  <a:lnTo>
                    <a:pt x="497361" y="104901"/>
                  </a:lnTo>
                  <a:lnTo>
                    <a:pt x="526658" y="175733"/>
                  </a:lnTo>
                  <a:lnTo>
                    <a:pt x="533400" y="217932"/>
                  </a:lnTo>
                  <a:lnTo>
                    <a:pt x="533400" y="429678"/>
                  </a:lnTo>
                  <a:lnTo>
                    <a:pt x="546576" y="415037"/>
                  </a:lnTo>
                  <a:lnTo>
                    <a:pt x="571694" y="377048"/>
                  </a:lnTo>
                  <a:lnTo>
                    <a:pt x="590948" y="335460"/>
                  </a:lnTo>
                  <a:lnTo>
                    <a:pt x="603771" y="290861"/>
                  </a:lnTo>
                  <a:lnTo>
                    <a:pt x="609600" y="243840"/>
                  </a:lnTo>
                  <a:close/>
                </a:path>
                <a:path w="609600" h="533400">
                  <a:moveTo>
                    <a:pt x="533400" y="429678"/>
                  </a:moveTo>
                  <a:lnTo>
                    <a:pt x="533400" y="241554"/>
                  </a:lnTo>
                  <a:lnTo>
                    <a:pt x="526216" y="284891"/>
                  </a:lnTo>
                  <a:lnTo>
                    <a:pt x="513132" y="323445"/>
                  </a:lnTo>
                  <a:lnTo>
                    <a:pt x="494854" y="357183"/>
                  </a:lnTo>
                  <a:lnTo>
                    <a:pt x="445553" y="410078"/>
                  </a:lnTo>
                  <a:lnTo>
                    <a:pt x="383981" y="443313"/>
                  </a:lnTo>
                  <a:lnTo>
                    <a:pt x="315806" y="456623"/>
                  </a:lnTo>
                  <a:lnTo>
                    <a:pt x="281012" y="455725"/>
                  </a:lnTo>
                  <a:lnTo>
                    <a:pt x="213557" y="438655"/>
                  </a:lnTo>
                  <a:lnTo>
                    <a:pt x="153666" y="401001"/>
                  </a:lnTo>
                  <a:lnTo>
                    <a:pt x="107007" y="342501"/>
                  </a:lnTo>
                  <a:lnTo>
                    <a:pt x="90411" y="305351"/>
                  </a:lnTo>
                  <a:lnTo>
                    <a:pt x="79248" y="262890"/>
                  </a:lnTo>
                  <a:lnTo>
                    <a:pt x="76200" y="227838"/>
                  </a:lnTo>
                  <a:lnTo>
                    <a:pt x="76200" y="429179"/>
                  </a:lnTo>
                  <a:lnTo>
                    <a:pt x="138460" y="484141"/>
                  </a:lnTo>
                  <a:lnTo>
                    <a:pt x="179956" y="506938"/>
                  </a:lnTo>
                  <a:lnTo>
                    <a:pt x="224795" y="523129"/>
                  </a:lnTo>
                  <a:lnTo>
                    <a:pt x="272243" y="532140"/>
                  </a:lnTo>
                  <a:lnTo>
                    <a:pt x="321564" y="533400"/>
                  </a:lnTo>
                  <a:lnTo>
                    <a:pt x="337566" y="531876"/>
                  </a:lnTo>
                  <a:lnTo>
                    <a:pt x="398766" y="519203"/>
                  </a:lnTo>
                  <a:lnTo>
                    <a:pt x="441688" y="501508"/>
                  </a:lnTo>
                  <a:lnTo>
                    <a:pt x="481008" y="477855"/>
                  </a:lnTo>
                  <a:lnTo>
                    <a:pt x="516159" y="448835"/>
                  </a:lnTo>
                  <a:lnTo>
                    <a:pt x="533400" y="429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311541" y="1893824"/>
            <a:ext cx="15284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28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0" dirty="0">
                <a:latin typeface="Times New Roman" panose="02020603050405020304"/>
                <a:cs typeface="Times New Roman" panose="02020603050405020304"/>
              </a:rPr>
              <a:t>11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44601" y="20858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7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22845" y="2919983"/>
            <a:ext cx="9096375" cy="858519"/>
            <a:chOff x="822845" y="2919983"/>
            <a:chExt cx="9096375" cy="858519"/>
          </a:xfrm>
        </p:grpSpPr>
        <p:sp>
          <p:nvSpPr>
            <p:cNvPr id="30" name="object 30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612515" y="2919983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684143" y="2919983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118239" y="33969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104523" y="3383508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87"/>
                  </a:moveTo>
                  <a:lnTo>
                    <a:pt x="256794" y="120929"/>
                  </a:lnTo>
                  <a:lnTo>
                    <a:pt x="256032" y="114071"/>
                  </a:lnTo>
                  <a:lnTo>
                    <a:pt x="244146" y="72861"/>
                  </a:lnTo>
                  <a:lnTo>
                    <a:pt x="223050" y="40853"/>
                  </a:lnTo>
                  <a:lnTo>
                    <a:pt x="162493" y="4426"/>
                  </a:lnTo>
                  <a:lnTo>
                    <a:pt x="127668" y="0"/>
                  </a:lnTo>
                  <a:lnTo>
                    <a:pt x="92901" y="4760"/>
                  </a:lnTo>
                  <a:lnTo>
                    <a:pt x="32811" y="41826"/>
                  </a:lnTo>
                  <a:lnTo>
                    <a:pt x="12122" y="74124"/>
                  </a:lnTo>
                  <a:lnTo>
                    <a:pt x="761" y="115595"/>
                  </a:lnTo>
                  <a:lnTo>
                    <a:pt x="0" y="121691"/>
                  </a:lnTo>
                  <a:lnTo>
                    <a:pt x="0" y="135407"/>
                  </a:lnTo>
                  <a:lnTo>
                    <a:pt x="762" y="142265"/>
                  </a:lnTo>
                  <a:lnTo>
                    <a:pt x="2286" y="154457"/>
                  </a:lnTo>
                  <a:lnTo>
                    <a:pt x="18441" y="194401"/>
                  </a:lnTo>
                  <a:lnTo>
                    <a:pt x="28194" y="206388"/>
                  </a:lnTo>
                  <a:lnTo>
                    <a:pt x="28194" y="122453"/>
                  </a:lnTo>
                  <a:lnTo>
                    <a:pt x="28956" y="117881"/>
                  </a:lnTo>
                  <a:lnTo>
                    <a:pt x="42076" y="77958"/>
                  </a:lnTo>
                  <a:lnTo>
                    <a:pt x="65849" y="49759"/>
                  </a:lnTo>
                  <a:lnTo>
                    <a:pt x="96639" y="33221"/>
                  </a:lnTo>
                  <a:lnTo>
                    <a:pt x="130811" y="28279"/>
                  </a:lnTo>
                  <a:lnTo>
                    <a:pt x="164729" y="34871"/>
                  </a:lnTo>
                  <a:lnTo>
                    <a:pt x="194757" y="52933"/>
                  </a:lnTo>
                  <a:lnTo>
                    <a:pt x="217259" y="82403"/>
                  </a:lnTo>
                  <a:lnTo>
                    <a:pt x="228600" y="123215"/>
                  </a:lnTo>
                  <a:lnTo>
                    <a:pt x="228600" y="208107"/>
                  </a:lnTo>
                  <a:lnTo>
                    <a:pt x="231962" y="204675"/>
                  </a:lnTo>
                  <a:lnTo>
                    <a:pt x="249430" y="170365"/>
                  </a:lnTo>
                  <a:lnTo>
                    <a:pt x="256794" y="127787"/>
                  </a:lnTo>
                  <a:close/>
                </a:path>
                <a:path w="257175" h="255904">
                  <a:moveTo>
                    <a:pt x="228600" y="208107"/>
                  </a:moveTo>
                  <a:lnTo>
                    <a:pt x="228600" y="133883"/>
                  </a:lnTo>
                  <a:lnTo>
                    <a:pt x="217971" y="172779"/>
                  </a:lnTo>
                  <a:lnTo>
                    <a:pt x="196640" y="201554"/>
                  </a:lnTo>
                  <a:lnTo>
                    <a:pt x="167938" y="219957"/>
                  </a:lnTo>
                  <a:lnTo>
                    <a:pt x="135197" y="227737"/>
                  </a:lnTo>
                  <a:lnTo>
                    <a:pt x="101750" y="224643"/>
                  </a:lnTo>
                  <a:lnTo>
                    <a:pt x="70926" y="210423"/>
                  </a:lnTo>
                  <a:lnTo>
                    <a:pt x="46059" y="184825"/>
                  </a:lnTo>
                  <a:lnTo>
                    <a:pt x="30480" y="147599"/>
                  </a:lnTo>
                  <a:lnTo>
                    <a:pt x="28956" y="137693"/>
                  </a:lnTo>
                  <a:lnTo>
                    <a:pt x="28194" y="133121"/>
                  </a:lnTo>
                  <a:lnTo>
                    <a:pt x="28194" y="206388"/>
                  </a:lnTo>
                  <a:lnTo>
                    <a:pt x="72922" y="244307"/>
                  </a:lnTo>
                  <a:lnTo>
                    <a:pt x="141751" y="255736"/>
                  </a:lnTo>
                  <a:lnTo>
                    <a:pt x="175840" y="247585"/>
                  </a:lnTo>
                  <a:lnTo>
                    <a:pt x="206672" y="230489"/>
                  </a:lnTo>
                  <a:lnTo>
                    <a:pt x="228600" y="208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185039" y="33969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171323" y="33834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7"/>
                  </a:lnTo>
                  <a:lnTo>
                    <a:pt x="28194" y="206434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1"/>
                  </a:lnTo>
                  <a:lnTo>
                    <a:pt x="231962" y="204719"/>
                  </a:lnTo>
                  <a:lnTo>
                    <a:pt x="249430" y="170409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1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4"/>
                  </a:lnTo>
                  <a:lnTo>
                    <a:pt x="72922" y="244355"/>
                  </a:lnTo>
                  <a:lnTo>
                    <a:pt x="141751" y="255784"/>
                  </a:lnTo>
                  <a:lnTo>
                    <a:pt x="175840" y="247631"/>
                  </a:lnTo>
                  <a:lnTo>
                    <a:pt x="206672" y="230535"/>
                  </a:lnTo>
                  <a:lnTo>
                    <a:pt x="228600" y="2081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304929" y="3192792"/>
              <a:ext cx="3175635" cy="257175"/>
            </a:xfrm>
            <a:custGeom>
              <a:avLst/>
              <a:gdLst/>
              <a:ahLst/>
              <a:cxnLst/>
              <a:rect l="l" t="t" r="r" b="b"/>
              <a:pathLst>
                <a:path w="3175634" h="257175">
                  <a:moveTo>
                    <a:pt x="281178" y="23622"/>
                  </a:moveTo>
                  <a:lnTo>
                    <a:pt x="263652" y="1524"/>
                  </a:lnTo>
                  <a:lnTo>
                    <a:pt x="0" y="212598"/>
                  </a:lnTo>
                  <a:lnTo>
                    <a:pt x="17526" y="234696"/>
                  </a:lnTo>
                  <a:lnTo>
                    <a:pt x="281178" y="23622"/>
                  </a:lnTo>
                  <a:close/>
                </a:path>
                <a:path w="3175634" h="257175">
                  <a:moveTo>
                    <a:pt x="922782" y="212598"/>
                  </a:moveTo>
                  <a:lnTo>
                    <a:pt x="659130" y="1524"/>
                  </a:lnTo>
                  <a:lnTo>
                    <a:pt x="641604" y="23622"/>
                  </a:lnTo>
                  <a:lnTo>
                    <a:pt x="904494" y="234696"/>
                  </a:lnTo>
                  <a:lnTo>
                    <a:pt x="922782" y="212598"/>
                  </a:lnTo>
                  <a:close/>
                </a:path>
                <a:path w="3175634" h="257175">
                  <a:moveTo>
                    <a:pt x="2413241" y="24384"/>
                  </a:moveTo>
                  <a:lnTo>
                    <a:pt x="2398763" y="0"/>
                  </a:lnTo>
                  <a:lnTo>
                    <a:pt x="2014715" y="231648"/>
                  </a:lnTo>
                  <a:lnTo>
                    <a:pt x="2029193" y="256794"/>
                  </a:lnTo>
                  <a:lnTo>
                    <a:pt x="2413241" y="24384"/>
                  </a:lnTo>
                  <a:close/>
                </a:path>
                <a:path w="3175634" h="257175">
                  <a:moveTo>
                    <a:pt x="3175241" y="231648"/>
                  </a:moveTo>
                  <a:lnTo>
                    <a:pt x="2791193" y="0"/>
                  </a:lnTo>
                  <a:lnTo>
                    <a:pt x="2776715" y="24384"/>
                  </a:lnTo>
                  <a:lnTo>
                    <a:pt x="3160763" y="256794"/>
                  </a:lnTo>
                  <a:lnTo>
                    <a:pt x="3175241" y="23164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394826" y="3396995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26701" y="380999"/>
                  </a:lnTo>
                  <a:lnTo>
                    <a:pt x="506827" y="380999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356726" y="3360067"/>
              <a:ext cx="609600" cy="418465"/>
            </a:xfrm>
            <a:custGeom>
              <a:avLst/>
              <a:gdLst/>
              <a:ahLst/>
              <a:cxnLst/>
              <a:rect l="l" t="t" r="r" b="b"/>
              <a:pathLst>
                <a:path w="609600" h="41846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527" y="48012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76200" y="41792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417928"/>
                  </a:lnTo>
                  <a:lnTo>
                    <a:pt x="587504" y="417928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418464">
                  <a:moveTo>
                    <a:pt x="107267" y="417928"/>
                  </a:move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417928"/>
                  </a:lnTo>
                  <a:lnTo>
                    <a:pt x="107267" y="417928"/>
                  </a:lnTo>
                  <a:close/>
                </a:path>
                <a:path w="609600" h="418464">
                  <a:moveTo>
                    <a:pt x="533400" y="417928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502593" y="417928"/>
                  </a:lnTo>
                  <a:lnTo>
                    <a:pt x="533400" y="4179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8497189" y="345820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12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461139" y="2920745"/>
            <a:ext cx="609600" cy="361950"/>
            <a:chOff x="5461139" y="2920745"/>
            <a:chExt cx="609600" cy="361950"/>
          </a:xfrm>
        </p:grpSpPr>
        <p:sp>
          <p:nvSpPr>
            <p:cNvPr id="42" name="object 42"/>
            <p:cNvSpPr/>
            <p:nvPr/>
          </p:nvSpPr>
          <p:spPr>
            <a:xfrm>
              <a:off x="5499239" y="2920745"/>
              <a:ext cx="533400" cy="323850"/>
            </a:xfrm>
            <a:custGeom>
              <a:avLst/>
              <a:gdLst/>
              <a:ahLst/>
              <a:cxnLst/>
              <a:rect l="l" t="t" r="r" b="b"/>
              <a:pathLst>
                <a:path w="533400" h="323850">
                  <a:moveTo>
                    <a:pt x="533400" y="57150"/>
                  </a:moveTo>
                  <a:lnTo>
                    <a:pt x="529120" y="9270"/>
                  </a:lnTo>
                  <a:lnTo>
                    <a:pt x="526582" y="0"/>
                  </a:lnTo>
                  <a:lnTo>
                    <a:pt x="6855" y="0"/>
                  </a:lnTo>
                  <a:lnTo>
                    <a:pt x="4304" y="9270"/>
                  </a:lnTo>
                  <a:lnTo>
                    <a:pt x="0" y="57150"/>
                  </a:lnTo>
                  <a:lnTo>
                    <a:pt x="4304" y="105230"/>
                  </a:lnTo>
                  <a:lnTo>
                    <a:pt x="16711" y="150425"/>
                  </a:lnTo>
                  <a:lnTo>
                    <a:pt x="36463" y="191995"/>
                  </a:lnTo>
                  <a:lnTo>
                    <a:pt x="62799" y="229201"/>
                  </a:lnTo>
                  <a:lnTo>
                    <a:pt x="94962" y="261301"/>
                  </a:lnTo>
                  <a:lnTo>
                    <a:pt x="132192" y="287556"/>
                  </a:lnTo>
                  <a:lnTo>
                    <a:pt x="173731" y="307226"/>
                  </a:lnTo>
                  <a:lnTo>
                    <a:pt x="218820" y="319570"/>
                  </a:lnTo>
                  <a:lnTo>
                    <a:pt x="266700" y="323850"/>
                  </a:lnTo>
                  <a:lnTo>
                    <a:pt x="314780" y="319570"/>
                  </a:lnTo>
                  <a:lnTo>
                    <a:pt x="359975" y="307226"/>
                  </a:lnTo>
                  <a:lnTo>
                    <a:pt x="401545" y="287556"/>
                  </a:lnTo>
                  <a:lnTo>
                    <a:pt x="438751" y="261301"/>
                  </a:lnTo>
                  <a:lnTo>
                    <a:pt x="470851" y="229201"/>
                  </a:lnTo>
                  <a:lnTo>
                    <a:pt x="497106" y="191995"/>
                  </a:lnTo>
                  <a:lnTo>
                    <a:pt x="516776" y="150425"/>
                  </a:lnTo>
                  <a:lnTo>
                    <a:pt x="529120" y="105230"/>
                  </a:lnTo>
                  <a:lnTo>
                    <a:pt x="533400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461139" y="2920746"/>
              <a:ext cx="609600" cy="361950"/>
            </a:xfrm>
            <a:custGeom>
              <a:avLst/>
              <a:gdLst/>
              <a:ahLst/>
              <a:cxnLst/>
              <a:rect l="l" t="t" r="r" b="b"/>
              <a:pathLst>
                <a:path w="609600" h="361950">
                  <a:moveTo>
                    <a:pt x="85070" y="0"/>
                  </a:moveTo>
                  <a:lnTo>
                    <a:pt x="6836" y="0"/>
                  </a:lnTo>
                  <a:lnTo>
                    <a:pt x="1523" y="27432"/>
                  </a:lnTo>
                  <a:lnTo>
                    <a:pt x="0" y="58674"/>
                  </a:lnTo>
                  <a:lnTo>
                    <a:pt x="762" y="73914"/>
                  </a:lnTo>
                  <a:lnTo>
                    <a:pt x="6858" y="119634"/>
                  </a:lnTo>
                  <a:lnTo>
                    <a:pt x="20611" y="166881"/>
                  </a:lnTo>
                  <a:lnTo>
                    <a:pt x="41383" y="210382"/>
                  </a:lnTo>
                  <a:lnTo>
                    <a:pt x="68438" y="249566"/>
                  </a:lnTo>
                  <a:lnTo>
                    <a:pt x="76200" y="257729"/>
                  </a:lnTo>
                  <a:lnTo>
                    <a:pt x="76200" y="56388"/>
                  </a:lnTo>
                  <a:lnTo>
                    <a:pt x="77724" y="33528"/>
                  </a:lnTo>
                  <a:lnTo>
                    <a:pt x="85070" y="0"/>
                  </a:lnTo>
                  <a:close/>
                </a:path>
                <a:path w="609600" h="361950">
                  <a:moveTo>
                    <a:pt x="533400" y="258228"/>
                  </a:moveTo>
                  <a:lnTo>
                    <a:pt x="533400" y="70104"/>
                  </a:lnTo>
                  <a:lnTo>
                    <a:pt x="526220" y="113435"/>
                  </a:lnTo>
                  <a:lnTo>
                    <a:pt x="513138" y="151985"/>
                  </a:lnTo>
                  <a:lnTo>
                    <a:pt x="494861" y="185720"/>
                  </a:lnTo>
                  <a:lnTo>
                    <a:pt x="445560" y="238613"/>
                  </a:lnTo>
                  <a:lnTo>
                    <a:pt x="383985" y="271850"/>
                  </a:lnTo>
                  <a:lnTo>
                    <a:pt x="315806" y="285164"/>
                  </a:lnTo>
                  <a:lnTo>
                    <a:pt x="281010" y="284267"/>
                  </a:lnTo>
                  <a:lnTo>
                    <a:pt x="213551" y="267202"/>
                  </a:lnTo>
                  <a:lnTo>
                    <a:pt x="153659" y="229552"/>
                  </a:lnTo>
                  <a:lnTo>
                    <a:pt x="107001" y="171053"/>
                  </a:lnTo>
                  <a:lnTo>
                    <a:pt x="90407" y="133902"/>
                  </a:lnTo>
                  <a:lnTo>
                    <a:pt x="79248" y="91440"/>
                  </a:lnTo>
                  <a:lnTo>
                    <a:pt x="76200" y="56388"/>
                  </a:lnTo>
                  <a:lnTo>
                    <a:pt x="76200" y="257729"/>
                  </a:lnTo>
                  <a:lnTo>
                    <a:pt x="138460" y="312691"/>
                  </a:lnTo>
                  <a:lnTo>
                    <a:pt x="179956" y="335488"/>
                  </a:lnTo>
                  <a:lnTo>
                    <a:pt x="224795" y="351679"/>
                  </a:lnTo>
                  <a:lnTo>
                    <a:pt x="272243" y="360690"/>
                  </a:lnTo>
                  <a:lnTo>
                    <a:pt x="321564" y="361950"/>
                  </a:lnTo>
                  <a:lnTo>
                    <a:pt x="337566" y="360426"/>
                  </a:lnTo>
                  <a:lnTo>
                    <a:pt x="398766" y="347753"/>
                  </a:lnTo>
                  <a:lnTo>
                    <a:pt x="441688" y="330058"/>
                  </a:lnTo>
                  <a:lnTo>
                    <a:pt x="481008" y="306405"/>
                  </a:lnTo>
                  <a:lnTo>
                    <a:pt x="516159" y="277385"/>
                  </a:lnTo>
                  <a:lnTo>
                    <a:pt x="533400" y="258228"/>
                  </a:lnTo>
                  <a:close/>
                </a:path>
                <a:path w="609600" h="361950">
                  <a:moveTo>
                    <a:pt x="609600" y="72390"/>
                  </a:moveTo>
                  <a:lnTo>
                    <a:pt x="609600" y="41148"/>
                  </a:lnTo>
                  <a:lnTo>
                    <a:pt x="608076" y="25146"/>
                  </a:lnTo>
                  <a:lnTo>
                    <a:pt x="603070" y="0"/>
                  </a:lnTo>
                  <a:lnTo>
                    <a:pt x="525268" y="0"/>
                  </a:lnTo>
                  <a:lnTo>
                    <a:pt x="526658" y="4283"/>
                  </a:lnTo>
                  <a:lnTo>
                    <a:pt x="533400" y="46482"/>
                  </a:lnTo>
                  <a:lnTo>
                    <a:pt x="533400" y="258228"/>
                  </a:lnTo>
                  <a:lnTo>
                    <a:pt x="546576" y="243587"/>
                  </a:lnTo>
                  <a:lnTo>
                    <a:pt x="571694" y="205598"/>
                  </a:lnTo>
                  <a:lnTo>
                    <a:pt x="590948" y="164010"/>
                  </a:lnTo>
                  <a:lnTo>
                    <a:pt x="603771" y="119411"/>
                  </a:lnTo>
                  <a:lnTo>
                    <a:pt x="609600" y="72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5677789" y="27724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594727" y="2920745"/>
            <a:ext cx="609600" cy="361950"/>
            <a:chOff x="7594727" y="2920745"/>
            <a:chExt cx="609600" cy="361950"/>
          </a:xfrm>
        </p:grpSpPr>
        <p:sp>
          <p:nvSpPr>
            <p:cNvPr id="46" name="object 46"/>
            <p:cNvSpPr/>
            <p:nvPr/>
          </p:nvSpPr>
          <p:spPr>
            <a:xfrm>
              <a:off x="7632827" y="2920745"/>
              <a:ext cx="533400" cy="323850"/>
            </a:xfrm>
            <a:custGeom>
              <a:avLst/>
              <a:gdLst/>
              <a:ahLst/>
              <a:cxnLst/>
              <a:rect l="l" t="t" r="r" b="b"/>
              <a:pathLst>
                <a:path w="533400" h="323850">
                  <a:moveTo>
                    <a:pt x="533400" y="57150"/>
                  </a:moveTo>
                  <a:lnTo>
                    <a:pt x="529120" y="9270"/>
                  </a:lnTo>
                  <a:lnTo>
                    <a:pt x="526582" y="0"/>
                  </a:lnTo>
                  <a:lnTo>
                    <a:pt x="6855" y="0"/>
                  </a:lnTo>
                  <a:lnTo>
                    <a:pt x="4304" y="9270"/>
                  </a:lnTo>
                  <a:lnTo>
                    <a:pt x="0" y="57150"/>
                  </a:lnTo>
                  <a:lnTo>
                    <a:pt x="4304" y="105230"/>
                  </a:lnTo>
                  <a:lnTo>
                    <a:pt x="16711" y="150425"/>
                  </a:lnTo>
                  <a:lnTo>
                    <a:pt x="36463" y="191995"/>
                  </a:lnTo>
                  <a:lnTo>
                    <a:pt x="62799" y="229201"/>
                  </a:lnTo>
                  <a:lnTo>
                    <a:pt x="94962" y="261301"/>
                  </a:lnTo>
                  <a:lnTo>
                    <a:pt x="132192" y="287556"/>
                  </a:lnTo>
                  <a:lnTo>
                    <a:pt x="173731" y="307226"/>
                  </a:lnTo>
                  <a:lnTo>
                    <a:pt x="218820" y="319570"/>
                  </a:lnTo>
                  <a:lnTo>
                    <a:pt x="266700" y="323850"/>
                  </a:lnTo>
                  <a:lnTo>
                    <a:pt x="314780" y="319570"/>
                  </a:lnTo>
                  <a:lnTo>
                    <a:pt x="359975" y="307226"/>
                  </a:lnTo>
                  <a:lnTo>
                    <a:pt x="401545" y="287556"/>
                  </a:lnTo>
                  <a:lnTo>
                    <a:pt x="438751" y="261301"/>
                  </a:lnTo>
                  <a:lnTo>
                    <a:pt x="470851" y="229201"/>
                  </a:lnTo>
                  <a:lnTo>
                    <a:pt x="497106" y="191995"/>
                  </a:lnTo>
                  <a:lnTo>
                    <a:pt x="516776" y="150425"/>
                  </a:lnTo>
                  <a:lnTo>
                    <a:pt x="529120" y="105230"/>
                  </a:lnTo>
                  <a:lnTo>
                    <a:pt x="533400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594727" y="2920746"/>
              <a:ext cx="609600" cy="361950"/>
            </a:xfrm>
            <a:custGeom>
              <a:avLst/>
              <a:gdLst/>
              <a:ahLst/>
              <a:cxnLst/>
              <a:rect l="l" t="t" r="r" b="b"/>
              <a:pathLst>
                <a:path w="609600" h="361950">
                  <a:moveTo>
                    <a:pt x="85070" y="0"/>
                  </a:moveTo>
                  <a:lnTo>
                    <a:pt x="6836" y="0"/>
                  </a:lnTo>
                  <a:lnTo>
                    <a:pt x="1523" y="27432"/>
                  </a:lnTo>
                  <a:lnTo>
                    <a:pt x="0" y="58674"/>
                  </a:lnTo>
                  <a:lnTo>
                    <a:pt x="762" y="73914"/>
                  </a:lnTo>
                  <a:lnTo>
                    <a:pt x="6858" y="119634"/>
                  </a:lnTo>
                  <a:lnTo>
                    <a:pt x="20611" y="166881"/>
                  </a:lnTo>
                  <a:lnTo>
                    <a:pt x="41383" y="210382"/>
                  </a:lnTo>
                  <a:lnTo>
                    <a:pt x="68438" y="249566"/>
                  </a:lnTo>
                  <a:lnTo>
                    <a:pt x="76200" y="257729"/>
                  </a:lnTo>
                  <a:lnTo>
                    <a:pt x="76200" y="56388"/>
                  </a:lnTo>
                  <a:lnTo>
                    <a:pt x="77724" y="33528"/>
                  </a:lnTo>
                  <a:lnTo>
                    <a:pt x="85070" y="0"/>
                  </a:lnTo>
                  <a:close/>
                </a:path>
                <a:path w="609600" h="361950">
                  <a:moveTo>
                    <a:pt x="533400" y="258228"/>
                  </a:moveTo>
                  <a:lnTo>
                    <a:pt x="533400" y="70104"/>
                  </a:lnTo>
                  <a:lnTo>
                    <a:pt x="526220" y="113435"/>
                  </a:lnTo>
                  <a:lnTo>
                    <a:pt x="513138" y="151985"/>
                  </a:lnTo>
                  <a:lnTo>
                    <a:pt x="494861" y="185720"/>
                  </a:lnTo>
                  <a:lnTo>
                    <a:pt x="445560" y="238613"/>
                  </a:lnTo>
                  <a:lnTo>
                    <a:pt x="383985" y="271850"/>
                  </a:lnTo>
                  <a:lnTo>
                    <a:pt x="315806" y="285164"/>
                  </a:lnTo>
                  <a:lnTo>
                    <a:pt x="281010" y="284267"/>
                  </a:lnTo>
                  <a:lnTo>
                    <a:pt x="213551" y="267202"/>
                  </a:lnTo>
                  <a:lnTo>
                    <a:pt x="153659" y="229552"/>
                  </a:lnTo>
                  <a:lnTo>
                    <a:pt x="107001" y="171053"/>
                  </a:lnTo>
                  <a:lnTo>
                    <a:pt x="90407" y="133902"/>
                  </a:lnTo>
                  <a:lnTo>
                    <a:pt x="79248" y="91440"/>
                  </a:lnTo>
                  <a:lnTo>
                    <a:pt x="76200" y="56388"/>
                  </a:lnTo>
                  <a:lnTo>
                    <a:pt x="76200" y="257729"/>
                  </a:lnTo>
                  <a:lnTo>
                    <a:pt x="138460" y="312691"/>
                  </a:lnTo>
                  <a:lnTo>
                    <a:pt x="179956" y="335488"/>
                  </a:lnTo>
                  <a:lnTo>
                    <a:pt x="224795" y="351679"/>
                  </a:lnTo>
                  <a:lnTo>
                    <a:pt x="272243" y="360690"/>
                  </a:lnTo>
                  <a:lnTo>
                    <a:pt x="321564" y="361950"/>
                  </a:lnTo>
                  <a:lnTo>
                    <a:pt x="337566" y="360426"/>
                  </a:lnTo>
                  <a:lnTo>
                    <a:pt x="398766" y="347753"/>
                  </a:lnTo>
                  <a:lnTo>
                    <a:pt x="441688" y="330058"/>
                  </a:lnTo>
                  <a:lnTo>
                    <a:pt x="481008" y="306405"/>
                  </a:lnTo>
                  <a:lnTo>
                    <a:pt x="516159" y="277385"/>
                  </a:lnTo>
                  <a:lnTo>
                    <a:pt x="533400" y="258228"/>
                  </a:lnTo>
                  <a:close/>
                </a:path>
                <a:path w="609600" h="361950">
                  <a:moveTo>
                    <a:pt x="609600" y="72390"/>
                  </a:moveTo>
                  <a:lnTo>
                    <a:pt x="609600" y="41148"/>
                  </a:lnTo>
                  <a:lnTo>
                    <a:pt x="608076" y="25146"/>
                  </a:lnTo>
                  <a:lnTo>
                    <a:pt x="603070" y="0"/>
                  </a:lnTo>
                  <a:lnTo>
                    <a:pt x="525268" y="0"/>
                  </a:lnTo>
                  <a:lnTo>
                    <a:pt x="526658" y="4283"/>
                  </a:lnTo>
                  <a:lnTo>
                    <a:pt x="533400" y="46482"/>
                  </a:lnTo>
                  <a:lnTo>
                    <a:pt x="533400" y="258228"/>
                  </a:lnTo>
                  <a:lnTo>
                    <a:pt x="546576" y="243587"/>
                  </a:lnTo>
                  <a:lnTo>
                    <a:pt x="571694" y="205598"/>
                  </a:lnTo>
                  <a:lnTo>
                    <a:pt x="590948" y="164010"/>
                  </a:lnTo>
                  <a:lnTo>
                    <a:pt x="603771" y="119411"/>
                  </a:lnTo>
                  <a:lnTo>
                    <a:pt x="609600" y="72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7811389" y="27724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9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832727" y="3360067"/>
            <a:ext cx="609600" cy="418465"/>
            <a:chOff x="6832727" y="3360067"/>
            <a:chExt cx="609600" cy="418465"/>
          </a:xfrm>
        </p:grpSpPr>
        <p:sp>
          <p:nvSpPr>
            <p:cNvPr id="50" name="object 50"/>
            <p:cNvSpPr/>
            <p:nvPr/>
          </p:nvSpPr>
          <p:spPr>
            <a:xfrm>
              <a:off x="6870827" y="3396995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26701" y="380999"/>
                  </a:lnTo>
                  <a:lnTo>
                    <a:pt x="506827" y="380999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832727" y="3360067"/>
              <a:ext cx="609600" cy="418465"/>
            </a:xfrm>
            <a:custGeom>
              <a:avLst/>
              <a:gdLst/>
              <a:ahLst/>
              <a:cxnLst/>
              <a:rect l="l" t="t" r="r" b="b"/>
              <a:pathLst>
                <a:path w="609600" h="41846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527" y="48012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76200" y="41792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417928"/>
                  </a:lnTo>
                  <a:lnTo>
                    <a:pt x="587504" y="417928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418464">
                  <a:moveTo>
                    <a:pt x="107267" y="417928"/>
                  </a:move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417928"/>
                  </a:lnTo>
                  <a:lnTo>
                    <a:pt x="107267" y="417928"/>
                  </a:lnTo>
                  <a:close/>
                </a:path>
                <a:path w="609600" h="418464">
                  <a:moveTo>
                    <a:pt x="533400" y="417928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502593" y="417928"/>
                  </a:lnTo>
                  <a:lnTo>
                    <a:pt x="533400" y="4179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7049401" y="34582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74839" y="3777234"/>
            <a:ext cx="9144000" cy="858519"/>
            <a:chOff x="774839" y="3777234"/>
            <a:chExt cx="9144000" cy="858519"/>
          </a:xfrm>
        </p:grpSpPr>
        <p:sp>
          <p:nvSpPr>
            <p:cNvPr id="54" name="object 54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1677289" y="2321306"/>
            <a:ext cx="2620010" cy="16383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400" i="1" spc="-20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24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does it</a:t>
            </a:r>
            <a:r>
              <a:rPr sz="2400" i="1" spc="-70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go?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400" i="1" spc="-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i="1" spc="-20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color?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61340" lvl="1" indent="-182880">
              <a:lnSpc>
                <a:spcPct val="100000"/>
              </a:lnSpc>
              <a:spcBef>
                <a:spcPts val="500"/>
              </a:spcBef>
              <a:buClr>
                <a:srgbClr val="E0752F"/>
              </a:buClr>
              <a:buSzPct val="60000"/>
              <a:buFont typeface="Wingdings" panose="05000000000000000000"/>
              <a:buChar char=""/>
              <a:tabLst>
                <a:tab pos="561340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Can’t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be red!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(#3)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61340" lvl="1" indent="-182880">
              <a:lnSpc>
                <a:spcPct val="100000"/>
              </a:lnSpc>
              <a:spcBef>
                <a:spcPts val="480"/>
              </a:spcBef>
              <a:buClr>
                <a:srgbClr val="E0752F"/>
              </a:buClr>
              <a:buSzPct val="60000"/>
              <a:buFont typeface="Wingdings" panose="05000000000000000000"/>
              <a:buChar char=""/>
              <a:tabLst>
                <a:tab pos="561340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Can’t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be black!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(#4)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989723" y="3777995"/>
            <a:ext cx="8334375" cy="857250"/>
            <a:chOff x="989723" y="3777995"/>
            <a:chExt cx="8334375" cy="857250"/>
          </a:xfrm>
        </p:grpSpPr>
        <p:sp>
          <p:nvSpPr>
            <p:cNvPr id="60" name="object 60"/>
            <p:cNvSpPr/>
            <p:nvPr/>
          </p:nvSpPr>
          <p:spPr>
            <a:xfrm>
              <a:off x="989723" y="4602479"/>
              <a:ext cx="6276975" cy="33020"/>
            </a:xfrm>
            <a:custGeom>
              <a:avLst/>
              <a:gdLst/>
              <a:ahLst/>
              <a:cxnLst/>
              <a:rect l="l" t="t" r="r" b="b"/>
              <a:pathLst>
                <a:path w="6276975" h="33020">
                  <a:moveTo>
                    <a:pt x="6276594" y="32766"/>
                  </a:moveTo>
                  <a:lnTo>
                    <a:pt x="6276594" y="0"/>
                  </a:lnTo>
                  <a:lnTo>
                    <a:pt x="0" y="0"/>
                  </a:lnTo>
                  <a:lnTo>
                    <a:pt x="0" y="32766"/>
                  </a:lnTo>
                  <a:lnTo>
                    <a:pt x="13715" y="32766"/>
                  </a:lnTo>
                  <a:lnTo>
                    <a:pt x="13715" y="28194"/>
                  </a:lnTo>
                  <a:lnTo>
                    <a:pt x="28193" y="13716"/>
                  </a:lnTo>
                  <a:lnTo>
                    <a:pt x="28193" y="28194"/>
                  </a:lnTo>
                  <a:lnTo>
                    <a:pt x="6248400" y="28194"/>
                  </a:lnTo>
                  <a:lnTo>
                    <a:pt x="6248400" y="13716"/>
                  </a:lnTo>
                  <a:lnTo>
                    <a:pt x="6262103" y="28194"/>
                  </a:lnTo>
                  <a:lnTo>
                    <a:pt x="6262103" y="32766"/>
                  </a:lnTo>
                  <a:lnTo>
                    <a:pt x="6276594" y="32766"/>
                  </a:lnTo>
                  <a:close/>
                </a:path>
                <a:path w="6276975" h="33020">
                  <a:moveTo>
                    <a:pt x="28193" y="28194"/>
                  </a:moveTo>
                  <a:lnTo>
                    <a:pt x="28193" y="13716"/>
                  </a:lnTo>
                  <a:lnTo>
                    <a:pt x="13715" y="28194"/>
                  </a:lnTo>
                  <a:lnTo>
                    <a:pt x="28193" y="28194"/>
                  </a:lnTo>
                  <a:close/>
                </a:path>
                <a:path w="6276975" h="33020">
                  <a:moveTo>
                    <a:pt x="28193" y="32766"/>
                  </a:moveTo>
                  <a:lnTo>
                    <a:pt x="28193" y="28194"/>
                  </a:lnTo>
                  <a:lnTo>
                    <a:pt x="13715" y="28194"/>
                  </a:lnTo>
                  <a:lnTo>
                    <a:pt x="13715" y="32766"/>
                  </a:lnTo>
                  <a:lnTo>
                    <a:pt x="28193" y="32766"/>
                  </a:lnTo>
                  <a:close/>
                </a:path>
                <a:path w="6276975" h="33020">
                  <a:moveTo>
                    <a:pt x="6262103" y="28194"/>
                  </a:moveTo>
                  <a:lnTo>
                    <a:pt x="6248400" y="13716"/>
                  </a:lnTo>
                  <a:lnTo>
                    <a:pt x="6248400" y="28194"/>
                  </a:lnTo>
                  <a:lnTo>
                    <a:pt x="6262103" y="28194"/>
                  </a:lnTo>
                  <a:close/>
                </a:path>
                <a:path w="6276975" h="33020">
                  <a:moveTo>
                    <a:pt x="6262103" y="32766"/>
                  </a:moveTo>
                  <a:lnTo>
                    <a:pt x="6262103" y="28194"/>
                  </a:lnTo>
                  <a:lnTo>
                    <a:pt x="6248400" y="28194"/>
                  </a:lnTo>
                  <a:lnTo>
                    <a:pt x="6248400" y="32766"/>
                  </a:lnTo>
                  <a:lnTo>
                    <a:pt x="6262103" y="32766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080626" y="40827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9066923" y="40692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4"/>
                  </a:lnTo>
                  <a:lnTo>
                    <a:pt x="28194" y="206431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0"/>
                  </a:lnTo>
                  <a:lnTo>
                    <a:pt x="231962" y="204717"/>
                  </a:lnTo>
                  <a:lnTo>
                    <a:pt x="249430" y="170408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0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1"/>
                  </a:lnTo>
                  <a:lnTo>
                    <a:pt x="72922" y="244349"/>
                  </a:lnTo>
                  <a:lnTo>
                    <a:pt x="141751" y="255779"/>
                  </a:lnTo>
                  <a:lnTo>
                    <a:pt x="175840" y="247628"/>
                  </a:lnTo>
                  <a:lnTo>
                    <a:pt x="206672" y="230532"/>
                  </a:lnTo>
                  <a:lnTo>
                    <a:pt x="228600" y="20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272158" y="3880116"/>
              <a:ext cx="851535" cy="233679"/>
            </a:xfrm>
            <a:custGeom>
              <a:avLst/>
              <a:gdLst/>
              <a:ahLst/>
              <a:cxnLst/>
              <a:rect l="l" t="t" r="r" b="b"/>
              <a:pathLst>
                <a:path w="851534" h="233679">
                  <a:moveTo>
                    <a:pt x="209550" y="22098"/>
                  </a:moveTo>
                  <a:lnTo>
                    <a:pt x="192024" y="0"/>
                  </a:lnTo>
                  <a:lnTo>
                    <a:pt x="0" y="153924"/>
                  </a:lnTo>
                  <a:lnTo>
                    <a:pt x="17526" y="176022"/>
                  </a:lnTo>
                  <a:lnTo>
                    <a:pt x="209550" y="22098"/>
                  </a:lnTo>
                  <a:close/>
                </a:path>
                <a:path w="851534" h="233679">
                  <a:moveTo>
                    <a:pt x="851141" y="211074"/>
                  </a:moveTo>
                  <a:lnTo>
                    <a:pt x="587489" y="0"/>
                  </a:lnTo>
                  <a:lnTo>
                    <a:pt x="569963" y="22098"/>
                  </a:lnTo>
                  <a:lnTo>
                    <a:pt x="832853" y="233172"/>
                  </a:lnTo>
                  <a:lnTo>
                    <a:pt x="851141" y="211074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421528" y="3777995"/>
              <a:ext cx="480695" cy="152400"/>
            </a:xfrm>
            <a:custGeom>
              <a:avLst/>
              <a:gdLst/>
              <a:ahLst/>
              <a:cxnLst/>
              <a:rect l="l" t="t" r="r" b="b"/>
              <a:pathLst>
                <a:path w="480695" h="152400">
                  <a:moveTo>
                    <a:pt x="480126" y="0"/>
                  </a:moveTo>
                  <a:lnTo>
                    <a:pt x="0" y="0"/>
                  </a:lnTo>
                  <a:lnTo>
                    <a:pt x="9762" y="20545"/>
                  </a:lnTo>
                  <a:lnTo>
                    <a:pt x="36098" y="57751"/>
                  </a:lnTo>
                  <a:lnTo>
                    <a:pt x="68261" y="89851"/>
                  </a:lnTo>
                  <a:lnTo>
                    <a:pt x="105491" y="116106"/>
                  </a:lnTo>
                  <a:lnTo>
                    <a:pt x="147030" y="135776"/>
                  </a:lnTo>
                  <a:lnTo>
                    <a:pt x="192119" y="148120"/>
                  </a:lnTo>
                  <a:lnTo>
                    <a:pt x="239998" y="152400"/>
                  </a:lnTo>
                  <a:lnTo>
                    <a:pt x="288079" y="148120"/>
                  </a:lnTo>
                  <a:lnTo>
                    <a:pt x="333274" y="135776"/>
                  </a:lnTo>
                  <a:lnTo>
                    <a:pt x="374844" y="116106"/>
                  </a:lnTo>
                  <a:lnTo>
                    <a:pt x="412049" y="89851"/>
                  </a:lnTo>
                  <a:lnTo>
                    <a:pt x="444150" y="57751"/>
                  </a:lnTo>
                  <a:lnTo>
                    <a:pt x="470405" y="20545"/>
                  </a:lnTo>
                  <a:lnTo>
                    <a:pt x="480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8379519" y="3777995"/>
              <a:ext cx="565150" cy="190500"/>
            </a:xfrm>
            <a:custGeom>
              <a:avLst/>
              <a:gdLst/>
              <a:ahLst/>
              <a:cxnLst/>
              <a:rect l="l" t="t" r="r" b="b"/>
              <a:pathLst>
                <a:path w="565150" h="190500">
                  <a:moveTo>
                    <a:pt x="564711" y="0"/>
                  </a:moveTo>
                  <a:lnTo>
                    <a:pt x="479799" y="0"/>
                  </a:lnTo>
                  <a:lnTo>
                    <a:pt x="472068" y="14270"/>
                  </a:lnTo>
                  <a:lnTo>
                    <a:pt x="449306" y="43157"/>
                  </a:lnTo>
                  <a:lnTo>
                    <a:pt x="393160" y="86255"/>
                  </a:lnTo>
                  <a:lnTo>
                    <a:pt x="327574" y="109563"/>
                  </a:lnTo>
                  <a:lnTo>
                    <a:pt x="293013" y="113714"/>
                  </a:lnTo>
                  <a:lnTo>
                    <a:pt x="258217" y="112817"/>
                  </a:lnTo>
                  <a:lnTo>
                    <a:pt x="190758" y="95752"/>
                  </a:lnTo>
                  <a:lnTo>
                    <a:pt x="130866" y="58102"/>
                  </a:lnTo>
                  <a:lnTo>
                    <a:pt x="84474" y="0"/>
                  </a:lnTo>
                  <a:lnTo>
                    <a:pt x="0" y="0"/>
                  </a:lnTo>
                  <a:lnTo>
                    <a:pt x="18590" y="38932"/>
                  </a:lnTo>
                  <a:lnTo>
                    <a:pt x="45645" y="78116"/>
                  </a:lnTo>
                  <a:lnTo>
                    <a:pt x="78249" y="112410"/>
                  </a:lnTo>
                  <a:lnTo>
                    <a:pt x="115667" y="141241"/>
                  </a:lnTo>
                  <a:lnTo>
                    <a:pt x="157163" y="164038"/>
                  </a:lnTo>
                  <a:lnTo>
                    <a:pt x="202002" y="180229"/>
                  </a:lnTo>
                  <a:lnTo>
                    <a:pt x="249449" y="189240"/>
                  </a:lnTo>
                  <a:lnTo>
                    <a:pt x="298770" y="190500"/>
                  </a:lnTo>
                  <a:lnTo>
                    <a:pt x="314772" y="188976"/>
                  </a:lnTo>
                  <a:lnTo>
                    <a:pt x="375973" y="176303"/>
                  </a:lnTo>
                  <a:lnTo>
                    <a:pt x="418895" y="158608"/>
                  </a:lnTo>
                  <a:lnTo>
                    <a:pt x="458215" y="134955"/>
                  </a:lnTo>
                  <a:lnTo>
                    <a:pt x="493366" y="105935"/>
                  </a:lnTo>
                  <a:lnTo>
                    <a:pt x="523783" y="72137"/>
                  </a:lnTo>
                  <a:lnTo>
                    <a:pt x="548901" y="34148"/>
                  </a:lnTo>
                  <a:lnTo>
                    <a:pt x="5647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897528" y="3777995"/>
              <a:ext cx="480695" cy="152400"/>
            </a:xfrm>
            <a:custGeom>
              <a:avLst/>
              <a:gdLst/>
              <a:ahLst/>
              <a:cxnLst/>
              <a:rect l="l" t="t" r="r" b="b"/>
              <a:pathLst>
                <a:path w="480695" h="152400">
                  <a:moveTo>
                    <a:pt x="480126" y="0"/>
                  </a:moveTo>
                  <a:lnTo>
                    <a:pt x="0" y="0"/>
                  </a:lnTo>
                  <a:lnTo>
                    <a:pt x="9762" y="20545"/>
                  </a:lnTo>
                  <a:lnTo>
                    <a:pt x="36098" y="57751"/>
                  </a:lnTo>
                  <a:lnTo>
                    <a:pt x="68261" y="89851"/>
                  </a:lnTo>
                  <a:lnTo>
                    <a:pt x="105491" y="116106"/>
                  </a:lnTo>
                  <a:lnTo>
                    <a:pt x="147030" y="135776"/>
                  </a:lnTo>
                  <a:lnTo>
                    <a:pt x="192119" y="148120"/>
                  </a:lnTo>
                  <a:lnTo>
                    <a:pt x="239998" y="152400"/>
                  </a:lnTo>
                  <a:lnTo>
                    <a:pt x="288079" y="148120"/>
                  </a:lnTo>
                  <a:lnTo>
                    <a:pt x="333274" y="135776"/>
                  </a:lnTo>
                  <a:lnTo>
                    <a:pt x="374844" y="116106"/>
                  </a:lnTo>
                  <a:lnTo>
                    <a:pt x="412049" y="89851"/>
                  </a:lnTo>
                  <a:lnTo>
                    <a:pt x="444150" y="57751"/>
                  </a:lnTo>
                  <a:lnTo>
                    <a:pt x="470405" y="20545"/>
                  </a:lnTo>
                  <a:lnTo>
                    <a:pt x="480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855519" y="3777995"/>
              <a:ext cx="565150" cy="190500"/>
            </a:xfrm>
            <a:custGeom>
              <a:avLst/>
              <a:gdLst/>
              <a:ahLst/>
              <a:cxnLst/>
              <a:rect l="l" t="t" r="r" b="b"/>
              <a:pathLst>
                <a:path w="565150" h="190500">
                  <a:moveTo>
                    <a:pt x="564711" y="0"/>
                  </a:moveTo>
                  <a:lnTo>
                    <a:pt x="479799" y="0"/>
                  </a:lnTo>
                  <a:lnTo>
                    <a:pt x="472068" y="14270"/>
                  </a:lnTo>
                  <a:lnTo>
                    <a:pt x="449306" y="43157"/>
                  </a:lnTo>
                  <a:lnTo>
                    <a:pt x="393160" y="86255"/>
                  </a:lnTo>
                  <a:lnTo>
                    <a:pt x="327574" y="109563"/>
                  </a:lnTo>
                  <a:lnTo>
                    <a:pt x="293013" y="113714"/>
                  </a:lnTo>
                  <a:lnTo>
                    <a:pt x="258217" y="112817"/>
                  </a:lnTo>
                  <a:lnTo>
                    <a:pt x="190758" y="95752"/>
                  </a:lnTo>
                  <a:lnTo>
                    <a:pt x="130866" y="58102"/>
                  </a:lnTo>
                  <a:lnTo>
                    <a:pt x="84474" y="0"/>
                  </a:lnTo>
                  <a:lnTo>
                    <a:pt x="0" y="0"/>
                  </a:lnTo>
                  <a:lnTo>
                    <a:pt x="18590" y="38932"/>
                  </a:lnTo>
                  <a:lnTo>
                    <a:pt x="45645" y="78116"/>
                  </a:lnTo>
                  <a:lnTo>
                    <a:pt x="78249" y="112410"/>
                  </a:lnTo>
                  <a:lnTo>
                    <a:pt x="115667" y="141241"/>
                  </a:lnTo>
                  <a:lnTo>
                    <a:pt x="157163" y="164038"/>
                  </a:lnTo>
                  <a:lnTo>
                    <a:pt x="202002" y="180229"/>
                  </a:lnTo>
                  <a:lnTo>
                    <a:pt x="249449" y="189240"/>
                  </a:lnTo>
                  <a:lnTo>
                    <a:pt x="298770" y="190500"/>
                  </a:lnTo>
                  <a:lnTo>
                    <a:pt x="314772" y="188976"/>
                  </a:lnTo>
                  <a:lnTo>
                    <a:pt x="375973" y="176303"/>
                  </a:lnTo>
                  <a:lnTo>
                    <a:pt x="418895" y="158608"/>
                  </a:lnTo>
                  <a:lnTo>
                    <a:pt x="458215" y="134955"/>
                  </a:lnTo>
                  <a:lnTo>
                    <a:pt x="493366" y="105935"/>
                  </a:lnTo>
                  <a:lnTo>
                    <a:pt x="523783" y="72137"/>
                  </a:lnTo>
                  <a:lnTo>
                    <a:pt x="548901" y="34148"/>
                  </a:lnTo>
                  <a:lnTo>
                    <a:pt x="5647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489827" y="4123181"/>
              <a:ext cx="2286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476123" y="4109013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06"/>
                  </a:moveTo>
                  <a:lnTo>
                    <a:pt x="256794" y="120848"/>
                  </a:lnTo>
                  <a:lnTo>
                    <a:pt x="256032" y="113990"/>
                  </a:lnTo>
                  <a:lnTo>
                    <a:pt x="244157" y="72770"/>
                  </a:lnTo>
                  <a:lnTo>
                    <a:pt x="223057" y="40771"/>
                  </a:lnTo>
                  <a:lnTo>
                    <a:pt x="162469" y="4396"/>
                  </a:lnTo>
                  <a:lnTo>
                    <a:pt x="127625" y="0"/>
                  </a:lnTo>
                  <a:lnTo>
                    <a:pt x="92842" y="4783"/>
                  </a:lnTo>
                  <a:lnTo>
                    <a:pt x="32748" y="41850"/>
                  </a:lnTo>
                  <a:lnTo>
                    <a:pt x="12081" y="74112"/>
                  </a:lnTo>
                  <a:lnTo>
                    <a:pt x="761" y="115514"/>
                  </a:lnTo>
                  <a:lnTo>
                    <a:pt x="0" y="121610"/>
                  </a:lnTo>
                  <a:lnTo>
                    <a:pt x="0" y="135326"/>
                  </a:lnTo>
                  <a:lnTo>
                    <a:pt x="762" y="142184"/>
                  </a:lnTo>
                  <a:lnTo>
                    <a:pt x="2286" y="154376"/>
                  </a:lnTo>
                  <a:lnTo>
                    <a:pt x="18463" y="194361"/>
                  </a:lnTo>
                  <a:lnTo>
                    <a:pt x="28194" y="206336"/>
                  </a:lnTo>
                  <a:lnTo>
                    <a:pt x="28194" y="122372"/>
                  </a:lnTo>
                  <a:lnTo>
                    <a:pt x="28956" y="117800"/>
                  </a:lnTo>
                  <a:lnTo>
                    <a:pt x="41813" y="78128"/>
                  </a:lnTo>
                  <a:lnTo>
                    <a:pt x="65426" y="50002"/>
                  </a:lnTo>
                  <a:lnTo>
                    <a:pt x="96145" y="33411"/>
                  </a:lnTo>
                  <a:lnTo>
                    <a:pt x="130321" y="28346"/>
                  </a:lnTo>
                  <a:lnTo>
                    <a:pt x="164304" y="34796"/>
                  </a:lnTo>
                  <a:lnTo>
                    <a:pt x="194444" y="52751"/>
                  </a:lnTo>
                  <a:lnTo>
                    <a:pt x="217093" y="82200"/>
                  </a:lnTo>
                  <a:lnTo>
                    <a:pt x="228600" y="123134"/>
                  </a:lnTo>
                  <a:lnTo>
                    <a:pt x="228600" y="208072"/>
                  </a:lnTo>
                  <a:lnTo>
                    <a:pt x="231890" y="204709"/>
                  </a:lnTo>
                  <a:lnTo>
                    <a:pt x="249381" y="170353"/>
                  </a:lnTo>
                  <a:lnTo>
                    <a:pt x="256794" y="127706"/>
                  </a:lnTo>
                  <a:close/>
                </a:path>
                <a:path w="257175" h="255904">
                  <a:moveTo>
                    <a:pt x="228600" y="208072"/>
                  </a:moveTo>
                  <a:lnTo>
                    <a:pt x="228600" y="133802"/>
                  </a:lnTo>
                  <a:lnTo>
                    <a:pt x="218020" y="172649"/>
                  </a:lnTo>
                  <a:lnTo>
                    <a:pt x="196700" y="201421"/>
                  </a:lnTo>
                  <a:lnTo>
                    <a:pt x="167985" y="219851"/>
                  </a:lnTo>
                  <a:lnTo>
                    <a:pt x="135216" y="227671"/>
                  </a:lnTo>
                  <a:lnTo>
                    <a:pt x="101738" y="224615"/>
                  </a:lnTo>
                  <a:lnTo>
                    <a:pt x="70894" y="210415"/>
                  </a:lnTo>
                  <a:lnTo>
                    <a:pt x="46027" y="184805"/>
                  </a:lnTo>
                  <a:lnTo>
                    <a:pt x="30480" y="147518"/>
                  </a:lnTo>
                  <a:lnTo>
                    <a:pt x="28956" y="137612"/>
                  </a:lnTo>
                  <a:lnTo>
                    <a:pt x="28194" y="133040"/>
                  </a:lnTo>
                  <a:lnTo>
                    <a:pt x="28194" y="206336"/>
                  </a:lnTo>
                  <a:lnTo>
                    <a:pt x="72932" y="244338"/>
                  </a:lnTo>
                  <a:lnTo>
                    <a:pt x="141712" y="255808"/>
                  </a:lnTo>
                  <a:lnTo>
                    <a:pt x="175780" y="247659"/>
                  </a:lnTo>
                  <a:lnTo>
                    <a:pt x="206598" y="230552"/>
                  </a:lnTo>
                  <a:lnTo>
                    <a:pt x="228600" y="208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556626" y="4123181"/>
              <a:ext cx="2286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542923" y="4108961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58"/>
                  </a:moveTo>
                  <a:lnTo>
                    <a:pt x="256794" y="120900"/>
                  </a:lnTo>
                  <a:lnTo>
                    <a:pt x="256032" y="114042"/>
                  </a:lnTo>
                  <a:lnTo>
                    <a:pt x="244117" y="72824"/>
                  </a:lnTo>
                  <a:lnTo>
                    <a:pt x="223000" y="40817"/>
                  </a:lnTo>
                  <a:lnTo>
                    <a:pt x="162426" y="4412"/>
                  </a:lnTo>
                  <a:lnTo>
                    <a:pt x="127601" y="0"/>
                  </a:lnTo>
                  <a:lnTo>
                    <a:pt x="92840" y="4772"/>
                  </a:lnTo>
                  <a:lnTo>
                    <a:pt x="32775" y="41841"/>
                  </a:lnTo>
                  <a:lnTo>
                    <a:pt x="12104" y="74125"/>
                  </a:lnTo>
                  <a:lnTo>
                    <a:pt x="761" y="115566"/>
                  </a:lnTo>
                  <a:lnTo>
                    <a:pt x="0" y="121662"/>
                  </a:lnTo>
                  <a:lnTo>
                    <a:pt x="0" y="135378"/>
                  </a:lnTo>
                  <a:lnTo>
                    <a:pt x="762" y="142236"/>
                  </a:lnTo>
                  <a:lnTo>
                    <a:pt x="2286" y="154428"/>
                  </a:lnTo>
                  <a:lnTo>
                    <a:pt x="18466" y="194413"/>
                  </a:lnTo>
                  <a:lnTo>
                    <a:pt x="28194" y="206383"/>
                  </a:lnTo>
                  <a:lnTo>
                    <a:pt x="28194" y="122424"/>
                  </a:lnTo>
                  <a:lnTo>
                    <a:pt x="28956" y="117852"/>
                  </a:lnTo>
                  <a:lnTo>
                    <a:pt x="41809" y="78180"/>
                  </a:lnTo>
                  <a:lnTo>
                    <a:pt x="65420" y="50054"/>
                  </a:lnTo>
                  <a:lnTo>
                    <a:pt x="96139" y="33463"/>
                  </a:lnTo>
                  <a:lnTo>
                    <a:pt x="130316" y="28398"/>
                  </a:lnTo>
                  <a:lnTo>
                    <a:pt x="164300" y="34848"/>
                  </a:lnTo>
                  <a:lnTo>
                    <a:pt x="194442" y="52803"/>
                  </a:lnTo>
                  <a:lnTo>
                    <a:pt x="217092" y="82253"/>
                  </a:lnTo>
                  <a:lnTo>
                    <a:pt x="228600" y="123186"/>
                  </a:lnTo>
                  <a:lnTo>
                    <a:pt x="228600" y="208125"/>
                  </a:lnTo>
                  <a:lnTo>
                    <a:pt x="231891" y="204762"/>
                  </a:lnTo>
                  <a:lnTo>
                    <a:pt x="249381" y="170405"/>
                  </a:lnTo>
                  <a:lnTo>
                    <a:pt x="256794" y="127758"/>
                  </a:lnTo>
                  <a:close/>
                </a:path>
                <a:path w="257175" h="255904">
                  <a:moveTo>
                    <a:pt x="228600" y="208125"/>
                  </a:moveTo>
                  <a:lnTo>
                    <a:pt x="228600" y="133854"/>
                  </a:lnTo>
                  <a:lnTo>
                    <a:pt x="218020" y="172702"/>
                  </a:lnTo>
                  <a:lnTo>
                    <a:pt x="196700" y="201473"/>
                  </a:lnTo>
                  <a:lnTo>
                    <a:pt x="167985" y="219903"/>
                  </a:lnTo>
                  <a:lnTo>
                    <a:pt x="135216" y="227723"/>
                  </a:lnTo>
                  <a:lnTo>
                    <a:pt x="101738" y="224667"/>
                  </a:lnTo>
                  <a:lnTo>
                    <a:pt x="70894" y="210467"/>
                  </a:lnTo>
                  <a:lnTo>
                    <a:pt x="46027" y="184858"/>
                  </a:lnTo>
                  <a:lnTo>
                    <a:pt x="30480" y="147570"/>
                  </a:lnTo>
                  <a:lnTo>
                    <a:pt x="28956" y="137664"/>
                  </a:lnTo>
                  <a:lnTo>
                    <a:pt x="28194" y="133092"/>
                  </a:lnTo>
                  <a:lnTo>
                    <a:pt x="28194" y="206383"/>
                  </a:lnTo>
                  <a:lnTo>
                    <a:pt x="72937" y="244390"/>
                  </a:lnTo>
                  <a:lnTo>
                    <a:pt x="141717" y="255860"/>
                  </a:lnTo>
                  <a:lnTo>
                    <a:pt x="175784" y="247712"/>
                  </a:lnTo>
                  <a:lnTo>
                    <a:pt x="206600" y="230605"/>
                  </a:lnTo>
                  <a:lnTo>
                    <a:pt x="228600" y="2081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675768" y="3880878"/>
              <a:ext cx="924560" cy="271780"/>
            </a:xfrm>
            <a:custGeom>
              <a:avLst/>
              <a:gdLst/>
              <a:ahLst/>
              <a:cxnLst/>
              <a:rect l="l" t="t" r="r" b="b"/>
              <a:pathLst>
                <a:path w="924559" h="271779">
                  <a:moveTo>
                    <a:pt x="282702" y="20574"/>
                  </a:moveTo>
                  <a:lnTo>
                    <a:pt x="263652" y="0"/>
                  </a:lnTo>
                  <a:lnTo>
                    <a:pt x="0" y="250698"/>
                  </a:lnTo>
                  <a:lnTo>
                    <a:pt x="19812" y="271272"/>
                  </a:lnTo>
                  <a:lnTo>
                    <a:pt x="282702" y="20574"/>
                  </a:lnTo>
                  <a:close/>
                </a:path>
                <a:path w="924559" h="271779">
                  <a:moveTo>
                    <a:pt x="924306" y="250698"/>
                  </a:moveTo>
                  <a:lnTo>
                    <a:pt x="660654" y="0"/>
                  </a:lnTo>
                  <a:lnTo>
                    <a:pt x="640842" y="20574"/>
                  </a:lnTo>
                  <a:lnTo>
                    <a:pt x="904494" y="271272"/>
                  </a:lnTo>
                  <a:lnTo>
                    <a:pt x="924306" y="25069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8013826" y="4082795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36463" y="401545"/>
                  </a:lnTo>
                  <a:lnTo>
                    <a:pt x="62799" y="438751"/>
                  </a:lnTo>
                  <a:lnTo>
                    <a:pt x="94962" y="470851"/>
                  </a:lnTo>
                  <a:lnTo>
                    <a:pt x="132192" y="497106"/>
                  </a:lnTo>
                  <a:lnTo>
                    <a:pt x="173731" y="516776"/>
                  </a:lnTo>
                  <a:lnTo>
                    <a:pt x="218820" y="529120"/>
                  </a:lnTo>
                  <a:lnTo>
                    <a:pt x="266700" y="533400"/>
                  </a:lnTo>
                  <a:lnTo>
                    <a:pt x="314780" y="529120"/>
                  </a:lnTo>
                  <a:lnTo>
                    <a:pt x="359975" y="516776"/>
                  </a:lnTo>
                  <a:lnTo>
                    <a:pt x="401545" y="497106"/>
                  </a:lnTo>
                  <a:lnTo>
                    <a:pt x="438751" y="470851"/>
                  </a:lnTo>
                  <a:lnTo>
                    <a:pt x="470851" y="438751"/>
                  </a:lnTo>
                  <a:lnTo>
                    <a:pt x="497106" y="401545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975726" y="4045867"/>
              <a:ext cx="609600" cy="589915"/>
            </a:xfrm>
            <a:custGeom>
              <a:avLst/>
              <a:gdLst/>
              <a:ahLst/>
              <a:cxnLst/>
              <a:rect l="l" t="t" r="r" b="b"/>
              <a:pathLst>
                <a:path w="609600" h="58991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460" y="48060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41383" y="456860"/>
                  </a:lnTo>
                  <a:lnTo>
                    <a:pt x="68438" y="496044"/>
                  </a:lnTo>
                  <a:lnTo>
                    <a:pt x="76200" y="50420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504706"/>
                  </a:lnTo>
                  <a:lnTo>
                    <a:pt x="546576" y="490065"/>
                  </a:lnTo>
                  <a:lnTo>
                    <a:pt x="571694" y="452077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589914">
                  <a:moveTo>
                    <a:pt x="533400" y="504706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494861" y="432199"/>
                  </a:lnTo>
                  <a:lnTo>
                    <a:pt x="445560" y="485092"/>
                  </a:lnTo>
                  <a:lnTo>
                    <a:pt x="383985" y="518328"/>
                  </a:lnTo>
                  <a:lnTo>
                    <a:pt x="315806" y="531642"/>
                  </a:lnTo>
                  <a:lnTo>
                    <a:pt x="281010" y="530746"/>
                  </a:lnTo>
                  <a:lnTo>
                    <a:pt x="213551" y="513680"/>
                  </a:lnTo>
                  <a:lnTo>
                    <a:pt x="153659" y="476030"/>
                  </a:lnTo>
                  <a:lnTo>
                    <a:pt x="107001" y="417531"/>
                  </a:ln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504208"/>
                  </a:lnTo>
                  <a:lnTo>
                    <a:pt x="101042" y="530338"/>
                  </a:lnTo>
                  <a:lnTo>
                    <a:pt x="138527" y="559206"/>
                  </a:lnTo>
                  <a:lnTo>
                    <a:pt x="179956" y="581967"/>
                  </a:lnTo>
                  <a:lnTo>
                    <a:pt x="200481" y="589378"/>
                  </a:lnTo>
                  <a:lnTo>
                    <a:pt x="410538" y="589378"/>
                  </a:lnTo>
                  <a:lnTo>
                    <a:pt x="441688" y="576536"/>
                  </a:lnTo>
                  <a:lnTo>
                    <a:pt x="481008" y="552884"/>
                  </a:lnTo>
                  <a:lnTo>
                    <a:pt x="516159" y="523864"/>
                  </a:lnTo>
                  <a:lnTo>
                    <a:pt x="533400" y="504706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8124570" y="4144009"/>
            <a:ext cx="300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11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822845" y="3777996"/>
            <a:ext cx="9096375" cy="2571750"/>
            <a:chOff x="822845" y="3777996"/>
            <a:chExt cx="9096375" cy="2571750"/>
          </a:xfrm>
        </p:grpSpPr>
        <p:sp>
          <p:nvSpPr>
            <p:cNvPr id="77" name="object 77"/>
            <p:cNvSpPr/>
            <p:nvPr/>
          </p:nvSpPr>
          <p:spPr>
            <a:xfrm>
              <a:off x="9518027" y="3777996"/>
              <a:ext cx="39625" cy="25717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8019415" y="4567440"/>
              <a:ext cx="523240" cy="67945"/>
            </a:xfrm>
            <a:custGeom>
              <a:avLst/>
              <a:gdLst/>
              <a:ahLst/>
              <a:cxnLst/>
              <a:rect l="l" t="t" r="r" b="b"/>
              <a:pathLst>
                <a:path w="523240" h="67945">
                  <a:moveTo>
                    <a:pt x="82816" y="19050"/>
                  </a:moveTo>
                  <a:lnTo>
                    <a:pt x="62242" y="0"/>
                  </a:lnTo>
                  <a:lnTo>
                    <a:pt x="0" y="67818"/>
                  </a:lnTo>
                  <a:lnTo>
                    <a:pt x="38176" y="67818"/>
                  </a:lnTo>
                  <a:lnTo>
                    <a:pt x="82816" y="19050"/>
                  </a:lnTo>
                  <a:close/>
                </a:path>
                <a:path w="523240" h="67945">
                  <a:moveTo>
                    <a:pt x="522998" y="67818"/>
                  </a:moveTo>
                  <a:lnTo>
                    <a:pt x="460768" y="0"/>
                  </a:lnTo>
                  <a:lnTo>
                    <a:pt x="440194" y="19050"/>
                  </a:lnTo>
                  <a:lnTo>
                    <a:pt x="484822" y="67818"/>
                  </a:lnTo>
                  <a:lnTo>
                    <a:pt x="522998" y="6781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89723" y="4635258"/>
              <a:ext cx="6276975" cy="857250"/>
            </a:xfrm>
            <a:custGeom>
              <a:avLst/>
              <a:gdLst/>
              <a:ahLst/>
              <a:cxnLst/>
              <a:rect l="l" t="t" r="r" b="b"/>
              <a:pathLst>
                <a:path w="6276975" h="857250">
                  <a:moveTo>
                    <a:pt x="28181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28181" y="857250"/>
                  </a:lnTo>
                  <a:lnTo>
                    <a:pt x="28181" y="0"/>
                  </a:lnTo>
                  <a:close/>
                </a:path>
                <a:path w="6276975" h="857250">
                  <a:moveTo>
                    <a:pt x="6276594" y="0"/>
                  </a:moveTo>
                  <a:lnTo>
                    <a:pt x="6248400" y="0"/>
                  </a:lnTo>
                  <a:lnTo>
                    <a:pt x="6248400" y="857250"/>
                  </a:lnTo>
                  <a:lnTo>
                    <a:pt x="6276594" y="857250"/>
                  </a:lnTo>
                  <a:lnTo>
                    <a:pt x="6276594" y="0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8176208" y="4635246"/>
              <a:ext cx="210185" cy="19050"/>
            </a:xfrm>
            <a:custGeom>
              <a:avLst/>
              <a:gdLst/>
              <a:ahLst/>
              <a:cxnLst/>
              <a:rect l="l" t="t" r="r" b="b"/>
              <a:pathLst>
                <a:path w="210184" h="19050">
                  <a:moveTo>
                    <a:pt x="210057" y="0"/>
                  </a:moveTo>
                  <a:lnTo>
                    <a:pt x="0" y="0"/>
                  </a:lnTo>
                  <a:lnTo>
                    <a:pt x="24314" y="8779"/>
                  </a:lnTo>
                  <a:lnTo>
                    <a:pt x="71761" y="17790"/>
                  </a:lnTo>
                  <a:lnTo>
                    <a:pt x="121082" y="19050"/>
                  </a:lnTo>
                  <a:lnTo>
                    <a:pt x="152324" y="16002"/>
                  </a:lnTo>
                  <a:lnTo>
                    <a:pt x="198284" y="4853"/>
                  </a:lnTo>
                  <a:lnTo>
                    <a:pt x="210057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7632826" y="4844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619123" y="483127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20"/>
                  </a:moveTo>
                  <a:lnTo>
                    <a:pt x="256794" y="120962"/>
                  </a:lnTo>
                  <a:lnTo>
                    <a:pt x="256032" y="114104"/>
                  </a:lnTo>
                  <a:lnTo>
                    <a:pt x="244178" y="72898"/>
                  </a:lnTo>
                  <a:lnTo>
                    <a:pt x="223095" y="40885"/>
                  </a:lnTo>
                  <a:lnTo>
                    <a:pt x="162528" y="4437"/>
                  </a:lnTo>
                  <a:lnTo>
                    <a:pt x="127687" y="0"/>
                  </a:lnTo>
                  <a:lnTo>
                    <a:pt x="92903" y="4751"/>
                  </a:lnTo>
                  <a:lnTo>
                    <a:pt x="32790" y="41818"/>
                  </a:lnTo>
                  <a:lnTo>
                    <a:pt x="12104" y="74131"/>
                  </a:lnTo>
                  <a:lnTo>
                    <a:pt x="761" y="115628"/>
                  </a:lnTo>
                  <a:lnTo>
                    <a:pt x="0" y="121724"/>
                  </a:lnTo>
                  <a:lnTo>
                    <a:pt x="0" y="135440"/>
                  </a:lnTo>
                  <a:lnTo>
                    <a:pt x="762" y="142298"/>
                  </a:lnTo>
                  <a:lnTo>
                    <a:pt x="2286" y="154490"/>
                  </a:lnTo>
                  <a:lnTo>
                    <a:pt x="18441" y="194434"/>
                  </a:lnTo>
                  <a:lnTo>
                    <a:pt x="28194" y="206421"/>
                  </a:lnTo>
                  <a:lnTo>
                    <a:pt x="28194" y="122486"/>
                  </a:lnTo>
                  <a:lnTo>
                    <a:pt x="28956" y="117914"/>
                  </a:lnTo>
                  <a:lnTo>
                    <a:pt x="42076" y="77992"/>
                  </a:lnTo>
                  <a:lnTo>
                    <a:pt x="65849" y="49793"/>
                  </a:lnTo>
                  <a:lnTo>
                    <a:pt x="96639" y="33254"/>
                  </a:lnTo>
                  <a:lnTo>
                    <a:pt x="130811" y="28313"/>
                  </a:lnTo>
                  <a:lnTo>
                    <a:pt x="164729" y="34905"/>
                  </a:lnTo>
                  <a:lnTo>
                    <a:pt x="194757" y="52967"/>
                  </a:lnTo>
                  <a:lnTo>
                    <a:pt x="217259" y="82436"/>
                  </a:lnTo>
                  <a:lnTo>
                    <a:pt x="228600" y="123248"/>
                  </a:lnTo>
                  <a:lnTo>
                    <a:pt x="228600" y="208140"/>
                  </a:lnTo>
                  <a:lnTo>
                    <a:pt x="231962" y="204708"/>
                  </a:lnTo>
                  <a:lnTo>
                    <a:pt x="249430" y="170399"/>
                  </a:lnTo>
                  <a:lnTo>
                    <a:pt x="256794" y="127820"/>
                  </a:lnTo>
                  <a:close/>
                </a:path>
                <a:path w="257175" h="255904">
                  <a:moveTo>
                    <a:pt x="228600" y="208140"/>
                  </a:moveTo>
                  <a:lnTo>
                    <a:pt x="228600" y="133916"/>
                  </a:lnTo>
                  <a:lnTo>
                    <a:pt x="217971" y="172812"/>
                  </a:lnTo>
                  <a:lnTo>
                    <a:pt x="196640" y="201587"/>
                  </a:lnTo>
                  <a:lnTo>
                    <a:pt x="167938" y="219991"/>
                  </a:lnTo>
                  <a:lnTo>
                    <a:pt x="135197" y="227771"/>
                  </a:lnTo>
                  <a:lnTo>
                    <a:pt x="101750" y="224676"/>
                  </a:lnTo>
                  <a:lnTo>
                    <a:pt x="70926" y="210456"/>
                  </a:lnTo>
                  <a:lnTo>
                    <a:pt x="46059" y="184859"/>
                  </a:lnTo>
                  <a:lnTo>
                    <a:pt x="30480" y="147632"/>
                  </a:lnTo>
                  <a:lnTo>
                    <a:pt x="28956" y="137726"/>
                  </a:lnTo>
                  <a:lnTo>
                    <a:pt x="28194" y="133154"/>
                  </a:lnTo>
                  <a:lnTo>
                    <a:pt x="28194" y="206421"/>
                  </a:lnTo>
                  <a:lnTo>
                    <a:pt x="72922" y="244340"/>
                  </a:lnTo>
                  <a:lnTo>
                    <a:pt x="141751" y="255770"/>
                  </a:lnTo>
                  <a:lnTo>
                    <a:pt x="175840" y="247618"/>
                  </a:lnTo>
                  <a:lnTo>
                    <a:pt x="206672" y="230523"/>
                  </a:lnTo>
                  <a:lnTo>
                    <a:pt x="228600" y="208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8699626" y="4844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8685923" y="483127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20"/>
                  </a:moveTo>
                  <a:lnTo>
                    <a:pt x="256794" y="120962"/>
                  </a:lnTo>
                  <a:lnTo>
                    <a:pt x="256032" y="114104"/>
                  </a:lnTo>
                  <a:lnTo>
                    <a:pt x="244178" y="72898"/>
                  </a:lnTo>
                  <a:lnTo>
                    <a:pt x="223095" y="40885"/>
                  </a:lnTo>
                  <a:lnTo>
                    <a:pt x="162528" y="4437"/>
                  </a:lnTo>
                  <a:lnTo>
                    <a:pt x="127687" y="0"/>
                  </a:lnTo>
                  <a:lnTo>
                    <a:pt x="92903" y="4751"/>
                  </a:lnTo>
                  <a:lnTo>
                    <a:pt x="32790" y="41818"/>
                  </a:lnTo>
                  <a:lnTo>
                    <a:pt x="12104" y="74131"/>
                  </a:lnTo>
                  <a:lnTo>
                    <a:pt x="761" y="115628"/>
                  </a:lnTo>
                  <a:lnTo>
                    <a:pt x="0" y="121724"/>
                  </a:lnTo>
                  <a:lnTo>
                    <a:pt x="0" y="135440"/>
                  </a:lnTo>
                  <a:lnTo>
                    <a:pt x="762" y="142298"/>
                  </a:lnTo>
                  <a:lnTo>
                    <a:pt x="2286" y="154490"/>
                  </a:lnTo>
                  <a:lnTo>
                    <a:pt x="18441" y="194434"/>
                  </a:lnTo>
                  <a:lnTo>
                    <a:pt x="28194" y="206421"/>
                  </a:lnTo>
                  <a:lnTo>
                    <a:pt x="28194" y="122486"/>
                  </a:lnTo>
                  <a:lnTo>
                    <a:pt x="28956" y="117914"/>
                  </a:lnTo>
                  <a:lnTo>
                    <a:pt x="42076" y="77992"/>
                  </a:lnTo>
                  <a:lnTo>
                    <a:pt x="65849" y="49793"/>
                  </a:lnTo>
                  <a:lnTo>
                    <a:pt x="96639" y="33254"/>
                  </a:lnTo>
                  <a:lnTo>
                    <a:pt x="130811" y="28313"/>
                  </a:lnTo>
                  <a:lnTo>
                    <a:pt x="164729" y="34905"/>
                  </a:lnTo>
                  <a:lnTo>
                    <a:pt x="194757" y="52967"/>
                  </a:lnTo>
                  <a:lnTo>
                    <a:pt x="217259" y="82436"/>
                  </a:lnTo>
                  <a:lnTo>
                    <a:pt x="228600" y="123248"/>
                  </a:lnTo>
                  <a:lnTo>
                    <a:pt x="228600" y="208140"/>
                  </a:lnTo>
                  <a:lnTo>
                    <a:pt x="231962" y="204708"/>
                  </a:lnTo>
                  <a:lnTo>
                    <a:pt x="249430" y="170399"/>
                  </a:lnTo>
                  <a:lnTo>
                    <a:pt x="256794" y="127820"/>
                  </a:lnTo>
                  <a:close/>
                </a:path>
                <a:path w="257175" h="255904">
                  <a:moveTo>
                    <a:pt x="228600" y="208140"/>
                  </a:moveTo>
                  <a:lnTo>
                    <a:pt x="228600" y="133916"/>
                  </a:lnTo>
                  <a:lnTo>
                    <a:pt x="217971" y="172812"/>
                  </a:lnTo>
                  <a:lnTo>
                    <a:pt x="196640" y="201587"/>
                  </a:lnTo>
                  <a:lnTo>
                    <a:pt x="167938" y="219991"/>
                  </a:lnTo>
                  <a:lnTo>
                    <a:pt x="135197" y="227771"/>
                  </a:lnTo>
                  <a:lnTo>
                    <a:pt x="101750" y="224676"/>
                  </a:lnTo>
                  <a:lnTo>
                    <a:pt x="70926" y="210456"/>
                  </a:lnTo>
                  <a:lnTo>
                    <a:pt x="46059" y="184859"/>
                  </a:lnTo>
                  <a:lnTo>
                    <a:pt x="30480" y="147632"/>
                  </a:lnTo>
                  <a:lnTo>
                    <a:pt x="28956" y="137726"/>
                  </a:lnTo>
                  <a:lnTo>
                    <a:pt x="28194" y="133154"/>
                  </a:lnTo>
                  <a:lnTo>
                    <a:pt x="28194" y="206421"/>
                  </a:lnTo>
                  <a:lnTo>
                    <a:pt x="72922" y="244340"/>
                  </a:lnTo>
                  <a:lnTo>
                    <a:pt x="141751" y="255770"/>
                  </a:lnTo>
                  <a:lnTo>
                    <a:pt x="175840" y="247618"/>
                  </a:lnTo>
                  <a:lnTo>
                    <a:pt x="206672" y="230523"/>
                  </a:lnTo>
                  <a:lnTo>
                    <a:pt x="228600" y="208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818006" y="4635258"/>
              <a:ext cx="925830" cy="238760"/>
            </a:xfrm>
            <a:custGeom>
              <a:avLst/>
              <a:gdLst/>
              <a:ahLst/>
              <a:cxnLst/>
              <a:rect l="l" t="t" r="r" b="b"/>
              <a:pathLst>
                <a:path w="925829" h="238760">
                  <a:moveTo>
                    <a:pt x="239585" y="0"/>
                  </a:moveTo>
                  <a:lnTo>
                    <a:pt x="201409" y="0"/>
                  </a:lnTo>
                  <a:lnTo>
                    <a:pt x="0" y="219456"/>
                  </a:lnTo>
                  <a:lnTo>
                    <a:pt x="21336" y="238506"/>
                  </a:lnTo>
                  <a:lnTo>
                    <a:pt x="239585" y="0"/>
                  </a:lnTo>
                  <a:close/>
                </a:path>
                <a:path w="925829" h="238760">
                  <a:moveTo>
                    <a:pt x="925830" y="219456"/>
                  </a:moveTo>
                  <a:lnTo>
                    <a:pt x="724408" y="0"/>
                  </a:lnTo>
                  <a:lnTo>
                    <a:pt x="686231" y="0"/>
                  </a:lnTo>
                  <a:lnTo>
                    <a:pt x="904494" y="238506"/>
                  </a:lnTo>
                  <a:lnTo>
                    <a:pt x="925830" y="219456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989723" y="5492508"/>
              <a:ext cx="6276975" cy="857250"/>
            </a:xfrm>
            <a:custGeom>
              <a:avLst/>
              <a:gdLst/>
              <a:ahLst/>
              <a:cxnLst/>
              <a:rect l="l" t="t" r="r" b="b"/>
              <a:pathLst>
                <a:path w="6276975" h="857250">
                  <a:moveTo>
                    <a:pt x="28181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28181" y="857250"/>
                  </a:lnTo>
                  <a:lnTo>
                    <a:pt x="28181" y="0"/>
                  </a:lnTo>
                  <a:close/>
                </a:path>
                <a:path w="6276975" h="857250">
                  <a:moveTo>
                    <a:pt x="6276594" y="0"/>
                  </a:moveTo>
                  <a:lnTo>
                    <a:pt x="6248400" y="0"/>
                  </a:lnTo>
                  <a:lnTo>
                    <a:pt x="6248400" y="857250"/>
                  </a:lnTo>
                  <a:lnTo>
                    <a:pt x="6276594" y="857250"/>
                  </a:lnTo>
                  <a:lnTo>
                    <a:pt x="6276594" y="0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/>
          <p:cNvSpPr txBox="1"/>
          <p:nvPr/>
        </p:nvSpPr>
        <p:spPr>
          <a:xfrm>
            <a:off x="1082935" y="4651502"/>
            <a:ext cx="25463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1.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2.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3.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4.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979443" y="4516361"/>
            <a:ext cx="504825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40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Every node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either red or black  Every leaf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(NULL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pointer)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node 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red,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both children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black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Every path from node to descendent leaf  contains 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same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number of black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nodes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774839" y="6348984"/>
            <a:ext cx="9144000" cy="858519"/>
            <a:chOff x="774839" y="6348984"/>
            <a:chExt cx="9144000" cy="858519"/>
          </a:xfrm>
        </p:grpSpPr>
        <p:sp>
          <p:nvSpPr>
            <p:cNvPr id="96" name="object 96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9518027" y="6349746"/>
              <a:ext cx="39625" cy="8572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/>
              <a:rect l="l" t="t" r="r" b="b"/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989723" y="6349746"/>
              <a:ext cx="6276975" cy="593090"/>
            </a:xfrm>
            <a:custGeom>
              <a:avLst/>
              <a:gdLst/>
              <a:ahLst/>
              <a:cxnLst/>
              <a:rect l="l" t="t" r="r" b="b"/>
              <a:pathLst>
                <a:path w="6276975" h="593090">
                  <a:moveTo>
                    <a:pt x="28194" y="563880"/>
                  </a:moveTo>
                  <a:lnTo>
                    <a:pt x="28194" y="0"/>
                  </a:lnTo>
                  <a:lnTo>
                    <a:pt x="0" y="0"/>
                  </a:lnTo>
                  <a:lnTo>
                    <a:pt x="0" y="592836"/>
                  </a:lnTo>
                  <a:lnTo>
                    <a:pt x="13715" y="592836"/>
                  </a:lnTo>
                  <a:lnTo>
                    <a:pt x="13716" y="563880"/>
                  </a:lnTo>
                  <a:lnTo>
                    <a:pt x="28194" y="563880"/>
                  </a:lnTo>
                  <a:close/>
                </a:path>
                <a:path w="6276975" h="593090">
                  <a:moveTo>
                    <a:pt x="6262103" y="563880"/>
                  </a:moveTo>
                  <a:lnTo>
                    <a:pt x="13716" y="563880"/>
                  </a:lnTo>
                  <a:lnTo>
                    <a:pt x="28194" y="578358"/>
                  </a:lnTo>
                  <a:lnTo>
                    <a:pt x="28194" y="592836"/>
                  </a:lnTo>
                  <a:lnTo>
                    <a:pt x="6248400" y="592836"/>
                  </a:lnTo>
                  <a:lnTo>
                    <a:pt x="6248400" y="578358"/>
                  </a:lnTo>
                  <a:lnTo>
                    <a:pt x="6262103" y="563880"/>
                  </a:lnTo>
                  <a:close/>
                </a:path>
                <a:path w="6276975" h="593090">
                  <a:moveTo>
                    <a:pt x="28194" y="592836"/>
                  </a:moveTo>
                  <a:lnTo>
                    <a:pt x="28194" y="578358"/>
                  </a:lnTo>
                  <a:lnTo>
                    <a:pt x="13716" y="563880"/>
                  </a:lnTo>
                  <a:lnTo>
                    <a:pt x="13715" y="592836"/>
                  </a:lnTo>
                  <a:lnTo>
                    <a:pt x="28194" y="592836"/>
                  </a:lnTo>
                  <a:close/>
                </a:path>
                <a:path w="6276975" h="593090">
                  <a:moveTo>
                    <a:pt x="6276594" y="592836"/>
                  </a:moveTo>
                  <a:lnTo>
                    <a:pt x="6276594" y="0"/>
                  </a:lnTo>
                  <a:lnTo>
                    <a:pt x="6248400" y="0"/>
                  </a:lnTo>
                  <a:lnTo>
                    <a:pt x="6248400" y="563880"/>
                  </a:lnTo>
                  <a:lnTo>
                    <a:pt x="6262103" y="563880"/>
                  </a:lnTo>
                  <a:lnTo>
                    <a:pt x="6262103" y="592836"/>
                  </a:lnTo>
                  <a:lnTo>
                    <a:pt x="6276594" y="592836"/>
                  </a:lnTo>
                  <a:close/>
                </a:path>
                <a:path w="6276975" h="593090">
                  <a:moveTo>
                    <a:pt x="6262103" y="592836"/>
                  </a:moveTo>
                  <a:lnTo>
                    <a:pt x="6262103" y="563880"/>
                  </a:lnTo>
                  <a:lnTo>
                    <a:pt x="6248400" y="578358"/>
                  </a:lnTo>
                  <a:lnTo>
                    <a:pt x="6248400" y="592836"/>
                  </a:lnTo>
                  <a:lnTo>
                    <a:pt x="6262103" y="592836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/>
          <p:cNvSpPr txBox="1"/>
          <p:nvPr/>
        </p:nvSpPr>
        <p:spPr>
          <a:xfrm>
            <a:off x="1082935" y="6480302"/>
            <a:ext cx="254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5.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997396" y="6480302"/>
            <a:ext cx="3002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 root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always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9106801" y="6230365"/>
            <a:ext cx="2057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18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8027" y="348995"/>
            <a:ext cx="39625" cy="857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2833" y="349007"/>
            <a:ext cx="57785" cy="857250"/>
          </a:xfrm>
          <a:custGeom>
            <a:avLst/>
            <a:gdLst/>
            <a:ahLst/>
            <a:cxnLst/>
            <a:rect l="l" t="t" r="r" b="b"/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612515" y="348995"/>
            <a:ext cx="306705" cy="857250"/>
            <a:chOff x="9612515" y="348995"/>
            <a:chExt cx="306705" cy="857250"/>
          </a:xfrm>
        </p:grpSpPr>
        <p:sp>
          <p:nvSpPr>
            <p:cNvPr id="5" name="object 5"/>
            <p:cNvSpPr/>
            <p:nvPr/>
          </p:nvSpPr>
          <p:spPr>
            <a:xfrm>
              <a:off x="9612515" y="348995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R</a:t>
            </a:r>
            <a:r>
              <a:rPr dirty="0"/>
              <a:t>ED</a:t>
            </a:r>
            <a:r>
              <a:rPr sz="3200" dirty="0"/>
              <a:t>-B</a:t>
            </a:r>
            <a:r>
              <a:rPr dirty="0"/>
              <a:t>LACK</a:t>
            </a:r>
            <a:r>
              <a:rPr spc="60" dirty="0"/>
              <a:t> </a:t>
            </a:r>
            <a:r>
              <a:rPr sz="3200" dirty="0"/>
              <a:t>T</a:t>
            </a:r>
            <a:r>
              <a:rPr dirty="0"/>
              <a:t>REES</a:t>
            </a:r>
            <a:r>
              <a:rPr sz="3200" dirty="0"/>
              <a:t>:</a:t>
            </a:r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9" name="object 9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2833" y="1206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612515" y="1206246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11541" y="1206500"/>
            <a:ext cx="5233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5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HE </a:t>
            </a:r>
            <a:r>
              <a:rPr sz="3200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550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ROBLEM </a:t>
            </a:r>
            <a:r>
              <a:rPr sz="32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55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ITH</a:t>
            </a:r>
            <a:r>
              <a:rPr sz="2550" spc="37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55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NSERTION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2845" y="1206246"/>
            <a:ext cx="9096375" cy="2571750"/>
            <a:chOff x="822845" y="1206246"/>
            <a:chExt cx="9096375" cy="2571750"/>
          </a:xfrm>
        </p:grpSpPr>
        <p:sp>
          <p:nvSpPr>
            <p:cNvPr id="15" name="object 15"/>
            <p:cNvSpPr/>
            <p:nvPr/>
          </p:nvSpPr>
          <p:spPr>
            <a:xfrm>
              <a:off x="6695905" y="2025396"/>
              <a:ext cx="274320" cy="38100"/>
            </a:xfrm>
            <a:custGeom>
              <a:avLst/>
              <a:gdLst/>
              <a:ahLst/>
              <a:cxnLst/>
              <a:rect l="l" t="t" r="r" b="b"/>
              <a:pathLst>
                <a:path w="274320" h="38100">
                  <a:moveTo>
                    <a:pt x="273978" y="38099"/>
                  </a:moveTo>
                  <a:lnTo>
                    <a:pt x="271666" y="36463"/>
                  </a:lnTo>
                  <a:lnTo>
                    <a:pt x="230096" y="16711"/>
                  </a:lnTo>
                  <a:lnTo>
                    <a:pt x="184901" y="4304"/>
                  </a:lnTo>
                  <a:lnTo>
                    <a:pt x="136820" y="0"/>
                  </a:lnTo>
                  <a:lnTo>
                    <a:pt x="88941" y="4304"/>
                  </a:lnTo>
                  <a:lnTo>
                    <a:pt x="43852" y="16711"/>
                  </a:lnTo>
                  <a:lnTo>
                    <a:pt x="2313" y="36463"/>
                  </a:lnTo>
                  <a:lnTo>
                    <a:pt x="0" y="38099"/>
                  </a:lnTo>
                  <a:lnTo>
                    <a:pt x="273978" y="3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31270" y="1988467"/>
              <a:ext cx="403860" cy="75565"/>
            </a:xfrm>
            <a:custGeom>
              <a:avLst/>
              <a:gdLst/>
              <a:ahLst/>
              <a:cxnLst/>
              <a:rect l="l" t="t" r="r" b="b"/>
              <a:pathLst>
                <a:path w="403859" h="75564">
                  <a:moveTo>
                    <a:pt x="403583" y="75028"/>
                  </a:moveTo>
                  <a:lnTo>
                    <a:pt x="366548" y="46698"/>
                  </a:lnTo>
                  <a:lnTo>
                    <a:pt x="303367" y="16639"/>
                  </a:lnTo>
                  <a:lnTo>
                    <a:pt x="235469" y="1755"/>
                  </a:lnTo>
                  <a:lnTo>
                    <a:pt x="200741" y="0"/>
                  </a:lnTo>
                  <a:lnTo>
                    <a:pt x="166024" y="2032"/>
                  </a:lnTo>
                  <a:lnTo>
                    <a:pt x="98205" y="17456"/>
                  </a:lnTo>
                  <a:lnTo>
                    <a:pt x="35183" y="48012"/>
                  </a:lnTo>
                  <a:lnTo>
                    <a:pt x="0" y="75028"/>
                  </a:lnTo>
                  <a:lnTo>
                    <a:pt x="403583" y="75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518027" y="1206246"/>
              <a:ext cx="39625" cy="257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50318" y="2062746"/>
              <a:ext cx="3747135" cy="858519"/>
            </a:xfrm>
            <a:custGeom>
              <a:avLst/>
              <a:gdLst/>
              <a:ahLst/>
              <a:cxnLst/>
              <a:rect l="l" t="t" r="r" b="b"/>
              <a:pathLst>
                <a:path w="3747134" h="858519">
                  <a:moveTo>
                    <a:pt x="698754" y="470154"/>
                  </a:moveTo>
                  <a:lnTo>
                    <a:pt x="689610" y="443484"/>
                  </a:lnTo>
                  <a:lnTo>
                    <a:pt x="0" y="675132"/>
                  </a:lnTo>
                  <a:lnTo>
                    <a:pt x="9144" y="701802"/>
                  </a:lnTo>
                  <a:lnTo>
                    <a:pt x="698754" y="470154"/>
                  </a:lnTo>
                  <a:close/>
                </a:path>
                <a:path w="3747134" h="858519">
                  <a:moveTo>
                    <a:pt x="1765579" y="675132"/>
                  </a:moveTo>
                  <a:lnTo>
                    <a:pt x="1075969" y="443484"/>
                  </a:lnTo>
                  <a:lnTo>
                    <a:pt x="1066825" y="470154"/>
                  </a:lnTo>
                  <a:lnTo>
                    <a:pt x="1756435" y="701802"/>
                  </a:lnTo>
                  <a:lnTo>
                    <a:pt x="1765579" y="675132"/>
                  </a:lnTo>
                  <a:close/>
                </a:path>
                <a:path w="3747134" h="858519">
                  <a:moveTo>
                    <a:pt x="3746766" y="0"/>
                  </a:moveTo>
                  <a:lnTo>
                    <a:pt x="3733825" y="0"/>
                  </a:lnTo>
                  <a:lnTo>
                    <a:pt x="3733825" y="858012"/>
                  </a:lnTo>
                  <a:lnTo>
                    <a:pt x="3746766" y="858012"/>
                  </a:lnTo>
                  <a:lnTo>
                    <a:pt x="3746766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06095" y="2711196"/>
              <a:ext cx="520065" cy="209550"/>
            </a:xfrm>
            <a:custGeom>
              <a:avLst/>
              <a:gdLst/>
              <a:ahLst/>
              <a:cxnLst/>
              <a:rect l="l" t="t" r="r" b="b"/>
              <a:pathLst>
                <a:path w="520064" h="209550">
                  <a:moveTo>
                    <a:pt x="519727" y="209549"/>
                  </a:moveTo>
                  <a:lnTo>
                    <a:pt x="490250" y="132192"/>
                  </a:lnTo>
                  <a:lnTo>
                    <a:pt x="463995" y="94962"/>
                  </a:lnTo>
                  <a:lnTo>
                    <a:pt x="431895" y="62799"/>
                  </a:lnTo>
                  <a:lnTo>
                    <a:pt x="394690" y="36463"/>
                  </a:lnTo>
                  <a:lnTo>
                    <a:pt x="353120" y="16711"/>
                  </a:lnTo>
                  <a:lnTo>
                    <a:pt x="307924" y="4304"/>
                  </a:lnTo>
                  <a:lnTo>
                    <a:pt x="259844" y="0"/>
                  </a:lnTo>
                  <a:lnTo>
                    <a:pt x="211965" y="4304"/>
                  </a:lnTo>
                  <a:lnTo>
                    <a:pt x="166876" y="16711"/>
                  </a:lnTo>
                  <a:lnTo>
                    <a:pt x="125337" y="36463"/>
                  </a:lnTo>
                  <a:lnTo>
                    <a:pt x="88107" y="62799"/>
                  </a:lnTo>
                  <a:lnTo>
                    <a:pt x="55944" y="94962"/>
                  </a:lnTo>
                  <a:lnTo>
                    <a:pt x="29607" y="132192"/>
                  </a:lnTo>
                  <a:lnTo>
                    <a:pt x="9856" y="173731"/>
                  </a:lnTo>
                  <a:lnTo>
                    <a:pt x="0" y="209549"/>
                  </a:lnTo>
                  <a:lnTo>
                    <a:pt x="519727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67976" y="2674267"/>
              <a:ext cx="596265" cy="247015"/>
            </a:xfrm>
            <a:custGeom>
              <a:avLst/>
              <a:gdLst/>
              <a:ahLst/>
              <a:cxnLst/>
              <a:rect l="l" t="t" r="r" b="b"/>
              <a:pathLst>
                <a:path w="596264" h="247014">
                  <a:moveTo>
                    <a:pt x="596233" y="246478"/>
                  </a:moveTo>
                  <a:lnTo>
                    <a:pt x="579550" y="188335"/>
                  </a:lnTo>
                  <a:lnTo>
                    <a:pt x="562575" y="152402"/>
                  </a:lnTo>
                  <a:lnTo>
                    <a:pt x="542041" y="120273"/>
                  </a:lnTo>
                  <a:lnTo>
                    <a:pt x="491885" y="67423"/>
                  </a:lnTo>
                  <a:lnTo>
                    <a:pt x="432253" y="29771"/>
                  </a:lnTo>
                  <a:lnTo>
                    <a:pt x="366317" y="7301"/>
                  </a:lnTo>
                  <a:lnTo>
                    <a:pt x="297249" y="0"/>
                  </a:lnTo>
                  <a:lnTo>
                    <a:pt x="262531" y="2032"/>
                  </a:lnTo>
                  <a:lnTo>
                    <a:pt x="194712" y="17456"/>
                  </a:lnTo>
                  <a:lnTo>
                    <a:pt x="131690" y="48012"/>
                  </a:lnTo>
                  <a:lnTo>
                    <a:pt x="76638" y="93685"/>
                  </a:lnTo>
                  <a:lnTo>
                    <a:pt x="32726" y="154460"/>
                  </a:lnTo>
                  <a:lnTo>
                    <a:pt x="15940" y="190507"/>
                  </a:lnTo>
                  <a:lnTo>
                    <a:pt x="3128" y="230324"/>
                  </a:lnTo>
                  <a:lnTo>
                    <a:pt x="0" y="246478"/>
                  </a:lnTo>
                  <a:lnTo>
                    <a:pt x="78234" y="246478"/>
                  </a:lnTo>
                  <a:lnTo>
                    <a:pt x="80026" y="238297"/>
                  </a:lnTo>
                  <a:lnTo>
                    <a:pt x="94380" y="201396"/>
                  </a:lnTo>
                  <a:lnTo>
                    <a:pt x="136214" y="141946"/>
                  </a:lnTo>
                  <a:lnTo>
                    <a:pt x="191355" y="101519"/>
                  </a:lnTo>
                  <a:lnTo>
                    <a:pt x="254771" y="79977"/>
                  </a:lnTo>
                  <a:lnTo>
                    <a:pt x="288009" y="76246"/>
                  </a:lnTo>
                  <a:lnTo>
                    <a:pt x="321428" y="77185"/>
                  </a:lnTo>
                  <a:lnTo>
                    <a:pt x="386295" y="93004"/>
                  </a:lnTo>
                  <a:lnTo>
                    <a:pt x="444338" y="127298"/>
                  </a:lnTo>
                  <a:lnTo>
                    <a:pt x="490524" y="179929"/>
                  </a:lnTo>
                  <a:lnTo>
                    <a:pt x="518432" y="246478"/>
                  </a:lnTo>
                  <a:lnTo>
                    <a:pt x="596233" y="246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639682" y="2711196"/>
              <a:ext cx="520065" cy="209550"/>
            </a:xfrm>
            <a:custGeom>
              <a:avLst/>
              <a:gdLst/>
              <a:ahLst/>
              <a:cxnLst/>
              <a:rect l="l" t="t" r="r" b="b"/>
              <a:pathLst>
                <a:path w="520065" h="209550">
                  <a:moveTo>
                    <a:pt x="519727" y="209549"/>
                  </a:moveTo>
                  <a:lnTo>
                    <a:pt x="490250" y="132192"/>
                  </a:lnTo>
                  <a:lnTo>
                    <a:pt x="463995" y="94962"/>
                  </a:lnTo>
                  <a:lnTo>
                    <a:pt x="431895" y="62799"/>
                  </a:lnTo>
                  <a:lnTo>
                    <a:pt x="394690" y="36463"/>
                  </a:lnTo>
                  <a:lnTo>
                    <a:pt x="353120" y="16711"/>
                  </a:lnTo>
                  <a:lnTo>
                    <a:pt x="307924" y="4304"/>
                  </a:lnTo>
                  <a:lnTo>
                    <a:pt x="259844" y="0"/>
                  </a:lnTo>
                  <a:lnTo>
                    <a:pt x="211965" y="4304"/>
                  </a:lnTo>
                  <a:lnTo>
                    <a:pt x="166876" y="16711"/>
                  </a:lnTo>
                  <a:lnTo>
                    <a:pt x="125337" y="36463"/>
                  </a:lnTo>
                  <a:lnTo>
                    <a:pt x="88107" y="62799"/>
                  </a:lnTo>
                  <a:lnTo>
                    <a:pt x="55944" y="94962"/>
                  </a:lnTo>
                  <a:lnTo>
                    <a:pt x="29607" y="132192"/>
                  </a:lnTo>
                  <a:lnTo>
                    <a:pt x="9856" y="173731"/>
                  </a:lnTo>
                  <a:lnTo>
                    <a:pt x="0" y="209549"/>
                  </a:lnTo>
                  <a:lnTo>
                    <a:pt x="519727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01563" y="2674267"/>
              <a:ext cx="596265" cy="247015"/>
            </a:xfrm>
            <a:custGeom>
              <a:avLst/>
              <a:gdLst/>
              <a:ahLst/>
              <a:cxnLst/>
              <a:rect l="l" t="t" r="r" b="b"/>
              <a:pathLst>
                <a:path w="596265" h="247014">
                  <a:moveTo>
                    <a:pt x="596233" y="246478"/>
                  </a:moveTo>
                  <a:lnTo>
                    <a:pt x="579550" y="188335"/>
                  </a:lnTo>
                  <a:lnTo>
                    <a:pt x="562575" y="152402"/>
                  </a:lnTo>
                  <a:lnTo>
                    <a:pt x="542041" y="120273"/>
                  </a:lnTo>
                  <a:lnTo>
                    <a:pt x="491885" y="67423"/>
                  </a:lnTo>
                  <a:lnTo>
                    <a:pt x="432253" y="29771"/>
                  </a:lnTo>
                  <a:lnTo>
                    <a:pt x="366317" y="7301"/>
                  </a:lnTo>
                  <a:lnTo>
                    <a:pt x="297249" y="0"/>
                  </a:lnTo>
                  <a:lnTo>
                    <a:pt x="262531" y="2032"/>
                  </a:lnTo>
                  <a:lnTo>
                    <a:pt x="194712" y="17456"/>
                  </a:lnTo>
                  <a:lnTo>
                    <a:pt x="131690" y="48012"/>
                  </a:lnTo>
                  <a:lnTo>
                    <a:pt x="76638" y="93685"/>
                  </a:lnTo>
                  <a:lnTo>
                    <a:pt x="32726" y="154460"/>
                  </a:lnTo>
                  <a:lnTo>
                    <a:pt x="15940" y="190507"/>
                  </a:lnTo>
                  <a:lnTo>
                    <a:pt x="3128" y="230324"/>
                  </a:lnTo>
                  <a:lnTo>
                    <a:pt x="0" y="246478"/>
                  </a:lnTo>
                  <a:lnTo>
                    <a:pt x="78234" y="246478"/>
                  </a:lnTo>
                  <a:lnTo>
                    <a:pt x="80026" y="238297"/>
                  </a:lnTo>
                  <a:lnTo>
                    <a:pt x="94380" y="201396"/>
                  </a:lnTo>
                  <a:lnTo>
                    <a:pt x="136214" y="141946"/>
                  </a:lnTo>
                  <a:lnTo>
                    <a:pt x="191355" y="101519"/>
                  </a:lnTo>
                  <a:lnTo>
                    <a:pt x="254771" y="79977"/>
                  </a:lnTo>
                  <a:lnTo>
                    <a:pt x="288009" y="76246"/>
                  </a:lnTo>
                  <a:lnTo>
                    <a:pt x="321428" y="77185"/>
                  </a:lnTo>
                  <a:lnTo>
                    <a:pt x="386295" y="93004"/>
                  </a:lnTo>
                  <a:lnTo>
                    <a:pt x="444338" y="127298"/>
                  </a:lnTo>
                  <a:lnTo>
                    <a:pt x="490524" y="179929"/>
                  </a:lnTo>
                  <a:lnTo>
                    <a:pt x="518432" y="246478"/>
                  </a:lnTo>
                  <a:lnTo>
                    <a:pt x="596233" y="24647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566027" y="2063495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533400" y="228600"/>
                  </a:moveTo>
                  <a:lnTo>
                    <a:pt x="529120" y="180720"/>
                  </a:lnTo>
                  <a:lnTo>
                    <a:pt x="516776" y="135631"/>
                  </a:lnTo>
                  <a:lnTo>
                    <a:pt x="497106" y="94093"/>
                  </a:lnTo>
                  <a:lnTo>
                    <a:pt x="470851" y="56862"/>
                  </a:lnTo>
                  <a:lnTo>
                    <a:pt x="438751" y="24699"/>
                  </a:lnTo>
                  <a:lnTo>
                    <a:pt x="403857" y="0"/>
                  </a:lnTo>
                  <a:lnTo>
                    <a:pt x="129879" y="0"/>
                  </a:lnTo>
                  <a:lnTo>
                    <a:pt x="94962" y="24699"/>
                  </a:lnTo>
                  <a:lnTo>
                    <a:pt x="62799" y="56862"/>
                  </a:lnTo>
                  <a:lnTo>
                    <a:pt x="36463" y="94093"/>
                  </a:lnTo>
                  <a:lnTo>
                    <a:pt x="16711" y="135631"/>
                  </a:lnTo>
                  <a:lnTo>
                    <a:pt x="4304" y="180720"/>
                  </a:lnTo>
                  <a:lnTo>
                    <a:pt x="0" y="228600"/>
                  </a:lnTo>
                  <a:lnTo>
                    <a:pt x="4304" y="276680"/>
                  </a:lnTo>
                  <a:lnTo>
                    <a:pt x="16711" y="321875"/>
                  </a:lnTo>
                  <a:lnTo>
                    <a:pt x="36463" y="363445"/>
                  </a:lnTo>
                  <a:lnTo>
                    <a:pt x="62799" y="400651"/>
                  </a:lnTo>
                  <a:lnTo>
                    <a:pt x="94962" y="432751"/>
                  </a:lnTo>
                  <a:lnTo>
                    <a:pt x="132192" y="459006"/>
                  </a:lnTo>
                  <a:lnTo>
                    <a:pt x="173731" y="478676"/>
                  </a:lnTo>
                  <a:lnTo>
                    <a:pt x="218820" y="491020"/>
                  </a:lnTo>
                  <a:lnTo>
                    <a:pt x="266700" y="495300"/>
                  </a:lnTo>
                  <a:lnTo>
                    <a:pt x="314780" y="491020"/>
                  </a:lnTo>
                  <a:lnTo>
                    <a:pt x="359975" y="478676"/>
                  </a:lnTo>
                  <a:lnTo>
                    <a:pt x="401545" y="459006"/>
                  </a:lnTo>
                  <a:lnTo>
                    <a:pt x="438751" y="432751"/>
                  </a:lnTo>
                  <a:lnTo>
                    <a:pt x="470851" y="400651"/>
                  </a:lnTo>
                  <a:lnTo>
                    <a:pt x="497106" y="363445"/>
                  </a:lnTo>
                  <a:lnTo>
                    <a:pt x="516776" y="321875"/>
                  </a:lnTo>
                  <a:lnTo>
                    <a:pt x="529120" y="276680"/>
                  </a:lnTo>
                  <a:lnTo>
                    <a:pt x="5334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527927" y="2063495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609600" y="243840"/>
                  </a:moveTo>
                  <a:lnTo>
                    <a:pt x="609600" y="212598"/>
                  </a:lnTo>
                  <a:lnTo>
                    <a:pt x="608076" y="196596"/>
                  </a:lnTo>
                  <a:lnTo>
                    <a:pt x="599407" y="153047"/>
                  </a:lnTo>
                  <a:lnTo>
                    <a:pt x="586386" y="113307"/>
                  </a:lnTo>
                  <a:lnTo>
                    <a:pt x="569411" y="77374"/>
                  </a:lnTo>
                  <a:lnTo>
                    <a:pt x="548878" y="45245"/>
                  </a:lnTo>
                  <a:lnTo>
                    <a:pt x="506926" y="0"/>
                  </a:lnTo>
                  <a:lnTo>
                    <a:pt x="103343" y="0"/>
                  </a:lnTo>
                  <a:lnTo>
                    <a:pt x="59928" y="47157"/>
                  </a:lnTo>
                  <a:lnTo>
                    <a:pt x="39563" y="79432"/>
                  </a:lnTo>
                  <a:lnTo>
                    <a:pt x="22776" y="115479"/>
                  </a:lnTo>
                  <a:lnTo>
                    <a:pt x="9964" y="155296"/>
                  </a:lnTo>
                  <a:lnTo>
                    <a:pt x="1523" y="198882"/>
                  </a:lnTo>
                  <a:lnTo>
                    <a:pt x="0" y="230124"/>
                  </a:lnTo>
                  <a:lnTo>
                    <a:pt x="762" y="245364"/>
                  </a:lnTo>
                  <a:lnTo>
                    <a:pt x="6858" y="291084"/>
                  </a:lnTo>
                  <a:lnTo>
                    <a:pt x="20611" y="338331"/>
                  </a:lnTo>
                  <a:lnTo>
                    <a:pt x="41383" y="381832"/>
                  </a:lnTo>
                  <a:lnTo>
                    <a:pt x="68438" y="421016"/>
                  </a:lnTo>
                  <a:lnTo>
                    <a:pt x="76200" y="429179"/>
                  </a:lnTo>
                  <a:lnTo>
                    <a:pt x="76200" y="227838"/>
                  </a:lnTo>
                  <a:lnTo>
                    <a:pt x="77724" y="204978"/>
                  </a:lnTo>
                  <a:lnTo>
                    <a:pt x="86863" y="163269"/>
                  </a:lnTo>
                  <a:lnTo>
                    <a:pt x="101217" y="126368"/>
                  </a:lnTo>
                  <a:lnTo>
                    <a:pt x="143050" y="66918"/>
                  </a:lnTo>
                  <a:lnTo>
                    <a:pt x="198191" y="26490"/>
                  </a:lnTo>
                  <a:lnTo>
                    <a:pt x="261607" y="4949"/>
                  </a:lnTo>
                  <a:lnTo>
                    <a:pt x="294845" y="1218"/>
                  </a:lnTo>
                  <a:lnTo>
                    <a:pt x="328265" y="2157"/>
                  </a:lnTo>
                  <a:lnTo>
                    <a:pt x="393132" y="17976"/>
                  </a:lnTo>
                  <a:lnTo>
                    <a:pt x="451175" y="52270"/>
                  </a:lnTo>
                  <a:lnTo>
                    <a:pt x="497361" y="104901"/>
                  </a:lnTo>
                  <a:lnTo>
                    <a:pt x="526658" y="175733"/>
                  </a:lnTo>
                  <a:lnTo>
                    <a:pt x="533400" y="217932"/>
                  </a:lnTo>
                  <a:lnTo>
                    <a:pt x="533400" y="429678"/>
                  </a:lnTo>
                  <a:lnTo>
                    <a:pt x="546576" y="415037"/>
                  </a:lnTo>
                  <a:lnTo>
                    <a:pt x="571694" y="377048"/>
                  </a:lnTo>
                  <a:lnTo>
                    <a:pt x="590948" y="335460"/>
                  </a:lnTo>
                  <a:lnTo>
                    <a:pt x="603771" y="290861"/>
                  </a:lnTo>
                  <a:lnTo>
                    <a:pt x="609600" y="243840"/>
                  </a:lnTo>
                  <a:close/>
                </a:path>
                <a:path w="609600" h="533400">
                  <a:moveTo>
                    <a:pt x="533400" y="429678"/>
                  </a:moveTo>
                  <a:lnTo>
                    <a:pt x="533400" y="241554"/>
                  </a:lnTo>
                  <a:lnTo>
                    <a:pt x="526216" y="284891"/>
                  </a:lnTo>
                  <a:lnTo>
                    <a:pt x="513132" y="323445"/>
                  </a:lnTo>
                  <a:lnTo>
                    <a:pt x="494854" y="357183"/>
                  </a:lnTo>
                  <a:lnTo>
                    <a:pt x="445553" y="410078"/>
                  </a:lnTo>
                  <a:lnTo>
                    <a:pt x="383981" y="443313"/>
                  </a:lnTo>
                  <a:lnTo>
                    <a:pt x="315806" y="456623"/>
                  </a:lnTo>
                  <a:lnTo>
                    <a:pt x="281012" y="455725"/>
                  </a:lnTo>
                  <a:lnTo>
                    <a:pt x="213557" y="438655"/>
                  </a:lnTo>
                  <a:lnTo>
                    <a:pt x="153666" y="401001"/>
                  </a:lnTo>
                  <a:lnTo>
                    <a:pt x="107007" y="342501"/>
                  </a:lnTo>
                  <a:lnTo>
                    <a:pt x="90411" y="305351"/>
                  </a:lnTo>
                  <a:lnTo>
                    <a:pt x="79248" y="262890"/>
                  </a:lnTo>
                  <a:lnTo>
                    <a:pt x="76200" y="227838"/>
                  </a:lnTo>
                  <a:lnTo>
                    <a:pt x="76200" y="429179"/>
                  </a:lnTo>
                  <a:lnTo>
                    <a:pt x="138460" y="484141"/>
                  </a:lnTo>
                  <a:lnTo>
                    <a:pt x="179956" y="506938"/>
                  </a:lnTo>
                  <a:lnTo>
                    <a:pt x="224795" y="523129"/>
                  </a:lnTo>
                  <a:lnTo>
                    <a:pt x="272243" y="532140"/>
                  </a:lnTo>
                  <a:lnTo>
                    <a:pt x="321564" y="533400"/>
                  </a:lnTo>
                  <a:lnTo>
                    <a:pt x="337566" y="531876"/>
                  </a:lnTo>
                  <a:lnTo>
                    <a:pt x="398766" y="519203"/>
                  </a:lnTo>
                  <a:lnTo>
                    <a:pt x="441688" y="501508"/>
                  </a:lnTo>
                  <a:lnTo>
                    <a:pt x="481008" y="477855"/>
                  </a:lnTo>
                  <a:lnTo>
                    <a:pt x="516159" y="448835"/>
                  </a:lnTo>
                  <a:lnTo>
                    <a:pt x="533400" y="429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311541" y="1893824"/>
            <a:ext cx="15284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28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0" dirty="0">
                <a:latin typeface="Times New Roman" panose="02020603050405020304"/>
                <a:cs typeface="Times New Roman" panose="02020603050405020304"/>
              </a:rPr>
              <a:t>11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44601" y="20858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7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22845" y="2919983"/>
            <a:ext cx="9096375" cy="858519"/>
            <a:chOff x="822845" y="2919983"/>
            <a:chExt cx="9096375" cy="858519"/>
          </a:xfrm>
        </p:grpSpPr>
        <p:sp>
          <p:nvSpPr>
            <p:cNvPr id="30" name="object 30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612515" y="2919983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684143" y="2919983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653777" y="2186938"/>
            <a:ext cx="2496820" cy="15773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400" i="1" spc="-20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24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does it</a:t>
            </a:r>
            <a:r>
              <a:rPr sz="2400" i="1" spc="-9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go?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400" i="1" spc="-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i="1" spc="-10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color?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561340" marR="392430" lvl="1" indent="-182880">
              <a:lnSpc>
                <a:spcPct val="100000"/>
              </a:lnSpc>
              <a:spcBef>
                <a:spcPts val="500"/>
              </a:spcBef>
              <a:buClr>
                <a:srgbClr val="E0752F"/>
              </a:buClr>
              <a:buSzPct val="60000"/>
              <a:buFont typeface="Wingdings" panose="05000000000000000000"/>
              <a:buChar char=""/>
              <a:tabLst>
                <a:tab pos="56134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Solution:  recolor the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tree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104523" y="3192779"/>
            <a:ext cx="3862070" cy="585470"/>
            <a:chOff x="5104523" y="3192779"/>
            <a:chExt cx="3862070" cy="585470"/>
          </a:xfrm>
        </p:grpSpPr>
        <p:sp>
          <p:nvSpPr>
            <p:cNvPr id="35" name="object 35"/>
            <p:cNvSpPr/>
            <p:nvPr/>
          </p:nvSpPr>
          <p:spPr>
            <a:xfrm>
              <a:off x="5118239" y="33969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104523" y="3383508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87"/>
                  </a:moveTo>
                  <a:lnTo>
                    <a:pt x="256794" y="120929"/>
                  </a:lnTo>
                  <a:lnTo>
                    <a:pt x="256032" y="114071"/>
                  </a:lnTo>
                  <a:lnTo>
                    <a:pt x="244146" y="72861"/>
                  </a:lnTo>
                  <a:lnTo>
                    <a:pt x="223050" y="40853"/>
                  </a:lnTo>
                  <a:lnTo>
                    <a:pt x="162493" y="4426"/>
                  </a:lnTo>
                  <a:lnTo>
                    <a:pt x="127668" y="0"/>
                  </a:lnTo>
                  <a:lnTo>
                    <a:pt x="92901" y="4760"/>
                  </a:lnTo>
                  <a:lnTo>
                    <a:pt x="32811" y="41826"/>
                  </a:lnTo>
                  <a:lnTo>
                    <a:pt x="12122" y="74124"/>
                  </a:lnTo>
                  <a:lnTo>
                    <a:pt x="761" y="115595"/>
                  </a:lnTo>
                  <a:lnTo>
                    <a:pt x="0" y="121691"/>
                  </a:lnTo>
                  <a:lnTo>
                    <a:pt x="0" y="135407"/>
                  </a:lnTo>
                  <a:lnTo>
                    <a:pt x="762" y="142265"/>
                  </a:lnTo>
                  <a:lnTo>
                    <a:pt x="2286" y="154457"/>
                  </a:lnTo>
                  <a:lnTo>
                    <a:pt x="18441" y="194401"/>
                  </a:lnTo>
                  <a:lnTo>
                    <a:pt x="28194" y="206388"/>
                  </a:lnTo>
                  <a:lnTo>
                    <a:pt x="28194" y="122453"/>
                  </a:lnTo>
                  <a:lnTo>
                    <a:pt x="28956" y="117881"/>
                  </a:lnTo>
                  <a:lnTo>
                    <a:pt x="42076" y="77958"/>
                  </a:lnTo>
                  <a:lnTo>
                    <a:pt x="65849" y="49759"/>
                  </a:lnTo>
                  <a:lnTo>
                    <a:pt x="96639" y="33221"/>
                  </a:lnTo>
                  <a:lnTo>
                    <a:pt x="130811" y="28279"/>
                  </a:lnTo>
                  <a:lnTo>
                    <a:pt x="164729" y="34871"/>
                  </a:lnTo>
                  <a:lnTo>
                    <a:pt x="194757" y="52933"/>
                  </a:lnTo>
                  <a:lnTo>
                    <a:pt x="217259" y="82403"/>
                  </a:lnTo>
                  <a:lnTo>
                    <a:pt x="228600" y="123215"/>
                  </a:lnTo>
                  <a:lnTo>
                    <a:pt x="228600" y="208107"/>
                  </a:lnTo>
                  <a:lnTo>
                    <a:pt x="231962" y="204675"/>
                  </a:lnTo>
                  <a:lnTo>
                    <a:pt x="249430" y="170365"/>
                  </a:lnTo>
                  <a:lnTo>
                    <a:pt x="256794" y="127787"/>
                  </a:lnTo>
                  <a:close/>
                </a:path>
                <a:path w="257175" h="255904">
                  <a:moveTo>
                    <a:pt x="228600" y="208107"/>
                  </a:moveTo>
                  <a:lnTo>
                    <a:pt x="228600" y="133883"/>
                  </a:lnTo>
                  <a:lnTo>
                    <a:pt x="217971" y="172779"/>
                  </a:lnTo>
                  <a:lnTo>
                    <a:pt x="196640" y="201554"/>
                  </a:lnTo>
                  <a:lnTo>
                    <a:pt x="167938" y="219957"/>
                  </a:lnTo>
                  <a:lnTo>
                    <a:pt x="135197" y="227737"/>
                  </a:lnTo>
                  <a:lnTo>
                    <a:pt x="101750" y="224643"/>
                  </a:lnTo>
                  <a:lnTo>
                    <a:pt x="70926" y="210423"/>
                  </a:lnTo>
                  <a:lnTo>
                    <a:pt x="46059" y="184825"/>
                  </a:lnTo>
                  <a:lnTo>
                    <a:pt x="30480" y="147599"/>
                  </a:lnTo>
                  <a:lnTo>
                    <a:pt x="28956" y="137693"/>
                  </a:lnTo>
                  <a:lnTo>
                    <a:pt x="28194" y="133121"/>
                  </a:lnTo>
                  <a:lnTo>
                    <a:pt x="28194" y="206388"/>
                  </a:lnTo>
                  <a:lnTo>
                    <a:pt x="72922" y="244307"/>
                  </a:lnTo>
                  <a:lnTo>
                    <a:pt x="141751" y="255736"/>
                  </a:lnTo>
                  <a:lnTo>
                    <a:pt x="175840" y="247585"/>
                  </a:lnTo>
                  <a:lnTo>
                    <a:pt x="206672" y="230489"/>
                  </a:lnTo>
                  <a:lnTo>
                    <a:pt x="228600" y="208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185039" y="33969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171323" y="33834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7"/>
                  </a:lnTo>
                  <a:lnTo>
                    <a:pt x="28194" y="206434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1"/>
                  </a:lnTo>
                  <a:lnTo>
                    <a:pt x="231962" y="204719"/>
                  </a:lnTo>
                  <a:lnTo>
                    <a:pt x="249430" y="170409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1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4"/>
                  </a:lnTo>
                  <a:lnTo>
                    <a:pt x="72922" y="244355"/>
                  </a:lnTo>
                  <a:lnTo>
                    <a:pt x="141751" y="255784"/>
                  </a:lnTo>
                  <a:lnTo>
                    <a:pt x="175840" y="247631"/>
                  </a:lnTo>
                  <a:lnTo>
                    <a:pt x="206672" y="230535"/>
                  </a:lnTo>
                  <a:lnTo>
                    <a:pt x="228600" y="2081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304929" y="3192792"/>
              <a:ext cx="3175635" cy="257175"/>
            </a:xfrm>
            <a:custGeom>
              <a:avLst/>
              <a:gdLst/>
              <a:ahLst/>
              <a:cxnLst/>
              <a:rect l="l" t="t" r="r" b="b"/>
              <a:pathLst>
                <a:path w="3175634" h="257175">
                  <a:moveTo>
                    <a:pt x="281178" y="23622"/>
                  </a:moveTo>
                  <a:lnTo>
                    <a:pt x="263652" y="1524"/>
                  </a:lnTo>
                  <a:lnTo>
                    <a:pt x="0" y="212598"/>
                  </a:lnTo>
                  <a:lnTo>
                    <a:pt x="17526" y="234696"/>
                  </a:lnTo>
                  <a:lnTo>
                    <a:pt x="281178" y="23622"/>
                  </a:lnTo>
                  <a:close/>
                </a:path>
                <a:path w="3175634" h="257175">
                  <a:moveTo>
                    <a:pt x="922782" y="212598"/>
                  </a:moveTo>
                  <a:lnTo>
                    <a:pt x="659130" y="1524"/>
                  </a:lnTo>
                  <a:lnTo>
                    <a:pt x="641604" y="23622"/>
                  </a:lnTo>
                  <a:lnTo>
                    <a:pt x="904494" y="234696"/>
                  </a:lnTo>
                  <a:lnTo>
                    <a:pt x="922782" y="212598"/>
                  </a:lnTo>
                  <a:close/>
                </a:path>
                <a:path w="3175634" h="257175">
                  <a:moveTo>
                    <a:pt x="2413241" y="24384"/>
                  </a:moveTo>
                  <a:lnTo>
                    <a:pt x="2398763" y="0"/>
                  </a:lnTo>
                  <a:lnTo>
                    <a:pt x="2014715" y="231648"/>
                  </a:lnTo>
                  <a:lnTo>
                    <a:pt x="2029193" y="256794"/>
                  </a:lnTo>
                  <a:lnTo>
                    <a:pt x="2413241" y="24384"/>
                  </a:lnTo>
                  <a:close/>
                </a:path>
                <a:path w="3175634" h="257175">
                  <a:moveTo>
                    <a:pt x="3175241" y="231648"/>
                  </a:moveTo>
                  <a:lnTo>
                    <a:pt x="2791193" y="0"/>
                  </a:lnTo>
                  <a:lnTo>
                    <a:pt x="2776715" y="24384"/>
                  </a:lnTo>
                  <a:lnTo>
                    <a:pt x="3160763" y="256794"/>
                  </a:lnTo>
                  <a:lnTo>
                    <a:pt x="3175241" y="23164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394827" y="3396995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26701" y="380999"/>
                  </a:lnTo>
                  <a:lnTo>
                    <a:pt x="506827" y="380999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356727" y="3360067"/>
              <a:ext cx="609600" cy="418465"/>
            </a:xfrm>
            <a:custGeom>
              <a:avLst/>
              <a:gdLst/>
              <a:ahLst/>
              <a:cxnLst/>
              <a:rect l="l" t="t" r="r" b="b"/>
              <a:pathLst>
                <a:path w="609600" h="41846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527" y="48012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76200" y="41792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417928"/>
                  </a:lnTo>
                  <a:lnTo>
                    <a:pt x="587504" y="417928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418464">
                  <a:moveTo>
                    <a:pt x="107267" y="417928"/>
                  </a:move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417928"/>
                  </a:lnTo>
                  <a:lnTo>
                    <a:pt x="107267" y="417928"/>
                  </a:lnTo>
                  <a:close/>
                </a:path>
                <a:path w="609600" h="418464">
                  <a:moveTo>
                    <a:pt x="533400" y="417928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502593" y="417928"/>
                  </a:lnTo>
                  <a:lnTo>
                    <a:pt x="533400" y="417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8497189" y="345820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12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461139" y="2920745"/>
            <a:ext cx="609600" cy="361950"/>
            <a:chOff x="5461139" y="2920745"/>
            <a:chExt cx="609600" cy="361950"/>
          </a:xfrm>
        </p:grpSpPr>
        <p:sp>
          <p:nvSpPr>
            <p:cNvPr id="44" name="object 44"/>
            <p:cNvSpPr/>
            <p:nvPr/>
          </p:nvSpPr>
          <p:spPr>
            <a:xfrm>
              <a:off x="5499239" y="2920745"/>
              <a:ext cx="533400" cy="323850"/>
            </a:xfrm>
            <a:custGeom>
              <a:avLst/>
              <a:gdLst/>
              <a:ahLst/>
              <a:cxnLst/>
              <a:rect l="l" t="t" r="r" b="b"/>
              <a:pathLst>
                <a:path w="533400" h="323850">
                  <a:moveTo>
                    <a:pt x="533400" y="57150"/>
                  </a:moveTo>
                  <a:lnTo>
                    <a:pt x="529120" y="9270"/>
                  </a:lnTo>
                  <a:lnTo>
                    <a:pt x="526582" y="0"/>
                  </a:lnTo>
                  <a:lnTo>
                    <a:pt x="6855" y="0"/>
                  </a:lnTo>
                  <a:lnTo>
                    <a:pt x="4304" y="9270"/>
                  </a:lnTo>
                  <a:lnTo>
                    <a:pt x="0" y="57150"/>
                  </a:lnTo>
                  <a:lnTo>
                    <a:pt x="4304" y="105230"/>
                  </a:lnTo>
                  <a:lnTo>
                    <a:pt x="16711" y="150425"/>
                  </a:lnTo>
                  <a:lnTo>
                    <a:pt x="36463" y="191995"/>
                  </a:lnTo>
                  <a:lnTo>
                    <a:pt x="62799" y="229201"/>
                  </a:lnTo>
                  <a:lnTo>
                    <a:pt x="94962" y="261301"/>
                  </a:lnTo>
                  <a:lnTo>
                    <a:pt x="132192" y="287556"/>
                  </a:lnTo>
                  <a:lnTo>
                    <a:pt x="173731" y="307226"/>
                  </a:lnTo>
                  <a:lnTo>
                    <a:pt x="218820" y="319570"/>
                  </a:lnTo>
                  <a:lnTo>
                    <a:pt x="266700" y="323850"/>
                  </a:lnTo>
                  <a:lnTo>
                    <a:pt x="314780" y="319570"/>
                  </a:lnTo>
                  <a:lnTo>
                    <a:pt x="359975" y="307226"/>
                  </a:lnTo>
                  <a:lnTo>
                    <a:pt x="401545" y="287556"/>
                  </a:lnTo>
                  <a:lnTo>
                    <a:pt x="438751" y="261301"/>
                  </a:lnTo>
                  <a:lnTo>
                    <a:pt x="470851" y="229201"/>
                  </a:lnTo>
                  <a:lnTo>
                    <a:pt x="497106" y="191995"/>
                  </a:lnTo>
                  <a:lnTo>
                    <a:pt x="516776" y="150425"/>
                  </a:lnTo>
                  <a:lnTo>
                    <a:pt x="529120" y="105230"/>
                  </a:lnTo>
                  <a:lnTo>
                    <a:pt x="533400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461139" y="2920746"/>
              <a:ext cx="609600" cy="361950"/>
            </a:xfrm>
            <a:custGeom>
              <a:avLst/>
              <a:gdLst/>
              <a:ahLst/>
              <a:cxnLst/>
              <a:rect l="l" t="t" r="r" b="b"/>
              <a:pathLst>
                <a:path w="609600" h="361950">
                  <a:moveTo>
                    <a:pt x="85070" y="0"/>
                  </a:moveTo>
                  <a:lnTo>
                    <a:pt x="6836" y="0"/>
                  </a:lnTo>
                  <a:lnTo>
                    <a:pt x="1523" y="27432"/>
                  </a:lnTo>
                  <a:lnTo>
                    <a:pt x="0" y="58674"/>
                  </a:lnTo>
                  <a:lnTo>
                    <a:pt x="762" y="73914"/>
                  </a:lnTo>
                  <a:lnTo>
                    <a:pt x="6858" y="119634"/>
                  </a:lnTo>
                  <a:lnTo>
                    <a:pt x="20611" y="166881"/>
                  </a:lnTo>
                  <a:lnTo>
                    <a:pt x="41383" y="210382"/>
                  </a:lnTo>
                  <a:lnTo>
                    <a:pt x="68438" y="249566"/>
                  </a:lnTo>
                  <a:lnTo>
                    <a:pt x="76200" y="257729"/>
                  </a:lnTo>
                  <a:lnTo>
                    <a:pt x="76200" y="56388"/>
                  </a:lnTo>
                  <a:lnTo>
                    <a:pt x="77724" y="33528"/>
                  </a:lnTo>
                  <a:lnTo>
                    <a:pt x="85070" y="0"/>
                  </a:lnTo>
                  <a:close/>
                </a:path>
                <a:path w="609600" h="361950">
                  <a:moveTo>
                    <a:pt x="533400" y="258228"/>
                  </a:moveTo>
                  <a:lnTo>
                    <a:pt x="533400" y="70104"/>
                  </a:lnTo>
                  <a:lnTo>
                    <a:pt x="526220" y="113435"/>
                  </a:lnTo>
                  <a:lnTo>
                    <a:pt x="513138" y="151985"/>
                  </a:lnTo>
                  <a:lnTo>
                    <a:pt x="494861" y="185720"/>
                  </a:lnTo>
                  <a:lnTo>
                    <a:pt x="445560" y="238613"/>
                  </a:lnTo>
                  <a:lnTo>
                    <a:pt x="383985" y="271850"/>
                  </a:lnTo>
                  <a:lnTo>
                    <a:pt x="315806" y="285164"/>
                  </a:lnTo>
                  <a:lnTo>
                    <a:pt x="281010" y="284267"/>
                  </a:lnTo>
                  <a:lnTo>
                    <a:pt x="213551" y="267202"/>
                  </a:lnTo>
                  <a:lnTo>
                    <a:pt x="153659" y="229552"/>
                  </a:lnTo>
                  <a:lnTo>
                    <a:pt x="107001" y="171053"/>
                  </a:lnTo>
                  <a:lnTo>
                    <a:pt x="90407" y="133902"/>
                  </a:lnTo>
                  <a:lnTo>
                    <a:pt x="79248" y="91440"/>
                  </a:lnTo>
                  <a:lnTo>
                    <a:pt x="76200" y="56388"/>
                  </a:lnTo>
                  <a:lnTo>
                    <a:pt x="76200" y="257729"/>
                  </a:lnTo>
                  <a:lnTo>
                    <a:pt x="138460" y="312691"/>
                  </a:lnTo>
                  <a:lnTo>
                    <a:pt x="179956" y="335488"/>
                  </a:lnTo>
                  <a:lnTo>
                    <a:pt x="224795" y="351679"/>
                  </a:lnTo>
                  <a:lnTo>
                    <a:pt x="272243" y="360690"/>
                  </a:lnTo>
                  <a:lnTo>
                    <a:pt x="321564" y="361950"/>
                  </a:lnTo>
                  <a:lnTo>
                    <a:pt x="337566" y="360426"/>
                  </a:lnTo>
                  <a:lnTo>
                    <a:pt x="398766" y="347753"/>
                  </a:lnTo>
                  <a:lnTo>
                    <a:pt x="441688" y="330058"/>
                  </a:lnTo>
                  <a:lnTo>
                    <a:pt x="481008" y="306405"/>
                  </a:lnTo>
                  <a:lnTo>
                    <a:pt x="516159" y="277385"/>
                  </a:lnTo>
                  <a:lnTo>
                    <a:pt x="533400" y="258228"/>
                  </a:lnTo>
                  <a:close/>
                </a:path>
                <a:path w="609600" h="361950">
                  <a:moveTo>
                    <a:pt x="609600" y="72390"/>
                  </a:moveTo>
                  <a:lnTo>
                    <a:pt x="609600" y="41148"/>
                  </a:lnTo>
                  <a:lnTo>
                    <a:pt x="608076" y="25146"/>
                  </a:lnTo>
                  <a:lnTo>
                    <a:pt x="603070" y="0"/>
                  </a:lnTo>
                  <a:lnTo>
                    <a:pt x="525268" y="0"/>
                  </a:lnTo>
                  <a:lnTo>
                    <a:pt x="526658" y="4283"/>
                  </a:lnTo>
                  <a:lnTo>
                    <a:pt x="533400" y="46482"/>
                  </a:lnTo>
                  <a:lnTo>
                    <a:pt x="533400" y="258228"/>
                  </a:lnTo>
                  <a:lnTo>
                    <a:pt x="546576" y="243587"/>
                  </a:lnTo>
                  <a:lnTo>
                    <a:pt x="571694" y="205598"/>
                  </a:lnTo>
                  <a:lnTo>
                    <a:pt x="590948" y="164010"/>
                  </a:lnTo>
                  <a:lnTo>
                    <a:pt x="603771" y="119411"/>
                  </a:lnTo>
                  <a:lnTo>
                    <a:pt x="609600" y="72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5677789" y="27724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594727" y="2920745"/>
            <a:ext cx="609600" cy="361950"/>
            <a:chOff x="7594727" y="2920745"/>
            <a:chExt cx="609600" cy="361950"/>
          </a:xfrm>
        </p:grpSpPr>
        <p:sp>
          <p:nvSpPr>
            <p:cNvPr id="48" name="object 48"/>
            <p:cNvSpPr/>
            <p:nvPr/>
          </p:nvSpPr>
          <p:spPr>
            <a:xfrm>
              <a:off x="7632827" y="2920745"/>
              <a:ext cx="533400" cy="323850"/>
            </a:xfrm>
            <a:custGeom>
              <a:avLst/>
              <a:gdLst/>
              <a:ahLst/>
              <a:cxnLst/>
              <a:rect l="l" t="t" r="r" b="b"/>
              <a:pathLst>
                <a:path w="533400" h="323850">
                  <a:moveTo>
                    <a:pt x="533400" y="57150"/>
                  </a:moveTo>
                  <a:lnTo>
                    <a:pt x="529120" y="9270"/>
                  </a:lnTo>
                  <a:lnTo>
                    <a:pt x="526582" y="0"/>
                  </a:lnTo>
                  <a:lnTo>
                    <a:pt x="6855" y="0"/>
                  </a:lnTo>
                  <a:lnTo>
                    <a:pt x="4304" y="9270"/>
                  </a:lnTo>
                  <a:lnTo>
                    <a:pt x="0" y="57150"/>
                  </a:lnTo>
                  <a:lnTo>
                    <a:pt x="4304" y="105230"/>
                  </a:lnTo>
                  <a:lnTo>
                    <a:pt x="16711" y="150425"/>
                  </a:lnTo>
                  <a:lnTo>
                    <a:pt x="36463" y="191995"/>
                  </a:lnTo>
                  <a:lnTo>
                    <a:pt x="62799" y="229201"/>
                  </a:lnTo>
                  <a:lnTo>
                    <a:pt x="94962" y="261301"/>
                  </a:lnTo>
                  <a:lnTo>
                    <a:pt x="132192" y="287556"/>
                  </a:lnTo>
                  <a:lnTo>
                    <a:pt x="173731" y="307226"/>
                  </a:lnTo>
                  <a:lnTo>
                    <a:pt x="218820" y="319570"/>
                  </a:lnTo>
                  <a:lnTo>
                    <a:pt x="266700" y="323850"/>
                  </a:lnTo>
                  <a:lnTo>
                    <a:pt x="314780" y="319570"/>
                  </a:lnTo>
                  <a:lnTo>
                    <a:pt x="359975" y="307226"/>
                  </a:lnTo>
                  <a:lnTo>
                    <a:pt x="401545" y="287556"/>
                  </a:lnTo>
                  <a:lnTo>
                    <a:pt x="438751" y="261301"/>
                  </a:lnTo>
                  <a:lnTo>
                    <a:pt x="470851" y="229201"/>
                  </a:lnTo>
                  <a:lnTo>
                    <a:pt x="497106" y="191995"/>
                  </a:lnTo>
                  <a:lnTo>
                    <a:pt x="516776" y="150425"/>
                  </a:lnTo>
                  <a:lnTo>
                    <a:pt x="529120" y="105230"/>
                  </a:lnTo>
                  <a:lnTo>
                    <a:pt x="533400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594727" y="2920746"/>
              <a:ext cx="609600" cy="361950"/>
            </a:xfrm>
            <a:custGeom>
              <a:avLst/>
              <a:gdLst/>
              <a:ahLst/>
              <a:cxnLst/>
              <a:rect l="l" t="t" r="r" b="b"/>
              <a:pathLst>
                <a:path w="609600" h="361950">
                  <a:moveTo>
                    <a:pt x="85070" y="0"/>
                  </a:moveTo>
                  <a:lnTo>
                    <a:pt x="6836" y="0"/>
                  </a:lnTo>
                  <a:lnTo>
                    <a:pt x="1523" y="27432"/>
                  </a:lnTo>
                  <a:lnTo>
                    <a:pt x="0" y="58674"/>
                  </a:lnTo>
                  <a:lnTo>
                    <a:pt x="762" y="73914"/>
                  </a:lnTo>
                  <a:lnTo>
                    <a:pt x="6858" y="119634"/>
                  </a:lnTo>
                  <a:lnTo>
                    <a:pt x="20611" y="166881"/>
                  </a:lnTo>
                  <a:lnTo>
                    <a:pt x="41383" y="210382"/>
                  </a:lnTo>
                  <a:lnTo>
                    <a:pt x="68438" y="249566"/>
                  </a:lnTo>
                  <a:lnTo>
                    <a:pt x="76200" y="257729"/>
                  </a:lnTo>
                  <a:lnTo>
                    <a:pt x="76200" y="56388"/>
                  </a:lnTo>
                  <a:lnTo>
                    <a:pt x="77724" y="33528"/>
                  </a:lnTo>
                  <a:lnTo>
                    <a:pt x="85070" y="0"/>
                  </a:lnTo>
                  <a:close/>
                </a:path>
                <a:path w="609600" h="361950">
                  <a:moveTo>
                    <a:pt x="533400" y="258228"/>
                  </a:moveTo>
                  <a:lnTo>
                    <a:pt x="533400" y="70104"/>
                  </a:lnTo>
                  <a:lnTo>
                    <a:pt x="526220" y="113435"/>
                  </a:lnTo>
                  <a:lnTo>
                    <a:pt x="513138" y="151985"/>
                  </a:lnTo>
                  <a:lnTo>
                    <a:pt x="494861" y="185720"/>
                  </a:lnTo>
                  <a:lnTo>
                    <a:pt x="445560" y="238613"/>
                  </a:lnTo>
                  <a:lnTo>
                    <a:pt x="383985" y="271850"/>
                  </a:lnTo>
                  <a:lnTo>
                    <a:pt x="315806" y="285164"/>
                  </a:lnTo>
                  <a:lnTo>
                    <a:pt x="281010" y="284267"/>
                  </a:lnTo>
                  <a:lnTo>
                    <a:pt x="213551" y="267202"/>
                  </a:lnTo>
                  <a:lnTo>
                    <a:pt x="153659" y="229552"/>
                  </a:lnTo>
                  <a:lnTo>
                    <a:pt x="107001" y="171053"/>
                  </a:lnTo>
                  <a:lnTo>
                    <a:pt x="90407" y="133902"/>
                  </a:lnTo>
                  <a:lnTo>
                    <a:pt x="79248" y="91440"/>
                  </a:lnTo>
                  <a:lnTo>
                    <a:pt x="76200" y="56388"/>
                  </a:lnTo>
                  <a:lnTo>
                    <a:pt x="76200" y="257729"/>
                  </a:lnTo>
                  <a:lnTo>
                    <a:pt x="138460" y="312691"/>
                  </a:lnTo>
                  <a:lnTo>
                    <a:pt x="179956" y="335488"/>
                  </a:lnTo>
                  <a:lnTo>
                    <a:pt x="224795" y="351679"/>
                  </a:lnTo>
                  <a:lnTo>
                    <a:pt x="272243" y="360690"/>
                  </a:lnTo>
                  <a:lnTo>
                    <a:pt x="321564" y="361950"/>
                  </a:lnTo>
                  <a:lnTo>
                    <a:pt x="337566" y="360426"/>
                  </a:lnTo>
                  <a:lnTo>
                    <a:pt x="398766" y="347753"/>
                  </a:lnTo>
                  <a:lnTo>
                    <a:pt x="441688" y="330058"/>
                  </a:lnTo>
                  <a:lnTo>
                    <a:pt x="481008" y="306405"/>
                  </a:lnTo>
                  <a:lnTo>
                    <a:pt x="516159" y="277385"/>
                  </a:lnTo>
                  <a:lnTo>
                    <a:pt x="533400" y="258228"/>
                  </a:lnTo>
                  <a:close/>
                </a:path>
                <a:path w="609600" h="361950">
                  <a:moveTo>
                    <a:pt x="609600" y="72390"/>
                  </a:moveTo>
                  <a:lnTo>
                    <a:pt x="609600" y="41148"/>
                  </a:lnTo>
                  <a:lnTo>
                    <a:pt x="608076" y="25146"/>
                  </a:lnTo>
                  <a:lnTo>
                    <a:pt x="603070" y="0"/>
                  </a:lnTo>
                  <a:lnTo>
                    <a:pt x="525268" y="0"/>
                  </a:lnTo>
                  <a:lnTo>
                    <a:pt x="526658" y="4283"/>
                  </a:lnTo>
                  <a:lnTo>
                    <a:pt x="533400" y="46482"/>
                  </a:lnTo>
                  <a:lnTo>
                    <a:pt x="533400" y="258228"/>
                  </a:lnTo>
                  <a:lnTo>
                    <a:pt x="546576" y="243587"/>
                  </a:lnTo>
                  <a:lnTo>
                    <a:pt x="571694" y="205598"/>
                  </a:lnTo>
                  <a:lnTo>
                    <a:pt x="590948" y="164010"/>
                  </a:lnTo>
                  <a:lnTo>
                    <a:pt x="603771" y="119411"/>
                  </a:lnTo>
                  <a:lnTo>
                    <a:pt x="609600" y="7239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7811389" y="27724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832727" y="3360067"/>
            <a:ext cx="609600" cy="418465"/>
            <a:chOff x="6832727" y="3360067"/>
            <a:chExt cx="609600" cy="418465"/>
          </a:xfrm>
        </p:grpSpPr>
        <p:sp>
          <p:nvSpPr>
            <p:cNvPr id="52" name="object 52"/>
            <p:cNvSpPr/>
            <p:nvPr/>
          </p:nvSpPr>
          <p:spPr>
            <a:xfrm>
              <a:off x="6870827" y="3396995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26701" y="380999"/>
                  </a:lnTo>
                  <a:lnTo>
                    <a:pt x="506827" y="380999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832727" y="3360067"/>
              <a:ext cx="609600" cy="418465"/>
            </a:xfrm>
            <a:custGeom>
              <a:avLst/>
              <a:gdLst/>
              <a:ahLst/>
              <a:cxnLst/>
              <a:rect l="l" t="t" r="r" b="b"/>
              <a:pathLst>
                <a:path w="609600" h="41846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527" y="48012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76200" y="41792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417928"/>
                  </a:lnTo>
                  <a:lnTo>
                    <a:pt x="587504" y="417928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418464">
                  <a:moveTo>
                    <a:pt x="107267" y="417928"/>
                  </a:move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417928"/>
                  </a:lnTo>
                  <a:lnTo>
                    <a:pt x="107267" y="417928"/>
                  </a:lnTo>
                  <a:close/>
                </a:path>
                <a:path w="609600" h="418464">
                  <a:moveTo>
                    <a:pt x="533400" y="417928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502593" y="417928"/>
                  </a:lnTo>
                  <a:lnTo>
                    <a:pt x="533400" y="417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7049401" y="34582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74839" y="3777234"/>
            <a:ext cx="9144000" cy="858519"/>
            <a:chOff x="774839" y="3777234"/>
            <a:chExt cx="9144000" cy="858519"/>
          </a:xfrm>
        </p:grpSpPr>
        <p:sp>
          <p:nvSpPr>
            <p:cNvPr id="56" name="object 56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989723" y="4602480"/>
              <a:ext cx="6276975" cy="33020"/>
            </a:xfrm>
            <a:custGeom>
              <a:avLst/>
              <a:gdLst/>
              <a:ahLst/>
              <a:cxnLst/>
              <a:rect l="l" t="t" r="r" b="b"/>
              <a:pathLst>
                <a:path w="6276975" h="33020">
                  <a:moveTo>
                    <a:pt x="6276594" y="32766"/>
                  </a:moveTo>
                  <a:lnTo>
                    <a:pt x="6276594" y="0"/>
                  </a:lnTo>
                  <a:lnTo>
                    <a:pt x="0" y="0"/>
                  </a:lnTo>
                  <a:lnTo>
                    <a:pt x="0" y="32766"/>
                  </a:lnTo>
                  <a:lnTo>
                    <a:pt x="13715" y="32766"/>
                  </a:lnTo>
                  <a:lnTo>
                    <a:pt x="13715" y="28194"/>
                  </a:lnTo>
                  <a:lnTo>
                    <a:pt x="28193" y="13716"/>
                  </a:lnTo>
                  <a:lnTo>
                    <a:pt x="28193" y="28194"/>
                  </a:lnTo>
                  <a:lnTo>
                    <a:pt x="6248400" y="28194"/>
                  </a:lnTo>
                  <a:lnTo>
                    <a:pt x="6248400" y="13716"/>
                  </a:lnTo>
                  <a:lnTo>
                    <a:pt x="6262103" y="28194"/>
                  </a:lnTo>
                  <a:lnTo>
                    <a:pt x="6262103" y="32766"/>
                  </a:lnTo>
                  <a:lnTo>
                    <a:pt x="6276594" y="32766"/>
                  </a:lnTo>
                  <a:close/>
                </a:path>
                <a:path w="6276975" h="33020">
                  <a:moveTo>
                    <a:pt x="28193" y="28194"/>
                  </a:moveTo>
                  <a:lnTo>
                    <a:pt x="28193" y="13716"/>
                  </a:lnTo>
                  <a:lnTo>
                    <a:pt x="13715" y="28194"/>
                  </a:lnTo>
                  <a:lnTo>
                    <a:pt x="28193" y="28194"/>
                  </a:lnTo>
                  <a:close/>
                </a:path>
                <a:path w="6276975" h="33020">
                  <a:moveTo>
                    <a:pt x="28193" y="32766"/>
                  </a:moveTo>
                  <a:lnTo>
                    <a:pt x="28193" y="28194"/>
                  </a:lnTo>
                  <a:lnTo>
                    <a:pt x="13715" y="28194"/>
                  </a:lnTo>
                  <a:lnTo>
                    <a:pt x="13715" y="32766"/>
                  </a:lnTo>
                  <a:lnTo>
                    <a:pt x="28193" y="32766"/>
                  </a:lnTo>
                  <a:close/>
                </a:path>
                <a:path w="6276975" h="33020">
                  <a:moveTo>
                    <a:pt x="6262103" y="28194"/>
                  </a:moveTo>
                  <a:lnTo>
                    <a:pt x="6248400" y="13716"/>
                  </a:lnTo>
                  <a:lnTo>
                    <a:pt x="6248400" y="28194"/>
                  </a:lnTo>
                  <a:lnTo>
                    <a:pt x="6262103" y="28194"/>
                  </a:lnTo>
                  <a:close/>
                </a:path>
                <a:path w="6276975" h="33020">
                  <a:moveTo>
                    <a:pt x="6262103" y="32766"/>
                  </a:moveTo>
                  <a:lnTo>
                    <a:pt x="6262103" y="28194"/>
                  </a:lnTo>
                  <a:lnTo>
                    <a:pt x="6248400" y="28194"/>
                  </a:lnTo>
                  <a:lnTo>
                    <a:pt x="6248400" y="32766"/>
                  </a:lnTo>
                  <a:lnTo>
                    <a:pt x="6262103" y="32766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080627" y="4082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9066923" y="40692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4"/>
                  </a:lnTo>
                  <a:lnTo>
                    <a:pt x="28194" y="206431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0"/>
                  </a:lnTo>
                  <a:lnTo>
                    <a:pt x="231962" y="204717"/>
                  </a:lnTo>
                  <a:lnTo>
                    <a:pt x="249430" y="170408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0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1"/>
                  </a:lnTo>
                  <a:lnTo>
                    <a:pt x="72922" y="244349"/>
                  </a:lnTo>
                  <a:lnTo>
                    <a:pt x="141751" y="255779"/>
                  </a:lnTo>
                  <a:lnTo>
                    <a:pt x="175840" y="247628"/>
                  </a:lnTo>
                  <a:lnTo>
                    <a:pt x="206672" y="230532"/>
                  </a:lnTo>
                  <a:lnTo>
                    <a:pt x="228600" y="20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272158" y="3880116"/>
              <a:ext cx="851535" cy="233679"/>
            </a:xfrm>
            <a:custGeom>
              <a:avLst/>
              <a:gdLst/>
              <a:ahLst/>
              <a:cxnLst/>
              <a:rect l="l" t="t" r="r" b="b"/>
              <a:pathLst>
                <a:path w="851534" h="233679">
                  <a:moveTo>
                    <a:pt x="209550" y="22098"/>
                  </a:moveTo>
                  <a:lnTo>
                    <a:pt x="192024" y="0"/>
                  </a:lnTo>
                  <a:lnTo>
                    <a:pt x="0" y="153924"/>
                  </a:lnTo>
                  <a:lnTo>
                    <a:pt x="17526" y="176022"/>
                  </a:lnTo>
                  <a:lnTo>
                    <a:pt x="209550" y="22098"/>
                  </a:lnTo>
                  <a:close/>
                </a:path>
                <a:path w="851534" h="233679">
                  <a:moveTo>
                    <a:pt x="851141" y="211074"/>
                  </a:moveTo>
                  <a:lnTo>
                    <a:pt x="587489" y="0"/>
                  </a:lnTo>
                  <a:lnTo>
                    <a:pt x="569963" y="22098"/>
                  </a:lnTo>
                  <a:lnTo>
                    <a:pt x="832853" y="233172"/>
                  </a:lnTo>
                  <a:lnTo>
                    <a:pt x="851141" y="211074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421528" y="3777996"/>
              <a:ext cx="480695" cy="152400"/>
            </a:xfrm>
            <a:custGeom>
              <a:avLst/>
              <a:gdLst/>
              <a:ahLst/>
              <a:cxnLst/>
              <a:rect l="l" t="t" r="r" b="b"/>
              <a:pathLst>
                <a:path w="480695" h="152400">
                  <a:moveTo>
                    <a:pt x="480126" y="0"/>
                  </a:moveTo>
                  <a:lnTo>
                    <a:pt x="0" y="0"/>
                  </a:lnTo>
                  <a:lnTo>
                    <a:pt x="9762" y="20545"/>
                  </a:lnTo>
                  <a:lnTo>
                    <a:pt x="36098" y="57751"/>
                  </a:lnTo>
                  <a:lnTo>
                    <a:pt x="68261" y="89851"/>
                  </a:lnTo>
                  <a:lnTo>
                    <a:pt x="105491" y="116106"/>
                  </a:lnTo>
                  <a:lnTo>
                    <a:pt x="147030" y="135776"/>
                  </a:lnTo>
                  <a:lnTo>
                    <a:pt x="192119" y="148120"/>
                  </a:lnTo>
                  <a:lnTo>
                    <a:pt x="239998" y="152400"/>
                  </a:lnTo>
                  <a:lnTo>
                    <a:pt x="288079" y="148120"/>
                  </a:lnTo>
                  <a:lnTo>
                    <a:pt x="333274" y="135776"/>
                  </a:lnTo>
                  <a:lnTo>
                    <a:pt x="374844" y="116106"/>
                  </a:lnTo>
                  <a:lnTo>
                    <a:pt x="412049" y="89851"/>
                  </a:lnTo>
                  <a:lnTo>
                    <a:pt x="444150" y="57751"/>
                  </a:lnTo>
                  <a:lnTo>
                    <a:pt x="470405" y="20545"/>
                  </a:lnTo>
                  <a:lnTo>
                    <a:pt x="480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8379520" y="3777996"/>
              <a:ext cx="565150" cy="190500"/>
            </a:xfrm>
            <a:custGeom>
              <a:avLst/>
              <a:gdLst/>
              <a:ahLst/>
              <a:cxnLst/>
              <a:rect l="l" t="t" r="r" b="b"/>
              <a:pathLst>
                <a:path w="565150" h="190500">
                  <a:moveTo>
                    <a:pt x="564711" y="0"/>
                  </a:moveTo>
                  <a:lnTo>
                    <a:pt x="479799" y="0"/>
                  </a:lnTo>
                  <a:lnTo>
                    <a:pt x="472068" y="14270"/>
                  </a:lnTo>
                  <a:lnTo>
                    <a:pt x="449306" y="43157"/>
                  </a:lnTo>
                  <a:lnTo>
                    <a:pt x="393160" y="86255"/>
                  </a:lnTo>
                  <a:lnTo>
                    <a:pt x="327574" y="109563"/>
                  </a:lnTo>
                  <a:lnTo>
                    <a:pt x="293013" y="113714"/>
                  </a:lnTo>
                  <a:lnTo>
                    <a:pt x="258217" y="112817"/>
                  </a:lnTo>
                  <a:lnTo>
                    <a:pt x="190758" y="95752"/>
                  </a:lnTo>
                  <a:lnTo>
                    <a:pt x="130866" y="58102"/>
                  </a:lnTo>
                  <a:lnTo>
                    <a:pt x="84474" y="0"/>
                  </a:lnTo>
                  <a:lnTo>
                    <a:pt x="0" y="0"/>
                  </a:lnTo>
                  <a:lnTo>
                    <a:pt x="18590" y="38932"/>
                  </a:lnTo>
                  <a:lnTo>
                    <a:pt x="45645" y="78116"/>
                  </a:lnTo>
                  <a:lnTo>
                    <a:pt x="78249" y="112410"/>
                  </a:lnTo>
                  <a:lnTo>
                    <a:pt x="115667" y="141241"/>
                  </a:lnTo>
                  <a:lnTo>
                    <a:pt x="157163" y="164038"/>
                  </a:lnTo>
                  <a:lnTo>
                    <a:pt x="202002" y="180229"/>
                  </a:lnTo>
                  <a:lnTo>
                    <a:pt x="249449" y="189240"/>
                  </a:lnTo>
                  <a:lnTo>
                    <a:pt x="298770" y="190500"/>
                  </a:lnTo>
                  <a:lnTo>
                    <a:pt x="314772" y="188976"/>
                  </a:lnTo>
                  <a:lnTo>
                    <a:pt x="375973" y="176303"/>
                  </a:lnTo>
                  <a:lnTo>
                    <a:pt x="418895" y="158608"/>
                  </a:lnTo>
                  <a:lnTo>
                    <a:pt x="458215" y="134955"/>
                  </a:lnTo>
                  <a:lnTo>
                    <a:pt x="493366" y="105935"/>
                  </a:lnTo>
                  <a:lnTo>
                    <a:pt x="523783" y="72137"/>
                  </a:lnTo>
                  <a:lnTo>
                    <a:pt x="548901" y="34148"/>
                  </a:lnTo>
                  <a:lnTo>
                    <a:pt x="564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897528" y="3777996"/>
              <a:ext cx="480695" cy="152400"/>
            </a:xfrm>
            <a:custGeom>
              <a:avLst/>
              <a:gdLst/>
              <a:ahLst/>
              <a:cxnLst/>
              <a:rect l="l" t="t" r="r" b="b"/>
              <a:pathLst>
                <a:path w="480695" h="152400">
                  <a:moveTo>
                    <a:pt x="480126" y="0"/>
                  </a:moveTo>
                  <a:lnTo>
                    <a:pt x="0" y="0"/>
                  </a:lnTo>
                  <a:lnTo>
                    <a:pt x="9762" y="20545"/>
                  </a:lnTo>
                  <a:lnTo>
                    <a:pt x="36098" y="57751"/>
                  </a:lnTo>
                  <a:lnTo>
                    <a:pt x="68261" y="89851"/>
                  </a:lnTo>
                  <a:lnTo>
                    <a:pt x="105491" y="116106"/>
                  </a:lnTo>
                  <a:lnTo>
                    <a:pt x="147030" y="135776"/>
                  </a:lnTo>
                  <a:lnTo>
                    <a:pt x="192119" y="148120"/>
                  </a:lnTo>
                  <a:lnTo>
                    <a:pt x="239998" y="152400"/>
                  </a:lnTo>
                  <a:lnTo>
                    <a:pt x="288079" y="148120"/>
                  </a:lnTo>
                  <a:lnTo>
                    <a:pt x="333274" y="135776"/>
                  </a:lnTo>
                  <a:lnTo>
                    <a:pt x="374844" y="116106"/>
                  </a:lnTo>
                  <a:lnTo>
                    <a:pt x="412049" y="89851"/>
                  </a:lnTo>
                  <a:lnTo>
                    <a:pt x="444150" y="57751"/>
                  </a:lnTo>
                  <a:lnTo>
                    <a:pt x="470405" y="20545"/>
                  </a:lnTo>
                  <a:lnTo>
                    <a:pt x="480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855520" y="3777996"/>
              <a:ext cx="565150" cy="190500"/>
            </a:xfrm>
            <a:custGeom>
              <a:avLst/>
              <a:gdLst/>
              <a:ahLst/>
              <a:cxnLst/>
              <a:rect l="l" t="t" r="r" b="b"/>
              <a:pathLst>
                <a:path w="565150" h="190500">
                  <a:moveTo>
                    <a:pt x="564711" y="0"/>
                  </a:moveTo>
                  <a:lnTo>
                    <a:pt x="479799" y="0"/>
                  </a:lnTo>
                  <a:lnTo>
                    <a:pt x="472068" y="14270"/>
                  </a:lnTo>
                  <a:lnTo>
                    <a:pt x="449306" y="43157"/>
                  </a:lnTo>
                  <a:lnTo>
                    <a:pt x="393160" y="86255"/>
                  </a:lnTo>
                  <a:lnTo>
                    <a:pt x="327574" y="109563"/>
                  </a:lnTo>
                  <a:lnTo>
                    <a:pt x="293013" y="113714"/>
                  </a:lnTo>
                  <a:lnTo>
                    <a:pt x="258217" y="112817"/>
                  </a:lnTo>
                  <a:lnTo>
                    <a:pt x="190758" y="95752"/>
                  </a:lnTo>
                  <a:lnTo>
                    <a:pt x="130866" y="58102"/>
                  </a:lnTo>
                  <a:lnTo>
                    <a:pt x="84474" y="0"/>
                  </a:lnTo>
                  <a:lnTo>
                    <a:pt x="0" y="0"/>
                  </a:lnTo>
                  <a:lnTo>
                    <a:pt x="18590" y="38932"/>
                  </a:lnTo>
                  <a:lnTo>
                    <a:pt x="45645" y="78116"/>
                  </a:lnTo>
                  <a:lnTo>
                    <a:pt x="78249" y="112410"/>
                  </a:lnTo>
                  <a:lnTo>
                    <a:pt x="115667" y="141241"/>
                  </a:lnTo>
                  <a:lnTo>
                    <a:pt x="157163" y="164038"/>
                  </a:lnTo>
                  <a:lnTo>
                    <a:pt x="202002" y="180229"/>
                  </a:lnTo>
                  <a:lnTo>
                    <a:pt x="249449" y="189240"/>
                  </a:lnTo>
                  <a:lnTo>
                    <a:pt x="298770" y="190500"/>
                  </a:lnTo>
                  <a:lnTo>
                    <a:pt x="314772" y="188976"/>
                  </a:lnTo>
                  <a:lnTo>
                    <a:pt x="375973" y="176303"/>
                  </a:lnTo>
                  <a:lnTo>
                    <a:pt x="418895" y="158608"/>
                  </a:lnTo>
                  <a:lnTo>
                    <a:pt x="458215" y="134955"/>
                  </a:lnTo>
                  <a:lnTo>
                    <a:pt x="493366" y="105935"/>
                  </a:lnTo>
                  <a:lnTo>
                    <a:pt x="523783" y="72137"/>
                  </a:lnTo>
                  <a:lnTo>
                    <a:pt x="548901" y="34148"/>
                  </a:lnTo>
                  <a:lnTo>
                    <a:pt x="564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489826" y="4123182"/>
              <a:ext cx="2286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476123" y="4109013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06"/>
                  </a:moveTo>
                  <a:lnTo>
                    <a:pt x="256794" y="120848"/>
                  </a:lnTo>
                  <a:lnTo>
                    <a:pt x="256032" y="113990"/>
                  </a:lnTo>
                  <a:lnTo>
                    <a:pt x="244157" y="72770"/>
                  </a:lnTo>
                  <a:lnTo>
                    <a:pt x="223057" y="40771"/>
                  </a:lnTo>
                  <a:lnTo>
                    <a:pt x="162469" y="4396"/>
                  </a:lnTo>
                  <a:lnTo>
                    <a:pt x="127625" y="0"/>
                  </a:lnTo>
                  <a:lnTo>
                    <a:pt x="92842" y="4783"/>
                  </a:lnTo>
                  <a:lnTo>
                    <a:pt x="32748" y="41850"/>
                  </a:lnTo>
                  <a:lnTo>
                    <a:pt x="12081" y="74112"/>
                  </a:lnTo>
                  <a:lnTo>
                    <a:pt x="761" y="115514"/>
                  </a:lnTo>
                  <a:lnTo>
                    <a:pt x="0" y="121610"/>
                  </a:lnTo>
                  <a:lnTo>
                    <a:pt x="0" y="135326"/>
                  </a:lnTo>
                  <a:lnTo>
                    <a:pt x="762" y="142184"/>
                  </a:lnTo>
                  <a:lnTo>
                    <a:pt x="2286" y="154376"/>
                  </a:lnTo>
                  <a:lnTo>
                    <a:pt x="18463" y="194361"/>
                  </a:lnTo>
                  <a:lnTo>
                    <a:pt x="28194" y="206336"/>
                  </a:lnTo>
                  <a:lnTo>
                    <a:pt x="28194" y="122372"/>
                  </a:lnTo>
                  <a:lnTo>
                    <a:pt x="28956" y="117800"/>
                  </a:lnTo>
                  <a:lnTo>
                    <a:pt x="41813" y="78128"/>
                  </a:lnTo>
                  <a:lnTo>
                    <a:pt x="65426" y="50002"/>
                  </a:lnTo>
                  <a:lnTo>
                    <a:pt x="96145" y="33411"/>
                  </a:lnTo>
                  <a:lnTo>
                    <a:pt x="130321" y="28346"/>
                  </a:lnTo>
                  <a:lnTo>
                    <a:pt x="164304" y="34796"/>
                  </a:lnTo>
                  <a:lnTo>
                    <a:pt x="194444" y="52751"/>
                  </a:lnTo>
                  <a:lnTo>
                    <a:pt x="217093" y="82200"/>
                  </a:lnTo>
                  <a:lnTo>
                    <a:pt x="228600" y="123134"/>
                  </a:lnTo>
                  <a:lnTo>
                    <a:pt x="228600" y="208072"/>
                  </a:lnTo>
                  <a:lnTo>
                    <a:pt x="231890" y="204709"/>
                  </a:lnTo>
                  <a:lnTo>
                    <a:pt x="249381" y="170353"/>
                  </a:lnTo>
                  <a:lnTo>
                    <a:pt x="256794" y="127706"/>
                  </a:lnTo>
                  <a:close/>
                </a:path>
                <a:path w="257175" h="255904">
                  <a:moveTo>
                    <a:pt x="228600" y="208072"/>
                  </a:moveTo>
                  <a:lnTo>
                    <a:pt x="228600" y="133802"/>
                  </a:lnTo>
                  <a:lnTo>
                    <a:pt x="218020" y="172649"/>
                  </a:lnTo>
                  <a:lnTo>
                    <a:pt x="196700" y="201421"/>
                  </a:lnTo>
                  <a:lnTo>
                    <a:pt x="167985" y="219851"/>
                  </a:lnTo>
                  <a:lnTo>
                    <a:pt x="135216" y="227671"/>
                  </a:lnTo>
                  <a:lnTo>
                    <a:pt x="101738" y="224615"/>
                  </a:lnTo>
                  <a:lnTo>
                    <a:pt x="70894" y="210415"/>
                  </a:lnTo>
                  <a:lnTo>
                    <a:pt x="46027" y="184805"/>
                  </a:lnTo>
                  <a:lnTo>
                    <a:pt x="30480" y="147518"/>
                  </a:lnTo>
                  <a:lnTo>
                    <a:pt x="28956" y="137612"/>
                  </a:lnTo>
                  <a:lnTo>
                    <a:pt x="28194" y="133040"/>
                  </a:lnTo>
                  <a:lnTo>
                    <a:pt x="28194" y="206336"/>
                  </a:lnTo>
                  <a:lnTo>
                    <a:pt x="72932" y="244338"/>
                  </a:lnTo>
                  <a:lnTo>
                    <a:pt x="141712" y="255808"/>
                  </a:lnTo>
                  <a:lnTo>
                    <a:pt x="175780" y="247659"/>
                  </a:lnTo>
                  <a:lnTo>
                    <a:pt x="206598" y="230552"/>
                  </a:lnTo>
                  <a:lnTo>
                    <a:pt x="228600" y="208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556627" y="4123182"/>
              <a:ext cx="2286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542923" y="4108961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58"/>
                  </a:moveTo>
                  <a:lnTo>
                    <a:pt x="256794" y="120900"/>
                  </a:lnTo>
                  <a:lnTo>
                    <a:pt x="256032" y="114042"/>
                  </a:lnTo>
                  <a:lnTo>
                    <a:pt x="244117" y="72824"/>
                  </a:lnTo>
                  <a:lnTo>
                    <a:pt x="223000" y="40817"/>
                  </a:lnTo>
                  <a:lnTo>
                    <a:pt x="162426" y="4412"/>
                  </a:lnTo>
                  <a:lnTo>
                    <a:pt x="127601" y="0"/>
                  </a:lnTo>
                  <a:lnTo>
                    <a:pt x="92840" y="4772"/>
                  </a:lnTo>
                  <a:lnTo>
                    <a:pt x="32775" y="41841"/>
                  </a:lnTo>
                  <a:lnTo>
                    <a:pt x="12104" y="74125"/>
                  </a:lnTo>
                  <a:lnTo>
                    <a:pt x="761" y="115566"/>
                  </a:lnTo>
                  <a:lnTo>
                    <a:pt x="0" y="121662"/>
                  </a:lnTo>
                  <a:lnTo>
                    <a:pt x="0" y="135378"/>
                  </a:lnTo>
                  <a:lnTo>
                    <a:pt x="762" y="142236"/>
                  </a:lnTo>
                  <a:lnTo>
                    <a:pt x="2286" y="154428"/>
                  </a:lnTo>
                  <a:lnTo>
                    <a:pt x="18466" y="194413"/>
                  </a:lnTo>
                  <a:lnTo>
                    <a:pt x="28194" y="206383"/>
                  </a:lnTo>
                  <a:lnTo>
                    <a:pt x="28194" y="122424"/>
                  </a:lnTo>
                  <a:lnTo>
                    <a:pt x="28956" y="117852"/>
                  </a:lnTo>
                  <a:lnTo>
                    <a:pt x="41809" y="78180"/>
                  </a:lnTo>
                  <a:lnTo>
                    <a:pt x="65420" y="50054"/>
                  </a:lnTo>
                  <a:lnTo>
                    <a:pt x="96139" y="33463"/>
                  </a:lnTo>
                  <a:lnTo>
                    <a:pt x="130316" y="28398"/>
                  </a:lnTo>
                  <a:lnTo>
                    <a:pt x="164300" y="34848"/>
                  </a:lnTo>
                  <a:lnTo>
                    <a:pt x="194442" y="52803"/>
                  </a:lnTo>
                  <a:lnTo>
                    <a:pt x="217092" y="82253"/>
                  </a:lnTo>
                  <a:lnTo>
                    <a:pt x="228600" y="123186"/>
                  </a:lnTo>
                  <a:lnTo>
                    <a:pt x="228600" y="208125"/>
                  </a:lnTo>
                  <a:lnTo>
                    <a:pt x="231891" y="204762"/>
                  </a:lnTo>
                  <a:lnTo>
                    <a:pt x="249381" y="170405"/>
                  </a:lnTo>
                  <a:lnTo>
                    <a:pt x="256794" y="127758"/>
                  </a:lnTo>
                  <a:close/>
                </a:path>
                <a:path w="257175" h="255904">
                  <a:moveTo>
                    <a:pt x="228600" y="208125"/>
                  </a:moveTo>
                  <a:lnTo>
                    <a:pt x="228600" y="133854"/>
                  </a:lnTo>
                  <a:lnTo>
                    <a:pt x="218020" y="172702"/>
                  </a:lnTo>
                  <a:lnTo>
                    <a:pt x="196700" y="201473"/>
                  </a:lnTo>
                  <a:lnTo>
                    <a:pt x="167985" y="219903"/>
                  </a:lnTo>
                  <a:lnTo>
                    <a:pt x="135216" y="227723"/>
                  </a:lnTo>
                  <a:lnTo>
                    <a:pt x="101738" y="224667"/>
                  </a:lnTo>
                  <a:lnTo>
                    <a:pt x="70894" y="210467"/>
                  </a:lnTo>
                  <a:lnTo>
                    <a:pt x="46027" y="184858"/>
                  </a:lnTo>
                  <a:lnTo>
                    <a:pt x="30480" y="147570"/>
                  </a:lnTo>
                  <a:lnTo>
                    <a:pt x="28956" y="137664"/>
                  </a:lnTo>
                  <a:lnTo>
                    <a:pt x="28194" y="133092"/>
                  </a:lnTo>
                  <a:lnTo>
                    <a:pt x="28194" y="206383"/>
                  </a:lnTo>
                  <a:lnTo>
                    <a:pt x="72937" y="244390"/>
                  </a:lnTo>
                  <a:lnTo>
                    <a:pt x="141717" y="255860"/>
                  </a:lnTo>
                  <a:lnTo>
                    <a:pt x="175784" y="247712"/>
                  </a:lnTo>
                  <a:lnTo>
                    <a:pt x="206600" y="230605"/>
                  </a:lnTo>
                  <a:lnTo>
                    <a:pt x="228600" y="2081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675767" y="3880878"/>
              <a:ext cx="924560" cy="271780"/>
            </a:xfrm>
            <a:custGeom>
              <a:avLst/>
              <a:gdLst/>
              <a:ahLst/>
              <a:cxnLst/>
              <a:rect l="l" t="t" r="r" b="b"/>
              <a:pathLst>
                <a:path w="924559" h="271779">
                  <a:moveTo>
                    <a:pt x="282702" y="20574"/>
                  </a:moveTo>
                  <a:lnTo>
                    <a:pt x="263652" y="0"/>
                  </a:lnTo>
                  <a:lnTo>
                    <a:pt x="0" y="250698"/>
                  </a:lnTo>
                  <a:lnTo>
                    <a:pt x="19812" y="271272"/>
                  </a:lnTo>
                  <a:lnTo>
                    <a:pt x="282702" y="20574"/>
                  </a:lnTo>
                  <a:close/>
                </a:path>
                <a:path w="924559" h="271779">
                  <a:moveTo>
                    <a:pt x="924306" y="250698"/>
                  </a:moveTo>
                  <a:lnTo>
                    <a:pt x="660654" y="0"/>
                  </a:lnTo>
                  <a:lnTo>
                    <a:pt x="640842" y="20574"/>
                  </a:lnTo>
                  <a:lnTo>
                    <a:pt x="904494" y="271272"/>
                  </a:lnTo>
                  <a:lnTo>
                    <a:pt x="924306" y="25069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8013827" y="4082796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36463" y="401545"/>
                  </a:lnTo>
                  <a:lnTo>
                    <a:pt x="62799" y="438751"/>
                  </a:lnTo>
                  <a:lnTo>
                    <a:pt x="94962" y="470851"/>
                  </a:lnTo>
                  <a:lnTo>
                    <a:pt x="132192" y="497106"/>
                  </a:lnTo>
                  <a:lnTo>
                    <a:pt x="173731" y="516776"/>
                  </a:lnTo>
                  <a:lnTo>
                    <a:pt x="218820" y="529120"/>
                  </a:lnTo>
                  <a:lnTo>
                    <a:pt x="266700" y="533400"/>
                  </a:lnTo>
                  <a:lnTo>
                    <a:pt x="314780" y="529120"/>
                  </a:lnTo>
                  <a:lnTo>
                    <a:pt x="359975" y="516776"/>
                  </a:lnTo>
                  <a:lnTo>
                    <a:pt x="401545" y="497106"/>
                  </a:lnTo>
                  <a:lnTo>
                    <a:pt x="438751" y="470851"/>
                  </a:lnTo>
                  <a:lnTo>
                    <a:pt x="470851" y="438751"/>
                  </a:lnTo>
                  <a:lnTo>
                    <a:pt x="497106" y="401545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975727" y="4045867"/>
              <a:ext cx="609600" cy="589915"/>
            </a:xfrm>
            <a:custGeom>
              <a:avLst/>
              <a:gdLst/>
              <a:ahLst/>
              <a:cxnLst/>
              <a:rect l="l" t="t" r="r" b="b"/>
              <a:pathLst>
                <a:path w="609600" h="58991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460" y="48060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41383" y="456860"/>
                  </a:lnTo>
                  <a:lnTo>
                    <a:pt x="68438" y="496044"/>
                  </a:lnTo>
                  <a:lnTo>
                    <a:pt x="76200" y="50420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504706"/>
                  </a:lnTo>
                  <a:lnTo>
                    <a:pt x="546576" y="490065"/>
                  </a:lnTo>
                  <a:lnTo>
                    <a:pt x="571694" y="452077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589914">
                  <a:moveTo>
                    <a:pt x="533400" y="504706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494861" y="432199"/>
                  </a:lnTo>
                  <a:lnTo>
                    <a:pt x="445560" y="485092"/>
                  </a:lnTo>
                  <a:lnTo>
                    <a:pt x="383985" y="518328"/>
                  </a:lnTo>
                  <a:lnTo>
                    <a:pt x="315806" y="531642"/>
                  </a:lnTo>
                  <a:lnTo>
                    <a:pt x="281010" y="530746"/>
                  </a:lnTo>
                  <a:lnTo>
                    <a:pt x="213551" y="513680"/>
                  </a:lnTo>
                  <a:lnTo>
                    <a:pt x="153659" y="476030"/>
                  </a:lnTo>
                  <a:lnTo>
                    <a:pt x="107001" y="417531"/>
                  </a:ln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504208"/>
                  </a:lnTo>
                  <a:lnTo>
                    <a:pt x="101042" y="530338"/>
                  </a:lnTo>
                  <a:lnTo>
                    <a:pt x="138527" y="559206"/>
                  </a:lnTo>
                  <a:lnTo>
                    <a:pt x="179956" y="581967"/>
                  </a:lnTo>
                  <a:lnTo>
                    <a:pt x="200481" y="589378"/>
                  </a:lnTo>
                  <a:lnTo>
                    <a:pt x="410538" y="589378"/>
                  </a:lnTo>
                  <a:lnTo>
                    <a:pt x="441688" y="576536"/>
                  </a:lnTo>
                  <a:lnTo>
                    <a:pt x="481008" y="552884"/>
                  </a:lnTo>
                  <a:lnTo>
                    <a:pt x="516159" y="523864"/>
                  </a:lnTo>
                  <a:lnTo>
                    <a:pt x="533400" y="5047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8124570" y="4144009"/>
            <a:ext cx="300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11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822845" y="3777996"/>
            <a:ext cx="9096375" cy="2571750"/>
            <a:chOff x="822845" y="3777996"/>
            <a:chExt cx="9096375" cy="2571750"/>
          </a:xfrm>
        </p:grpSpPr>
        <p:sp>
          <p:nvSpPr>
            <p:cNvPr id="77" name="object 77"/>
            <p:cNvSpPr/>
            <p:nvPr/>
          </p:nvSpPr>
          <p:spPr>
            <a:xfrm>
              <a:off x="8019415" y="4567440"/>
              <a:ext cx="523240" cy="67945"/>
            </a:xfrm>
            <a:custGeom>
              <a:avLst/>
              <a:gdLst/>
              <a:ahLst/>
              <a:cxnLst/>
              <a:rect l="l" t="t" r="r" b="b"/>
              <a:pathLst>
                <a:path w="523240" h="67945">
                  <a:moveTo>
                    <a:pt x="82816" y="19050"/>
                  </a:moveTo>
                  <a:lnTo>
                    <a:pt x="62242" y="0"/>
                  </a:lnTo>
                  <a:lnTo>
                    <a:pt x="0" y="67818"/>
                  </a:lnTo>
                  <a:lnTo>
                    <a:pt x="38176" y="67818"/>
                  </a:lnTo>
                  <a:lnTo>
                    <a:pt x="82816" y="19050"/>
                  </a:lnTo>
                  <a:close/>
                </a:path>
                <a:path w="523240" h="67945">
                  <a:moveTo>
                    <a:pt x="522998" y="67818"/>
                  </a:moveTo>
                  <a:lnTo>
                    <a:pt x="460768" y="0"/>
                  </a:lnTo>
                  <a:lnTo>
                    <a:pt x="440194" y="19050"/>
                  </a:lnTo>
                  <a:lnTo>
                    <a:pt x="484822" y="67818"/>
                  </a:lnTo>
                  <a:lnTo>
                    <a:pt x="522998" y="6781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845705" y="4635246"/>
              <a:ext cx="34290" cy="857250"/>
            </a:xfrm>
            <a:custGeom>
              <a:avLst/>
              <a:gdLst/>
              <a:ahLst/>
              <a:cxnLst/>
              <a:rect l="l" t="t" r="r" b="b"/>
              <a:pathLst>
                <a:path w="34290" h="857250">
                  <a:moveTo>
                    <a:pt x="34290" y="85725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9518027" y="3777996"/>
              <a:ext cx="39625" cy="25717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822845" y="4635246"/>
              <a:ext cx="11430" cy="857250"/>
            </a:xfrm>
            <a:custGeom>
              <a:avLst/>
              <a:gdLst/>
              <a:ahLst/>
              <a:cxnLst/>
              <a:rect l="l" t="t" r="r" b="b"/>
              <a:pathLst>
                <a:path w="11430" h="857250">
                  <a:moveTo>
                    <a:pt x="11430" y="857250"/>
                  </a:moveTo>
                  <a:lnTo>
                    <a:pt x="1143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1430" y="85725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989723" y="4635258"/>
              <a:ext cx="6276975" cy="857250"/>
            </a:xfrm>
            <a:custGeom>
              <a:avLst/>
              <a:gdLst/>
              <a:ahLst/>
              <a:cxnLst/>
              <a:rect l="l" t="t" r="r" b="b"/>
              <a:pathLst>
                <a:path w="6276975" h="857250">
                  <a:moveTo>
                    <a:pt x="28181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28181" y="857250"/>
                  </a:lnTo>
                  <a:lnTo>
                    <a:pt x="28181" y="0"/>
                  </a:lnTo>
                  <a:close/>
                </a:path>
                <a:path w="6276975" h="857250">
                  <a:moveTo>
                    <a:pt x="6276594" y="0"/>
                  </a:moveTo>
                  <a:lnTo>
                    <a:pt x="6248400" y="0"/>
                  </a:lnTo>
                  <a:lnTo>
                    <a:pt x="6248400" y="857250"/>
                  </a:lnTo>
                  <a:lnTo>
                    <a:pt x="6276594" y="857250"/>
                  </a:lnTo>
                  <a:lnTo>
                    <a:pt x="6276594" y="0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8176208" y="4635246"/>
              <a:ext cx="210185" cy="19050"/>
            </a:xfrm>
            <a:custGeom>
              <a:avLst/>
              <a:gdLst/>
              <a:ahLst/>
              <a:cxnLst/>
              <a:rect l="l" t="t" r="r" b="b"/>
              <a:pathLst>
                <a:path w="210184" h="19050">
                  <a:moveTo>
                    <a:pt x="210057" y="0"/>
                  </a:moveTo>
                  <a:lnTo>
                    <a:pt x="0" y="0"/>
                  </a:lnTo>
                  <a:lnTo>
                    <a:pt x="24314" y="8779"/>
                  </a:lnTo>
                  <a:lnTo>
                    <a:pt x="71761" y="17790"/>
                  </a:lnTo>
                  <a:lnTo>
                    <a:pt x="121082" y="19050"/>
                  </a:lnTo>
                  <a:lnTo>
                    <a:pt x="152324" y="16002"/>
                  </a:lnTo>
                  <a:lnTo>
                    <a:pt x="198284" y="4853"/>
                  </a:lnTo>
                  <a:lnTo>
                    <a:pt x="2100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632826" y="4844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7619123" y="483127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20"/>
                  </a:moveTo>
                  <a:lnTo>
                    <a:pt x="256794" y="120962"/>
                  </a:lnTo>
                  <a:lnTo>
                    <a:pt x="256032" y="114104"/>
                  </a:lnTo>
                  <a:lnTo>
                    <a:pt x="244178" y="72898"/>
                  </a:lnTo>
                  <a:lnTo>
                    <a:pt x="223095" y="40885"/>
                  </a:lnTo>
                  <a:lnTo>
                    <a:pt x="162528" y="4437"/>
                  </a:lnTo>
                  <a:lnTo>
                    <a:pt x="127687" y="0"/>
                  </a:lnTo>
                  <a:lnTo>
                    <a:pt x="92903" y="4751"/>
                  </a:lnTo>
                  <a:lnTo>
                    <a:pt x="32790" y="41818"/>
                  </a:lnTo>
                  <a:lnTo>
                    <a:pt x="12104" y="74131"/>
                  </a:lnTo>
                  <a:lnTo>
                    <a:pt x="761" y="115628"/>
                  </a:lnTo>
                  <a:lnTo>
                    <a:pt x="0" y="121724"/>
                  </a:lnTo>
                  <a:lnTo>
                    <a:pt x="0" y="135440"/>
                  </a:lnTo>
                  <a:lnTo>
                    <a:pt x="762" y="142298"/>
                  </a:lnTo>
                  <a:lnTo>
                    <a:pt x="2286" y="154490"/>
                  </a:lnTo>
                  <a:lnTo>
                    <a:pt x="18441" y="194434"/>
                  </a:lnTo>
                  <a:lnTo>
                    <a:pt x="28194" y="206421"/>
                  </a:lnTo>
                  <a:lnTo>
                    <a:pt x="28194" y="122486"/>
                  </a:lnTo>
                  <a:lnTo>
                    <a:pt x="28956" y="117914"/>
                  </a:lnTo>
                  <a:lnTo>
                    <a:pt x="42076" y="77992"/>
                  </a:lnTo>
                  <a:lnTo>
                    <a:pt x="65849" y="49793"/>
                  </a:lnTo>
                  <a:lnTo>
                    <a:pt x="96639" y="33254"/>
                  </a:lnTo>
                  <a:lnTo>
                    <a:pt x="130811" y="28313"/>
                  </a:lnTo>
                  <a:lnTo>
                    <a:pt x="164729" y="34905"/>
                  </a:lnTo>
                  <a:lnTo>
                    <a:pt x="194757" y="52967"/>
                  </a:lnTo>
                  <a:lnTo>
                    <a:pt x="217259" y="82436"/>
                  </a:lnTo>
                  <a:lnTo>
                    <a:pt x="228600" y="123248"/>
                  </a:lnTo>
                  <a:lnTo>
                    <a:pt x="228600" y="208140"/>
                  </a:lnTo>
                  <a:lnTo>
                    <a:pt x="231962" y="204708"/>
                  </a:lnTo>
                  <a:lnTo>
                    <a:pt x="249430" y="170399"/>
                  </a:lnTo>
                  <a:lnTo>
                    <a:pt x="256794" y="127820"/>
                  </a:lnTo>
                  <a:close/>
                </a:path>
                <a:path w="257175" h="255904">
                  <a:moveTo>
                    <a:pt x="228600" y="208140"/>
                  </a:moveTo>
                  <a:lnTo>
                    <a:pt x="228600" y="133916"/>
                  </a:lnTo>
                  <a:lnTo>
                    <a:pt x="217971" y="172812"/>
                  </a:lnTo>
                  <a:lnTo>
                    <a:pt x="196640" y="201587"/>
                  </a:lnTo>
                  <a:lnTo>
                    <a:pt x="167938" y="219991"/>
                  </a:lnTo>
                  <a:lnTo>
                    <a:pt x="135197" y="227771"/>
                  </a:lnTo>
                  <a:lnTo>
                    <a:pt x="101750" y="224676"/>
                  </a:lnTo>
                  <a:lnTo>
                    <a:pt x="70926" y="210456"/>
                  </a:lnTo>
                  <a:lnTo>
                    <a:pt x="46059" y="184859"/>
                  </a:lnTo>
                  <a:lnTo>
                    <a:pt x="30480" y="147632"/>
                  </a:lnTo>
                  <a:lnTo>
                    <a:pt x="28956" y="137726"/>
                  </a:lnTo>
                  <a:lnTo>
                    <a:pt x="28194" y="133154"/>
                  </a:lnTo>
                  <a:lnTo>
                    <a:pt x="28194" y="206421"/>
                  </a:lnTo>
                  <a:lnTo>
                    <a:pt x="72922" y="244340"/>
                  </a:lnTo>
                  <a:lnTo>
                    <a:pt x="141751" y="255770"/>
                  </a:lnTo>
                  <a:lnTo>
                    <a:pt x="175840" y="247618"/>
                  </a:lnTo>
                  <a:lnTo>
                    <a:pt x="206672" y="230523"/>
                  </a:lnTo>
                  <a:lnTo>
                    <a:pt x="228600" y="208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8699626" y="4844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8685923" y="483127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20"/>
                  </a:moveTo>
                  <a:lnTo>
                    <a:pt x="256794" y="120962"/>
                  </a:lnTo>
                  <a:lnTo>
                    <a:pt x="256032" y="114104"/>
                  </a:lnTo>
                  <a:lnTo>
                    <a:pt x="244178" y="72898"/>
                  </a:lnTo>
                  <a:lnTo>
                    <a:pt x="223095" y="40885"/>
                  </a:lnTo>
                  <a:lnTo>
                    <a:pt x="162528" y="4437"/>
                  </a:lnTo>
                  <a:lnTo>
                    <a:pt x="127687" y="0"/>
                  </a:lnTo>
                  <a:lnTo>
                    <a:pt x="92903" y="4751"/>
                  </a:lnTo>
                  <a:lnTo>
                    <a:pt x="32790" y="41818"/>
                  </a:lnTo>
                  <a:lnTo>
                    <a:pt x="12104" y="74131"/>
                  </a:lnTo>
                  <a:lnTo>
                    <a:pt x="761" y="115628"/>
                  </a:lnTo>
                  <a:lnTo>
                    <a:pt x="0" y="121724"/>
                  </a:lnTo>
                  <a:lnTo>
                    <a:pt x="0" y="135440"/>
                  </a:lnTo>
                  <a:lnTo>
                    <a:pt x="762" y="142298"/>
                  </a:lnTo>
                  <a:lnTo>
                    <a:pt x="2286" y="154490"/>
                  </a:lnTo>
                  <a:lnTo>
                    <a:pt x="18441" y="194434"/>
                  </a:lnTo>
                  <a:lnTo>
                    <a:pt x="28194" y="206421"/>
                  </a:lnTo>
                  <a:lnTo>
                    <a:pt x="28194" y="122486"/>
                  </a:lnTo>
                  <a:lnTo>
                    <a:pt x="28956" y="117914"/>
                  </a:lnTo>
                  <a:lnTo>
                    <a:pt x="42076" y="77992"/>
                  </a:lnTo>
                  <a:lnTo>
                    <a:pt x="65849" y="49793"/>
                  </a:lnTo>
                  <a:lnTo>
                    <a:pt x="96639" y="33254"/>
                  </a:lnTo>
                  <a:lnTo>
                    <a:pt x="130811" y="28313"/>
                  </a:lnTo>
                  <a:lnTo>
                    <a:pt x="164729" y="34905"/>
                  </a:lnTo>
                  <a:lnTo>
                    <a:pt x="194757" y="52967"/>
                  </a:lnTo>
                  <a:lnTo>
                    <a:pt x="217259" y="82436"/>
                  </a:lnTo>
                  <a:lnTo>
                    <a:pt x="228600" y="123248"/>
                  </a:lnTo>
                  <a:lnTo>
                    <a:pt x="228600" y="208140"/>
                  </a:lnTo>
                  <a:lnTo>
                    <a:pt x="231962" y="204708"/>
                  </a:lnTo>
                  <a:lnTo>
                    <a:pt x="249430" y="170399"/>
                  </a:lnTo>
                  <a:lnTo>
                    <a:pt x="256794" y="127820"/>
                  </a:lnTo>
                  <a:close/>
                </a:path>
                <a:path w="257175" h="255904">
                  <a:moveTo>
                    <a:pt x="228600" y="208140"/>
                  </a:moveTo>
                  <a:lnTo>
                    <a:pt x="228600" y="133916"/>
                  </a:lnTo>
                  <a:lnTo>
                    <a:pt x="217971" y="172812"/>
                  </a:lnTo>
                  <a:lnTo>
                    <a:pt x="196640" y="201587"/>
                  </a:lnTo>
                  <a:lnTo>
                    <a:pt x="167938" y="219991"/>
                  </a:lnTo>
                  <a:lnTo>
                    <a:pt x="135197" y="227771"/>
                  </a:lnTo>
                  <a:lnTo>
                    <a:pt x="101750" y="224676"/>
                  </a:lnTo>
                  <a:lnTo>
                    <a:pt x="70926" y="210456"/>
                  </a:lnTo>
                  <a:lnTo>
                    <a:pt x="46059" y="184859"/>
                  </a:lnTo>
                  <a:lnTo>
                    <a:pt x="30480" y="147632"/>
                  </a:lnTo>
                  <a:lnTo>
                    <a:pt x="28956" y="137726"/>
                  </a:lnTo>
                  <a:lnTo>
                    <a:pt x="28194" y="133154"/>
                  </a:lnTo>
                  <a:lnTo>
                    <a:pt x="28194" y="206421"/>
                  </a:lnTo>
                  <a:lnTo>
                    <a:pt x="72922" y="244340"/>
                  </a:lnTo>
                  <a:lnTo>
                    <a:pt x="141751" y="255770"/>
                  </a:lnTo>
                  <a:lnTo>
                    <a:pt x="175840" y="247618"/>
                  </a:lnTo>
                  <a:lnTo>
                    <a:pt x="206672" y="230523"/>
                  </a:lnTo>
                  <a:lnTo>
                    <a:pt x="228600" y="208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818006" y="4635258"/>
              <a:ext cx="925830" cy="238760"/>
            </a:xfrm>
            <a:custGeom>
              <a:avLst/>
              <a:gdLst/>
              <a:ahLst/>
              <a:cxnLst/>
              <a:rect l="l" t="t" r="r" b="b"/>
              <a:pathLst>
                <a:path w="925829" h="238760">
                  <a:moveTo>
                    <a:pt x="239585" y="0"/>
                  </a:moveTo>
                  <a:lnTo>
                    <a:pt x="201409" y="0"/>
                  </a:lnTo>
                  <a:lnTo>
                    <a:pt x="0" y="219456"/>
                  </a:lnTo>
                  <a:lnTo>
                    <a:pt x="21336" y="238506"/>
                  </a:lnTo>
                  <a:lnTo>
                    <a:pt x="239585" y="0"/>
                  </a:lnTo>
                  <a:close/>
                </a:path>
                <a:path w="925829" h="238760">
                  <a:moveTo>
                    <a:pt x="925830" y="219456"/>
                  </a:moveTo>
                  <a:lnTo>
                    <a:pt x="724408" y="0"/>
                  </a:lnTo>
                  <a:lnTo>
                    <a:pt x="686231" y="0"/>
                  </a:lnTo>
                  <a:lnTo>
                    <a:pt x="904494" y="238506"/>
                  </a:lnTo>
                  <a:lnTo>
                    <a:pt x="925830" y="219456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989723" y="5492508"/>
              <a:ext cx="6276975" cy="857250"/>
            </a:xfrm>
            <a:custGeom>
              <a:avLst/>
              <a:gdLst/>
              <a:ahLst/>
              <a:cxnLst/>
              <a:rect l="l" t="t" r="r" b="b"/>
              <a:pathLst>
                <a:path w="6276975" h="857250">
                  <a:moveTo>
                    <a:pt x="28181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28181" y="857250"/>
                  </a:lnTo>
                  <a:lnTo>
                    <a:pt x="28181" y="0"/>
                  </a:lnTo>
                  <a:close/>
                </a:path>
                <a:path w="6276975" h="857250">
                  <a:moveTo>
                    <a:pt x="6276594" y="0"/>
                  </a:moveTo>
                  <a:lnTo>
                    <a:pt x="6248400" y="0"/>
                  </a:lnTo>
                  <a:lnTo>
                    <a:pt x="6248400" y="857250"/>
                  </a:lnTo>
                  <a:lnTo>
                    <a:pt x="6276594" y="857250"/>
                  </a:lnTo>
                  <a:lnTo>
                    <a:pt x="6276594" y="0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/>
          <p:cNvSpPr txBox="1"/>
          <p:nvPr/>
        </p:nvSpPr>
        <p:spPr>
          <a:xfrm>
            <a:off x="1082935" y="4651502"/>
            <a:ext cx="25463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1.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2.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3.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4.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997396" y="4540078"/>
            <a:ext cx="504825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40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Every node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either red or black  Every leaf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(NULL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pointer)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node 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red,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both children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black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Every path from node to descendent leaf  contains 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same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number of black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nodes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774839" y="6348984"/>
            <a:ext cx="9144000" cy="858519"/>
            <a:chOff x="774839" y="6348984"/>
            <a:chExt cx="9144000" cy="858519"/>
          </a:xfrm>
        </p:grpSpPr>
        <p:sp>
          <p:nvSpPr>
            <p:cNvPr id="97" name="object 97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9518027" y="6349746"/>
              <a:ext cx="39625" cy="8572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/>
              <a:rect l="l" t="t" r="r" b="b"/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989723" y="6349746"/>
              <a:ext cx="6276975" cy="593090"/>
            </a:xfrm>
            <a:custGeom>
              <a:avLst/>
              <a:gdLst/>
              <a:ahLst/>
              <a:cxnLst/>
              <a:rect l="l" t="t" r="r" b="b"/>
              <a:pathLst>
                <a:path w="6276975" h="593090">
                  <a:moveTo>
                    <a:pt x="28194" y="563880"/>
                  </a:moveTo>
                  <a:lnTo>
                    <a:pt x="28194" y="0"/>
                  </a:lnTo>
                  <a:lnTo>
                    <a:pt x="0" y="0"/>
                  </a:lnTo>
                  <a:lnTo>
                    <a:pt x="0" y="592836"/>
                  </a:lnTo>
                  <a:lnTo>
                    <a:pt x="13715" y="592836"/>
                  </a:lnTo>
                  <a:lnTo>
                    <a:pt x="13716" y="563880"/>
                  </a:lnTo>
                  <a:lnTo>
                    <a:pt x="28194" y="563880"/>
                  </a:lnTo>
                  <a:close/>
                </a:path>
                <a:path w="6276975" h="593090">
                  <a:moveTo>
                    <a:pt x="6262103" y="563880"/>
                  </a:moveTo>
                  <a:lnTo>
                    <a:pt x="13716" y="563880"/>
                  </a:lnTo>
                  <a:lnTo>
                    <a:pt x="28194" y="578358"/>
                  </a:lnTo>
                  <a:lnTo>
                    <a:pt x="28194" y="592836"/>
                  </a:lnTo>
                  <a:lnTo>
                    <a:pt x="6248400" y="592836"/>
                  </a:lnTo>
                  <a:lnTo>
                    <a:pt x="6248400" y="578358"/>
                  </a:lnTo>
                  <a:lnTo>
                    <a:pt x="6262103" y="563880"/>
                  </a:lnTo>
                  <a:close/>
                </a:path>
                <a:path w="6276975" h="593090">
                  <a:moveTo>
                    <a:pt x="28194" y="592836"/>
                  </a:moveTo>
                  <a:lnTo>
                    <a:pt x="28194" y="578358"/>
                  </a:lnTo>
                  <a:lnTo>
                    <a:pt x="13716" y="563880"/>
                  </a:lnTo>
                  <a:lnTo>
                    <a:pt x="13715" y="592836"/>
                  </a:lnTo>
                  <a:lnTo>
                    <a:pt x="28194" y="592836"/>
                  </a:lnTo>
                  <a:close/>
                </a:path>
                <a:path w="6276975" h="593090">
                  <a:moveTo>
                    <a:pt x="6276594" y="592836"/>
                  </a:moveTo>
                  <a:lnTo>
                    <a:pt x="6276594" y="0"/>
                  </a:lnTo>
                  <a:lnTo>
                    <a:pt x="6248400" y="0"/>
                  </a:lnTo>
                  <a:lnTo>
                    <a:pt x="6248400" y="563880"/>
                  </a:lnTo>
                  <a:lnTo>
                    <a:pt x="6262103" y="563880"/>
                  </a:lnTo>
                  <a:lnTo>
                    <a:pt x="6262103" y="592836"/>
                  </a:lnTo>
                  <a:lnTo>
                    <a:pt x="6276594" y="592836"/>
                  </a:lnTo>
                  <a:close/>
                </a:path>
                <a:path w="6276975" h="593090">
                  <a:moveTo>
                    <a:pt x="6262103" y="592836"/>
                  </a:moveTo>
                  <a:lnTo>
                    <a:pt x="6262103" y="563880"/>
                  </a:lnTo>
                  <a:lnTo>
                    <a:pt x="6248400" y="578358"/>
                  </a:lnTo>
                  <a:lnTo>
                    <a:pt x="6248400" y="592836"/>
                  </a:lnTo>
                  <a:lnTo>
                    <a:pt x="6262103" y="592836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3" name="object 103"/>
          <p:cNvSpPr txBox="1"/>
          <p:nvPr/>
        </p:nvSpPr>
        <p:spPr>
          <a:xfrm>
            <a:off x="1082935" y="6480302"/>
            <a:ext cx="254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5.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997396" y="6480302"/>
            <a:ext cx="3002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 root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always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9106801" y="6230365"/>
            <a:ext cx="2057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19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9612515" y="1206245"/>
              <a:ext cx="306324" cy="8572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684143" y="1206245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12515" y="291998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22833" y="2063508"/>
              <a:ext cx="57785" cy="2571750"/>
            </a:xfrm>
            <a:custGeom>
              <a:avLst/>
              <a:gdLst/>
              <a:ahLst/>
              <a:cxnLst/>
              <a:rect l="l" t="t" r="r" b="b"/>
              <a:pathLst>
                <a:path w="57784" h="25717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1714500"/>
                  </a:lnTo>
                  <a:lnTo>
                    <a:pt x="0" y="2571750"/>
                  </a:lnTo>
                  <a:lnTo>
                    <a:pt x="11442" y="2571750"/>
                  </a:lnTo>
                  <a:lnTo>
                    <a:pt x="11442" y="171450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25717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22872" y="1714500"/>
                  </a:lnTo>
                  <a:lnTo>
                    <a:pt x="22872" y="2571750"/>
                  </a:lnTo>
                  <a:lnTo>
                    <a:pt x="57162" y="2571750"/>
                  </a:lnTo>
                  <a:lnTo>
                    <a:pt x="57162" y="171450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518027" y="348995"/>
              <a:ext cx="39625" cy="4286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518027" y="4635245"/>
              <a:ext cx="39625" cy="257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311541" y="1206500"/>
            <a:ext cx="31610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R</a:t>
            </a:r>
            <a:r>
              <a:rPr dirty="0"/>
              <a:t>ED</a:t>
            </a:r>
            <a:r>
              <a:rPr sz="3200" dirty="0"/>
              <a:t>-B</a:t>
            </a:r>
            <a:r>
              <a:rPr dirty="0"/>
              <a:t>LACK</a:t>
            </a:r>
            <a:r>
              <a:rPr spc="45" dirty="0"/>
              <a:t> </a:t>
            </a:r>
            <a:r>
              <a:rPr sz="3200" spc="5" dirty="0"/>
              <a:t>T</a:t>
            </a:r>
            <a:r>
              <a:rPr spc="5" dirty="0"/>
              <a:t>REES</a:t>
            </a:r>
            <a:endParaRPr sz="3200"/>
          </a:p>
        </p:txBody>
      </p:sp>
      <p:sp>
        <p:nvSpPr>
          <p:cNvPr id="19" name="object 19"/>
          <p:cNvSpPr txBox="1"/>
          <p:nvPr/>
        </p:nvSpPr>
        <p:spPr>
          <a:xfrm>
            <a:off x="1311541" y="1883195"/>
            <a:ext cx="6931025" cy="32924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85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Red-black</a:t>
            </a:r>
            <a:r>
              <a:rPr sz="2800" i="1" spc="-3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spc="-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trees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52145" lvl="1" indent="-274955">
              <a:lnSpc>
                <a:spcPct val="100000"/>
              </a:lnSpc>
              <a:spcBef>
                <a:spcPts val="585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652145" algn="l"/>
                <a:tab pos="65278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Binary search trees augmented with node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color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52145" lvl="1" indent="-274955">
              <a:lnSpc>
                <a:spcPct val="100000"/>
              </a:lnSpc>
              <a:spcBef>
                <a:spcPts val="580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652145" algn="l"/>
                <a:tab pos="65278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Operations designed to guarantee that the</a:t>
            </a:r>
            <a:r>
              <a:rPr sz="24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height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52145">
              <a:lnSpc>
                <a:spcPct val="100000"/>
              </a:lnSpc>
            </a:pPr>
            <a:r>
              <a:rPr sz="2400" i="1" dirty="0">
                <a:latin typeface="Times New Roman" panose="02020603050405020304"/>
                <a:cs typeface="Times New Roman" panose="02020603050405020304"/>
              </a:rPr>
              <a:t>h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 O(lg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86385" indent="-274320">
              <a:lnSpc>
                <a:spcPct val="100000"/>
              </a:lnSpc>
              <a:spcBef>
                <a:spcPts val="59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First: describe the properties of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red-black</a:t>
            </a:r>
            <a:r>
              <a:rPr sz="28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trees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Then: prove that these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guarantee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h =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O(lg</a:t>
            </a:r>
            <a:r>
              <a:rPr sz="28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Finally: describe operations on red-black</a:t>
            </a:r>
            <a:r>
              <a:rPr sz="2800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trees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22845" y="5491734"/>
            <a:ext cx="9096375" cy="1715770"/>
            <a:chOff x="822845" y="5491734"/>
            <a:chExt cx="9096375" cy="1715770"/>
          </a:xfrm>
        </p:grpSpPr>
        <p:sp>
          <p:nvSpPr>
            <p:cNvPr id="21" name="object 21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/>
              <a:rect l="l" t="t" r="r" b="b"/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9151746" y="6230365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8027" y="348995"/>
            <a:ext cx="39625" cy="857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2833" y="349007"/>
            <a:ext cx="57785" cy="857250"/>
          </a:xfrm>
          <a:custGeom>
            <a:avLst/>
            <a:gdLst/>
            <a:ahLst/>
            <a:cxnLst/>
            <a:rect l="l" t="t" r="r" b="b"/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612515" y="348995"/>
            <a:ext cx="306705" cy="857250"/>
            <a:chOff x="9612515" y="348995"/>
            <a:chExt cx="306705" cy="857250"/>
          </a:xfrm>
        </p:grpSpPr>
        <p:sp>
          <p:nvSpPr>
            <p:cNvPr id="5" name="object 5"/>
            <p:cNvSpPr/>
            <p:nvPr/>
          </p:nvSpPr>
          <p:spPr>
            <a:xfrm>
              <a:off x="9612515" y="348995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R</a:t>
            </a:r>
            <a:r>
              <a:rPr dirty="0"/>
              <a:t>ED</a:t>
            </a:r>
            <a:r>
              <a:rPr sz="3200" dirty="0"/>
              <a:t>-B</a:t>
            </a:r>
            <a:r>
              <a:rPr dirty="0"/>
              <a:t>LACK</a:t>
            </a:r>
            <a:r>
              <a:rPr spc="60" dirty="0"/>
              <a:t> </a:t>
            </a:r>
            <a:r>
              <a:rPr sz="3200" dirty="0"/>
              <a:t>T</a:t>
            </a:r>
            <a:r>
              <a:rPr dirty="0"/>
              <a:t>REES</a:t>
            </a:r>
            <a:r>
              <a:rPr sz="3200" dirty="0"/>
              <a:t>:</a:t>
            </a:r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9" name="object 9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2833" y="1206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612515" y="1206246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11541" y="1206500"/>
            <a:ext cx="5233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5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HE </a:t>
            </a:r>
            <a:r>
              <a:rPr sz="3200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550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ROBLEM </a:t>
            </a:r>
            <a:r>
              <a:rPr sz="32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55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ITH</a:t>
            </a:r>
            <a:r>
              <a:rPr sz="2550" spc="37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55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NSERTION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2845" y="1206246"/>
            <a:ext cx="9096375" cy="2571750"/>
            <a:chOff x="822845" y="1206246"/>
            <a:chExt cx="9096375" cy="2571750"/>
          </a:xfrm>
        </p:grpSpPr>
        <p:sp>
          <p:nvSpPr>
            <p:cNvPr id="15" name="object 15"/>
            <p:cNvSpPr/>
            <p:nvPr/>
          </p:nvSpPr>
          <p:spPr>
            <a:xfrm>
              <a:off x="6695905" y="2025396"/>
              <a:ext cx="274320" cy="38100"/>
            </a:xfrm>
            <a:custGeom>
              <a:avLst/>
              <a:gdLst/>
              <a:ahLst/>
              <a:cxnLst/>
              <a:rect l="l" t="t" r="r" b="b"/>
              <a:pathLst>
                <a:path w="274320" h="38100">
                  <a:moveTo>
                    <a:pt x="273978" y="38099"/>
                  </a:moveTo>
                  <a:lnTo>
                    <a:pt x="271666" y="36463"/>
                  </a:lnTo>
                  <a:lnTo>
                    <a:pt x="230096" y="16711"/>
                  </a:lnTo>
                  <a:lnTo>
                    <a:pt x="184901" y="4304"/>
                  </a:lnTo>
                  <a:lnTo>
                    <a:pt x="136820" y="0"/>
                  </a:lnTo>
                  <a:lnTo>
                    <a:pt x="88941" y="4304"/>
                  </a:lnTo>
                  <a:lnTo>
                    <a:pt x="43852" y="16711"/>
                  </a:lnTo>
                  <a:lnTo>
                    <a:pt x="2313" y="36463"/>
                  </a:lnTo>
                  <a:lnTo>
                    <a:pt x="0" y="38099"/>
                  </a:lnTo>
                  <a:lnTo>
                    <a:pt x="273978" y="3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31270" y="1988467"/>
              <a:ext cx="403860" cy="75565"/>
            </a:xfrm>
            <a:custGeom>
              <a:avLst/>
              <a:gdLst/>
              <a:ahLst/>
              <a:cxnLst/>
              <a:rect l="l" t="t" r="r" b="b"/>
              <a:pathLst>
                <a:path w="403859" h="75564">
                  <a:moveTo>
                    <a:pt x="403583" y="75028"/>
                  </a:moveTo>
                  <a:lnTo>
                    <a:pt x="366548" y="46698"/>
                  </a:lnTo>
                  <a:lnTo>
                    <a:pt x="303367" y="16639"/>
                  </a:lnTo>
                  <a:lnTo>
                    <a:pt x="235469" y="1755"/>
                  </a:lnTo>
                  <a:lnTo>
                    <a:pt x="200741" y="0"/>
                  </a:lnTo>
                  <a:lnTo>
                    <a:pt x="166024" y="2032"/>
                  </a:lnTo>
                  <a:lnTo>
                    <a:pt x="98205" y="17456"/>
                  </a:lnTo>
                  <a:lnTo>
                    <a:pt x="35183" y="48012"/>
                  </a:lnTo>
                  <a:lnTo>
                    <a:pt x="0" y="75028"/>
                  </a:lnTo>
                  <a:lnTo>
                    <a:pt x="403583" y="75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518027" y="1206246"/>
              <a:ext cx="39625" cy="257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50318" y="2062746"/>
              <a:ext cx="3747135" cy="858519"/>
            </a:xfrm>
            <a:custGeom>
              <a:avLst/>
              <a:gdLst/>
              <a:ahLst/>
              <a:cxnLst/>
              <a:rect l="l" t="t" r="r" b="b"/>
              <a:pathLst>
                <a:path w="3747134" h="858519">
                  <a:moveTo>
                    <a:pt x="698754" y="470154"/>
                  </a:moveTo>
                  <a:lnTo>
                    <a:pt x="689610" y="443484"/>
                  </a:lnTo>
                  <a:lnTo>
                    <a:pt x="0" y="675132"/>
                  </a:lnTo>
                  <a:lnTo>
                    <a:pt x="9144" y="701802"/>
                  </a:lnTo>
                  <a:lnTo>
                    <a:pt x="698754" y="470154"/>
                  </a:lnTo>
                  <a:close/>
                </a:path>
                <a:path w="3747134" h="858519">
                  <a:moveTo>
                    <a:pt x="1765579" y="675132"/>
                  </a:moveTo>
                  <a:lnTo>
                    <a:pt x="1075969" y="443484"/>
                  </a:lnTo>
                  <a:lnTo>
                    <a:pt x="1066825" y="470154"/>
                  </a:lnTo>
                  <a:lnTo>
                    <a:pt x="1756435" y="701802"/>
                  </a:lnTo>
                  <a:lnTo>
                    <a:pt x="1765579" y="675132"/>
                  </a:lnTo>
                  <a:close/>
                </a:path>
                <a:path w="3747134" h="858519">
                  <a:moveTo>
                    <a:pt x="3746766" y="0"/>
                  </a:moveTo>
                  <a:lnTo>
                    <a:pt x="3733825" y="0"/>
                  </a:lnTo>
                  <a:lnTo>
                    <a:pt x="3733825" y="858012"/>
                  </a:lnTo>
                  <a:lnTo>
                    <a:pt x="3746766" y="858012"/>
                  </a:lnTo>
                  <a:lnTo>
                    <a:pt x="3746766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06095" y="2711196"/>
              <a:ext cx="520065" cy="209550"/>
            </a:xfrm>
            <a:custGeom>
              <a:avLst/>
              <a:gdLst/>
              <a:ahLst/>
              <a:cxnLst/>
              <a:rect l="l" t="t" r="r" b="b"/>
              <a:pathLst>
                <a:path w="520064" h="209550">
                  <a:moveTo>
                    <a:pt x="519727" y="209549"/>
                  </a:moveTo>
                  <a:lnTo>
                    <a:pt x="490250" y="132192"/>
                  </a:lnTo>
                  <a:lnTo>
                    <a:pt x="463995" y="94962"/>
                  </a:lnTo>
                  <a:lnTo>
                    <a:pt x="431895" y="62799"/>
                  </a:lnTo>
                  <a:lnTo>
                    <a:pt x="394690" y="36463"/>
                  </a:lnTo>
                  <a:lnTo>
                    <a:pt x="353120" y="16711"/>
                  </a:lnTo>
                  <a:lnTo>
                    <a:pt x="307924" y="4304"/>
                  </a:lnTo>
                  <a:lnTo>
                    <a:pt x="259844" y="0"/>
                  </a:lnTo>
                  <a:lnTo>
                    <a:pt x="211965" y="4304"/>
                  </a:lnTo>
                  <a:lnTo>
                    <a:pt x="166876" y="16711"/>
                  </a:lnTo>
                  <a:lnTo>
                    <a:pt x="125337" y="36463"/>
                  </a:lnTo>
                  <a:lnTo>
                    <a:pt x="88107" y="62799"/>
                  </a:lnTo>
                  <a:lnTo>
                    <a:pt x="55944" y="94962"/>
                  </a:lnTo>
                  <a:lnTo>
                    <a:pt x="29607" y="132192"/>
                  </a:lnTo>
                  <a:lnTo>
                    <a:pt x="9856" y="173731"/>
                  </a:lnTo>
                  <a:lnTo>
                    <a:pt x="0" y="209549"/>
                  </a:lnTo>
                  <a:lnTo>
                    <a:pt x="519727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67976" y="2674267"/>
              <a:ext cx="596265" cy="247015"/>
            </a:xfrm>
            <a:custGeom>
              <a:avLst/>
              <a:gdLst/>
              <a:ahLst/>
              <a:cxnLst/>
              <a:rect l="l" t="t" r="r" b="b"/>
              <a:pathLst>
                <a:path w="596264" h="247014">
                  <a:moveTo>
                    <a:pt x="596233" y="246478"/>
                  </a:moveTo>
                  <a:lnTo>
                    <a:pt x="579550" y="188335"/>
                  </a:lnTo>
                  <a:lnTo>
                    <a:pt x="562575" y="152402"/>
                  </a:lnTo>
                  <a:lnTo>
                    <a:pt x="542041" y="120273"/>
                  </a:lnTo>
                  <a:lnTo>
                    <a:pt x="491885" y="67423"/>
                  </a:lnTo>
                  <a:lnTo>
                    <a:pt x="432253" y="29771"/>
                  </a:lnTo>
                  <a:lnTo>
                    <a:pt x="366317" y="7301"/>
                  </a:lnTo>
                  <a:lnTo>
                    <a:pt x="297249" y="0"/>
                  </a:lnTo>
                  <a:lnTo>
                    <a:pt x="262531" y="2032"/>
                  </a:lnTo>
                  <a:lnTo>
                    <a:pt x="194712" y="17456"/>
                  </a:lnTo>
                  <a:lnTo>
                    <a:pt x="131690" y="48012"/>
                  </a:lnTo>
                  <a:lnTo>
                    <a:pt x="76638" y="93685"/>
                  </a:lnTo>
                  <a:lnTo>
                    <a:pt x="32726" y="154460"/>
                  </a:lnTo>
                  <a:lnTo>
                    <a:pt x="15940" y="190507"/>
                  </a:lnTo>
                  <a:lnTo>
                    <a:pt x="3128" y="230324"/>
                  </a:lnTo>
                  <a:lnTo>
                    <a:pt x="0" y="246478"/>
                  </a:lnTo>
                  <a:lnTo>
                    <a:pt x="78234" y="246478"/>
                  </a:lnTo>
                  <a:lnTo>
                    <a:pt x="80026" y="238297"/>
                  </a:lnTo>
                  <a:lnTo>
                    <a:pt x="94380" y="201396"/>
                  </a:lnTo>
                  <a:lnTo>
                    <a:pt x="136214" y="141946"/>
                  </a:lnTo>
                  <a:lnTo>
                    <a:pt x="191355" y="101519"/>
                  </a:lnTo>
                  <a:lnTo>
                    <a:pt x="254771" y="79977"/>
                  </a:lnTo>
                  <a:lnTo>
                    <a:pt x="288009" y="76246"/>
                  </a:lnTo>
                  <a:lnTo>
                    <a:pt x="321428" y="77185"/>
                  </a:lnTo>
                  <a:lnTo>
                    <a:pt x="386295" y="93004"/>
                  </a:lnTo>
                  <a:lnTo>
                    <a:pt x="444338" y="127298"/>
                  </a:lnTo>
                  <a:lnTo>
                    <a:pt x="490524" y="179929"/>
                  </a:lnTo>
                  <a:lnTo>
                    <a:pt x="518432" y="246478"/>
                  </a:lnTo>
                  <a:lnTo>
                    <a:pt x="596233" y="246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639682" y="2711196"/>
              <a:ext cx="520065" cy="209550"/>
            </a:xfrm>
            <a:custGeom>
              <a:avLst/>
              <a:gdLst/>
              <a:ahLst/>
              <a:cxnLst/>
              <a:rect l="l" t="t" r="r" b="b"/>
              <a:pathLst>
                <a:path w="520065" h="209550">
                  <a:moveTo>
                    <a:pt x="519727" y="209549"/>
                  </a:moveTo>
                  <a:lnTo>
                    <a:pt x="490250" y="132192"/>
                  </a:lnTo>
                  <a:lnTo>
                    <a:pt x="463995" y="94962"/>
                  </a:lnTo>
                  <a:lnTo>
                    <a:pt x="431895" y="62799"/>
                  </a:lnTo>
                  <a:lnTo>
                    <a:pt x="394690" y="36463"/>
                  </a:lnTo>
                  <a:lnTo>
                    <a:pt x="353120" y="16711"/>
                  </a:lnTo>
                  <a:lnTo>
                    <a:pt x="307924" y="4304"/>
                  </a:lnTo>
                  <a:lnTo>
                    <a:pt x="259844" y="0"/>
                  </a:lnTo>
                  <a:lnTo>
                    <a:pt x="211965" y="4304"/>
                  </a:lnTo>
                  <a:lnTo>
                    <a:pt x="166876" y="16711"/>
                  </a:lnTo>
                  <a:lnTo>
                    <a:pt x="125337" y="36463"/>
                  </a:lnTo>
                  <a:lnTo>
                    <a:pt x="88107" y="62799"/>
                  </a:lnTo>
                  <a:lnTo>
                    <a:pt x="55944" y="94962"/>
                  </a:lnTo>
                  <a:lnTo>
                    <a:pt x="29607" y="132192"/>
                  </a:lnTo>
                  <a:lnTo>
                    <a:pt x="9856" y="173731"/>
                  </a:lnTo>
                  <a:lnTo>
                    <a:pt x="0" y="209549"/>
                  </a:lnTo>
                  <a:lnTo>
                    <a:pt x="519727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01563" y="2674267"/>
              <a:ext cx="596265" cy="247015"/>
            </a:xfrm>
            <a:custGeom>
              <a:avLst/>
              <a:gdLst/>
              <a:ahLst/>
              <a:cxnLst/>
              <a:rect l="l" t="t" r="r" b="b"/>
              <a:pathLst>
                <a:path w="596265" h="247014">
                  <a:moveTo>
                    <a:pt x="596233" y="246478"/>
                  </a:moveTo>
                  <a:lnTo>
                    <a:pt x="579550" y="188335"/>
                  </a:lnTo>
                  <a:lnTo>
                    <a:pt x="562575" y="152402"/>
                  </a:lnTo>
                  <a:lnTo>
                    <a:pt x="542041" y="120273"/>
                  </a:lnTo>
                  <a:lnTo>
                    <a:pt x="491885" y="67423"/>
                  </a:lnTo>
                  <a:lnTo>
                    <a:pt x="432253" y="29771"/>
                  </a:lnTo>
                  <a:lnTo>
                    <a:pt x="366317" y="7301"/>
                  </a:lnTo>
                  <a:lnTo>
                    <a:pt x="297249" y="0"/>
                  </a:lnTo>
                  <a:lnTo>
                    <a:pt x="262531" y="2032"/>
                  </a:lnTo>
                  <a:lnTo>
                    <a:pt x="194712" y="17456"/>
                  </a:lnTo>
                  <a:lnTo>
                    <a:pt x="131690" y="48012"/>
                  </a:lnTo>
                  <a:lnTo>
                    <a:pt x="76638" y="93685"/>
                  </a:lnTo>
                  <a:lnTo>
                    <a:pt x="32726" y="154460"/>
                  </a:lnTo>
                  <a:lnTo>
                    <a:pt x="15940" y="190507"/>
                  </a:lnTo>
                  <a:lnTo>
                    <a:pt x="3128" y="230324"/>
                  </a:lnTo>
                  <a:lnTo>
                    <a:pt x="0" y="246478"/>
                  </a:lnTo>
                  <a:lnTo>
                    <a:pt x="78234" y="246478"/>
                  </a:lnTo>
                  <a:lnTo>
                    <a:pt x="80026" y="238297"/>
                  </a:lnTo>
                  <a:lnTo>
                    <a:pt x="94380" y="201396"/>
                  </a:lnTo>
                  <a:lnTo>
                    <a:pt x="136214" y="141946"/>
                  </a:lnTo>
                  <a:lnTo>
                    <a:pt x="191355" y="101519"/>
                  </a:lnTo>
                  <a:lnTo>
                    <a:pt x="254771" y="79977"/>
                  </a:lnTo>
                  <a:lnTo>
                    <a:pt x="288009" y="76246"/>
                  </a:lnTo>
                  <a:lnTo>
                    <a:pt x="321428" y="77185"/>
                  </a:lnTo>
                  <a:lnTo>
                    <a:pt x="386295" y="93004"/>
                  </a:lnTo>
                  <a:lnTo>
                    <a:pt x="444338" y="127298"/>
                  </a:lnTo>
                  <a:lnTo>
                    <a:pt x="490524" y="179929"/>
                  </a:lnTo>
                  <a:lnTo>
                    <a:pt x="518432" y="246478"/>
                  </a:lnTo>
                  <a:lnTo>
                    <a:pt x="596233" y="24647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566027" y="2063495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533400" y="228600"/>
                  </a:moveTo>
                  <a:lnTo>
                    <a:pt x="529120" y="180720"/>
                  </a:lnTo>
                  <a:lnTo>
                    <a:pt x="516776" y="135631"/>
                  </a:lnTo>
                  <a:lnTo>
                    <a:pt x="497106" y="94093"/>
                  </a:lnTo>
                  <a:lnTo>
                    <a:pt x="470851" y="56862"/>
                  </a:lnTo>
                  <a:lnTo>
                    <a:pt x="438751" y="24699"/>
                  </a:lnTo>
                  <a:lnTo>
                    <a:pt x="403857" y="0"/>
                  </a:lnTo>
                  <a:lnTo>
                    <a:pt x="129879" y="0"/>
                  </a:lnTo>
                  <a:lnTo>
                    <a:pt x="94962" y="24699"/>
                  </a:lnTo>
                  <a:lnTo>
                    <a:pt x="62799" y="56862"/>
                  </a:lnTo>
                  <a:lnTo>
                    <a:pt x="36463" y="94093"/>
                  </a:lnTo>
                  <a:lnTo>
                    <a:pt x="16711" y="135631"/>
                  </a:lnTo>
                  <a:lnTo>
                    <a:pt x="4304" y="180720"/>
                  </a:lnTo>
                  <a:lnTo>
                    <a:pt x="0" y="228600"/>
                  </a:lnTo>
                  <a:lnTo>
                    <a:pt x="4304" y="276680"/>
                  </a:lnTo>
                  <a:lnTo>
                    <a:pt x="16711" y="321875"/>
                  </a:lnTo>
                  <a:lnTo>
                    <a:pt x="36463" y="363445"/>
                  </a:lnTo>
                  <a:lnTo>
                    <a:pt x="62799" y="400651"/>
                  </a:lnTo>
                  <a:lnTo>
                    <a:pt x="94962" y="432751"/>
                  </a:lnTo>
                  <a:lnTo>
                    <a:pt x="132192" y="459006"/>
                  </a:lnTo>
                  <a:lnTo>
                    <a:pt x="173731" y="478676"/>
                  </a:lnTo>
                  <a:lnTo>
                    <a:pt x="218820" y="491020"/>
                  </a:lnTo>
                  <a:lnTo>
                    <a:pt x="266700" y="495300"/>
                  </a:lnTo>
                  <a:lnTo>
                    <a:pt x="314780" y="491020"/>
                  </a:lnTo>
                  <a:lnTo>
                    <a:pt x="359975" y="478676"/>
                  </a:lnTo>
                  <a:lnTo>
                    <a:pt x="401545" y="459006"/>
                  </a:lnTo>
                  <a:lnTo>
                    <a:pt x="438751" y="432751"/>
                  </a:lnTo>
                  <a:lnTo>
                    <a:pt x="470851" y="400651"/>
                  </a:lnTo>
                  <a:lnTo>
                    <a:pt x="497106" y="363445"/>
                  </a:lnTo>
                  <a:lnTo>
                    <a:pt x="516776" y="321875"/>
                  </a:lnTo>
                  <a:lnTo>
                    <a:pt x="529120" y="276680"/>
                  </a:lnTo>
                  <a:lnTo>
                    <a:pt x="5334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527927" y="2063495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609600" y="243840"/>
                  </a:moveTo>
                  <a:lnTo>
                    <a:pt x="609600" y="212598"/>
                  </a:lnTo>
                  <a:lnTo>
                    <a:pt x="608076" y="196596"/>
                  </a:lnTo>
                  <a:lnTo>
                    <a:pt x="599407" y="153047"/>
                  </a:lnTo>
                  <a:lnTo>
                    <a:pt x="586386" y="113307"/>
                  </a:lnTo>
                  <a:lnTo>
                    <a:pt x="569411" y="77374"/>
                  </a:lnTo>
                  <a:lnTo>
                    <a:pt x="548878" y="45245"/>
                  </a:lnTo>
                  <a:lnTo>
                    <a:pt x="506926" y="0"/>
                  </a:lnTo>
                  <a:lnTo>
                    <a:pt x="103343" y="0"/>
                  </a:lnTo>
                  <a:lnTo>
                    <a:pt x="59928" y="47157"/>
                  </a:lnTo>
                  <a:lnTo>
                    <a:pt x="39563" y="79432"/>
                  </a:lnTo>
                  <a:lnTo>
                    <a:pt x="22776" y="115479"/>
                  </a:lnTo>
                  <a:lnTo>
                    <a:pt x="9964" y="155296"/>
                  </a:lnTo>
                  <a:lnTo>
                    <a:pt x="1523" y="198882"/>
                  </a:lnTo>
                  <a:lnTo>
                    <a:pt x="0" y="230124"/>
                  </a:lnTo>
                  <a:lnTo>
                    <a:pt x="762" y="245364"/>
                  </a:lnTo>
                  <a:lnTo>
                    <a:pt x="6858" y="291084"/>
                  </a:lnTo>
                  <a:lnTo>
                    <a:pt x="20611" y="338331"/>
                  </a:lnTo>
                  <a:lnTo>
                    <a:pt x="41383" y="381832"/>
                  </a:lnTo>
                  <a:lnTo>
                    <a:pt x="68438" y="421016"/>
                  </a:lnTo>
                  <a:lnTo>
                    <a:pt x="76200" y="429179"/>
                  </a:lnTo>
                  <a:lnTo>
                    <a:pt x="76200" y="227838"/>
                  </a:lnTo>
                  <a:lnTo>
                    <a:pt x="77724" y="204978"/>
                  </a:lnTo>
                  <a:lnTo>
                    <a:pt x="86863" y="163269"/>
                  </a:lnTo>
                  <a:lnTo>
                    <a:pt x="101217" y="126368"/>
                  </a:lnTo>
                  <a:lnTo>
                    <a:pt x="143050" y="66918"/>
                  </a:lnTo>
                  <a:lnTo>
                    <a:pt x="198191" y="26490"/>
                  </a:lnTo>
                  <a:lnTo>
                    <a:pt x="261607" y="4949"/>
                  </a:lnTo>
                  <a:lnTo>
                    <a:pt x="294845" y="1218"/>
                  </a:lnTo>
                  <a:lnTo>
                    <a:pt x="328265" y="2157"/>
                  </a:lnTo>
                  <a:lnTo>
                    <a:pt x="393132" y="17976"/>
                  </a:lnTo>
                  <a:lnTo>
                    <a:pt x="451175" y="52270"/>
                  </a:lnTo>
                  <a:lnTo>
                    <a:pt x="497361" y="104901"/>
                  </a:lnTo>
                  <a:lnTo>
                    <a:pt x="526658" y="175733"/>
                  </a:lnTo>
                  <a:lnTo>
                    <a:pt x="533400" y="217932"/>
                  </a:lnTo>
                  <a:lnTo>
                    <a:pt x="533400" y="429678"/>
                  </a:lnTo>
                  <a:lnTo>
                    <a:pt x="546576" y="415037"/>
                  </a:lnTo>
                  <a:lnTo>
                    <a:pt x="571694" y="377048"/>
                  </a:lnTo>
                  <a:lnTo>
                    <a:pt x="590948" y="335460"/>
                  </a:lnTo>
                  <a:lnTo>
                    <a:pt x="603771" y="290861"/>
                  </a:lnTo>
                  <a:lnTo>
                    <a:pt x="609600" y="243840"/>
                  </a:lnTo>
                  <a:close/>
                </a:path>
                <a:path w="609600" h="533400">
                  <a:moveTo>
                    <a:pt x="533400" y="429678"/>
                  </a:moveTo>
                  <a:lnTo>
                    <a:pt x="533400" y="241554"/>
                  </a:lnTo>
                  <a:lnTo>
                    <a:pt x="526216" y="284891"/>
                  </a:lnTo>
                  <a:lnTo>
                    <a:pt x="513132" y="323445"/>
                  </a:lnTo>
                  <a:lnTo>
                    <a:pt x="494854" y="357183"/>
                  </a:lnTo>
                  <a:lnTo>
                    <a:pt x="445553" y="410078"/>
                  </a:lnTo>
                  <a:lnTo>
                    <a:pt x="383981" y="443313"/>
                  </a:lnTo>
                  <a:lnTo>
                    <a:pt x="315806" y="456623"/>
                  </a:lnTo>
                  <a:lnTo>
                    <a:pt x="281012" y="455725"/>
                  </a:lnTo>
                  <a:lnTo>
                    <a:pt x="213557" y="438655"/>
                  </a:lnTo>
                  <a:lnTo>
                    <a:pt x="153666" y="401001"/>
                  </a:lnTo>
                  <a:lnTo>
                    <a:pt x="107007" y="342501"/>
                  </a:lnTo>
                  <a:lnTo>
                    <a:pt x="90411" y="305351"/>
                  </a:lnTo>
                  <a:lnTo>
                    <a:pt x="79248" y="262890"/>
                  </a:lnTo>
                  <a:lnTo>
                    <a:pt x="76200" y="227838"/>
                  </a:lnTo>
                  <a:lnTo>
                    <a:pt x="76200" y="429179"/>
                  </a:lnTo>
                  <a:lnTo>
                    <a:pt x="138460" y="484141"/>
                  </a:lnTo>
                  <a:lnTo>
                    <a:pt x="179956" y="506938"/>
                  </a:lnTo>
                  <a:lnTo>
                    <a:pt x="224795" y="523129"/>
                  </a:lnTo>
                  <a:lnTo>
                    <a:pt x="272243" y="532140"/>
                  </a:lnTo>
                  <a:lnTo>
                    <a:pt x="321564" y="533400"/>
                  </a:lnTo>
                  <a:lnTo>
                    <a:pt x="337566" y="531876"/>
                  </a:lnTo>
                  <a:lnTo>
                    <a:pt x="398766" y="519203"/>
                  </a:lnTo>
                  <a:lnTo>
                    <a:pt x="441688" y="501508"/>
                  </a:lnTo>
                  <a:lnTo>
                    <a:pt x="481008" y="477855"/>
                  </a:lnTo>
                  <a:lnTo>
                    <a:pt x="516159" y="448835"/>
                  </a:lnTo>
                  <a:lnTo>
                    <a:pt x="533400" y="429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311541" y="1893824"/>
            <a:ext cx="15544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28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10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77289" y="2395220"/>
            <a:ext cx="2496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1900" spc="-484" dirty="0">
                <a:solidFill>
                  <a:srgbClr val="FE8637"/>
                </a:solidFill>
                <a:latin typeface="Arial" panose="020B0604020202020204"/>
                <a:cs typeface="Arial" panose="020B0604020202020204"/>
              </a:rPr>
              <a:t>	</a:t>
            </a:r>
            <a:r>
              <a:rPr sz="2400" i="1" spc="-20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24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does it</a:t>
            </a:r>
            <a:r>
              <a:rPr sz="2400" i="1" spc="-9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go?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44601" y="20858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7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22845" y="2919983"/>
            <a:ext cx="9096375" cy="858519"/>
            <a:chOff x="822845" y="2919983"/>
            <a:chExt cx="9096375" cy="858519"/>
          </a:xfrm>
        </p:grpSpPr>
        <p:sp>
          <p:nvSpPr>
            <p:cNvPr id="31" name="object 31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612515" y="2919983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684143" y="2919983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118239" y="33969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104523" y="3383508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87"/>
                  </a:moveTo>
                  <a:lnTo>
                    <a:pt x="256794" y="120929"/>
                  </a:lnTo>
                  <a:lnTo>
                    <a:pt x="256032" y="114071"/>
                  </a:lnTo>
                  <a:lnTo>
                    <a:pt x="244146" y="72861"/>
                  </a:lnTo>
                  <a:lnTo>
                    <a:pt x="223050" y="40853"/>
                  </a:lnTo>
                  <a:lnTo>
                    <a:pt x="162493" y="4426"/>
                  </a:lnTo>
                  <a:lnTo>
                    <a:pt x="127668" y="0"/>
                  </a:lnTo>
                  <a:lnTo>
                    <a:pt x="92901" y="4760"/>
                  </a:lnTo>
                  <a:lnTo>
                    <a:pt x="32811" y="41826"/>
                  </a:lnTo>
                  <a:lnTo>
                    <a:pt x="12122" y="74124"/>
                  </a:lnTo>
                  <a:lnTo>
                    <a:pt x="761" y="115595"/>
                  </a:lnTo>
                  <a:lnTo>
                    <a:pt x="0" y="121691"/>
                  </a:lnTo>
                  <a:lnTo>
                    <a:pt x="0" y="135407"/>
                  </a:lnTo>
                  <a:lnTo>
                    <a:pt x="762" y="142265"/>
                  </a:lnTo>
                  <a:lnTo>
                    <a:pt x="2286" y="154457"/>
                  </a:lnTo>
                  <a:lnTo>
                    <a:pt x="18441" y="194401"/>
                  </a:lnTo>
                  <a:lnTo>
                    <a:pt x="28194" y="206388"/>
                  </a:lnTo>
                  <a:lnTo>
                    <a:pt x="28194" y="122453"/>
                  </a:lnTo>
                  <a:lnTo>
                    <a:pt x="28956" y="117881"/>
                  </a:lnTo>
                  <a:lnTo>
                    <a:pt x="42076" y="77958"/>
                  </a:lnTo>
                  <a:lnTo>
                    <a:pt x="65849" y="49759"/>
                  </a:lnTo>
                  <a:lnTo>
                    <a:pt x="96639" y="33221"/>
                  </a:lnTo>
                  <a:lnTo>
                    <a:pt x="130811" y="28279"/>
                  </a:lnTo>
                  <a:lnTo>
                    <a:pt x="164729" y="34871"/>
                  </a:lnTo>
                  <a:lnTo>
                    <a:pt x="194757" y="52933"/>
                  </a:lnTo>
                  <a:lnTo>
                    <a:pt x="217259" y="82403"/>
                  </a:lnTo>
                  <a:lnTo>
                    <a:pt x="228600" y="123215"/>
                  </a:lnTo>
                  <a:lnTo>
                    <a:pt x="228600" y="208107"/>
                  </a:lnTo>
                  <a:lnTo>
                    <a:pt x="231962" y="204675"/>
                  </a:lnTo>
                  <a:lnTo>
                    <a:pt x="249430" y="170365"/>
                  </a:lnTo>
                  <a:lnTo>
                    <a:pt x="256794" y="127787"/>
                  </a:lnTo>
                  <a:close/>
                </a:path>
                <a:path w="257175" h="255904">
                  <a:moveTo>
                    <a:pt x="228600" y="208107"/>
                  </a:moveTo>
                  <a:lnTo>
                    <a:pt x="228600" y="133883"/>
                  </a:lnTo>
                  <a:lnTo>
                    <a:pt x="217971" y="172779"/>
                  </a:lnTo>
                  <a:lnTo>
                    <a:pt x="196640" y="201554"/>
                  </a:lnTo>
                  <a:lnTo>
                    <a:pt x="167938" y="219957"/>
                  </a:lnTo>
                  <a:lnTo>
                    <a:pt x="135197" y="227737"/>
                  </a:lnTo>
                  <a:lnTo>
                    <a:pt x="101750" y="224643"/>
                  </a:lnTo>
                  <a:lnTo>
                    <a:pt x="70926" y="210423"/>
                  </a:lnTo>
                  <a:lnTo>
                    <a:pt x="46059" y="184825"/>
                  </a:lnTo>
                  <a:lnTo>
                    <a:pt x="30480" y="147599"/>
                  </a:lnTo>
                  <a:lnTo>
                    <a:pt x="28956" y="137693"/>
                  </a:lnTo>
                  <a:lnTo>
                    <a:pt x="28194" y="133121"/>
                  </a:lnTo>
                  <a:lnTo>
                    <a:pt x="28194" y="206388"/>
                  </a:lnTo>
                  <a:lnTo>
                    <a:pt x="72922" y="244307"/>
                  </a:lnTo>
                  <a:lnTo>
                    <a:pt x="141751" y="255736"/>
                  </a:lnTo>
                  <a:lnTo>
                    <a:pt x="175840" y="247585"/>
                  </a:lnTo>
                  <a:lnTo>
                    <a:pt x="206672" y="230489"/>
                  </a:lnTo>
                  <a:lnTo>
                    <a:pt x="228600" y="208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185039" y="33969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171323" y="33834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7"/>
                  </a:lnTo>
                  <a:lnTo>
                    <a:pt x="28194" y="206434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1"/>
                  </a:lnTo>
                  <a:lnTo>
                    <a:pt x="231962" y="204719"/>
                  </a:lnTo>
                  <a:lnTo>
                    <a:pt x="249430" y="170409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1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4"/>
                  </a:lnTo>
                  <a:lnTo>
                    <a:pt x="72922" y="244355"/>
                  </a:lnTo>
                  <a:lnTo>
                    <a:pt x="141751" y="255784"/>
                  </a:lnTo>
                  <a:lnTo>
                    <a:pt x="175840" y="247631"/>
                  </a:lnTo>
                  <a:lnTo>
                    <a:pt x="206672" y="230535"/>
                  </a:lnTo>
                  <a:lnTo>
                    <a:pt x="228600" y="2081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304929" y="3192792"/>
              <a:ext cx="3175635" cy="257175"/>
            </a:xfrm>
            <a:custGeom>
              <a:avLst/>
              <a:gdLst/>
              <a:ahLst/>
              <a:cxnLst/>
              <a:rect l="l" t="t" r="r" b="b"/>
              <a:pathLst>
                <a:path w="3175634" h="257175">
                  <a:moveTo>
                    <a:pt x="281178" y="23622"/>
                  </a:moveTo>
                  <a:lnTo>
                    <a:pt x="263652" y="1524"/>
                  </a:lnTo>
                  <a:lnTo>
                    <a:pt x="0" y="212598"/>
                  </a:lnTo>
                  <a:lnTo>
                    <a:pt x="17526" y="234696"/>
                  </a:lnTo>
                  <a:lnTo>
                    <a:pt x="281178" y="23622"/>
                  </a:lnTo>
                  <a:close/>
                </a:path>
                <a:path w="3175634" h="257175">
                  <a:moveTo>
                    <a:pt x="922782" y="212598"/>
                  </a:moveTo>
                  <a:lnTo>
                    <a:pt x="659130" y="1524"/>
                  </a:lnTo>
                  <a:lnTo>
                    <a:pt x="641604" y="23622"/>
                  </a:lnTo>
                  <a:lnTo>
                    <a:pt x="904494" y="234696"/>
                  </a:lnTo>
                  <a:lnTo>
                    <a:pt x="922782" y="212598"/>
                  </a:lnTo>
                  <a:close/>
                </a:path>
                <a:path w="3175634" h="257175">
                  <a:moveTo>
                    <a:pt x="2413241" y="24384"/>
                  </a:moveTo>
                  <a:lnTo>
                    <a:pt x="2398763" y="0"/>
                  </a:lnTo>
                  <a:lnTo>
                    <a:pt x="2014715" y="231648"/>
                  </a:lnTo>
                  <a:lnTo>
                    <a:pt x="2029193" y="256794"/>
                  </a:lnTo>
                  <a:lnTo>
                    <a:pt x="2413241" y="24384"/>
                  </a:lnTo>
                  <a:close/>
                </a:path>
                <a:path w="3175634" h="257175">
                  <a:moveTo>
                    <a:pt x="3175241" y="231648"/>
                  </a:moveTo>
                  <a:lnTo>
                    <a:pt x="2791193" y="0"/>
                  </a:lnTo>
                  <a:lnTo>
                    <a:pt x="2776715" y="24384"/>
                  </a:lnTo>
                  <a:lnTo>
                    <a:pt x="3160763" y="256794"/>
                  </a:lnTo>
                  <a:lnTo>
                    <a:pt x="3175241" y="23164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394826" y="3396995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26701" y="380999"/>
                  </a:lnTo>
                  <a:lnTo>
                    <a:pt x="506827" y="380999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356726" y="3360067"/>
              <a:ext cx="609600" cy="418465"/>
            </a:xfrm>
            <a:custGeom>
              <a:avLst/>
              <a:gdLst/>
              <a:ahLst/>
              <a:cxnLst/>
              <a:rect l="l" t="t" r="r" b="b"/>
              <a:pathLst>
                <a:path w="609600" h="41846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527" y="48012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76200" y="41792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417928"/>
                  </a:lnTo>
                  <a:lnTo>
                    <a:pt x="587504" y="417928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418464">
                  <a:moveTo>
                    <a:pt x="107267" y="417928"/>
                  </a:move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417928"/>
                  </a:lnTo>
                  <a:lnTo>
                    <a:pt x="107267" y="417928"/>
                  </a:lnTo>
                  <a:close/>
                </a:path>
                <a:path w="609600" h="418464">
                  <a:moveTo>
                    <a:pt x="533400" y="417928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502593" y="417928"/>
                  </a:lnTo>
                  <a:lnTo>
                    <a:pt x="533400" y="417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8497189" y="345820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12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461139" y="2920745"/>
            <a:ext cx="609600" cy="361950"/>
            <a:chOff x="5461139" y="2920745"/>
            <a:chExt cx="609600" cy="361950"/>
          </a:xfrm>
        </p:grpSpPr>
        <p:sp>
          <p:nvSpPr>
            <p:cNvPr id="43" name="object 43"/>
            <p:cNvSpPr/>
            <p:nvPr/>
          </p:nvSpPr>
          <p:spPr>
            <a:xfrm>
              <a:off x="5499239" y="2920745"/>
              <a:ext cx="533400" cy="323850"/>
            </a:xfrm>
            <a:custGeom>
              <a:avLst/>
              <a:gdLst/>
              <a:ahLst/>
              <a:cxnLst/>
              <a:rect l="l" t="t" r="r" b="b"/>
              <a:pathLst>
                <a:path w="533400" h="323850">
                  <a:moveTo>
                    <a:pt x="533400" y="57150"/>
                  </a:moveTo>
                  <a:lnTo>
                    <a:pt x="529120" y="9270"/>
                  </a:lnTo>
                  <a:lnTo>
                    <a:pt x="526582" y="0"/>
                  </a:lnTo>
                  <a:lnTo>
                    <a:pt x="6855" y="0"/>
                  </a:lnTo>
                  <a:lnTo>
                    <a:pt x="4304" y="9270"/>
                  </a:lnTo>
                  <a:lnTo>
                    <a:pt x="0" y="57150"/>
                  </a:lnTo>
                  <a:lnTo>
                    <a:pt x="4304" y="105230"/>
                  </a:lnTo>
                  <a:lnTo>
                    <a:pt x="16711" y="150425"/>
                  </a:lnTo>
                  <a:lnTo>
                    <a:pt x="36463" y="191995"/>
                  </a:lnTo>
                  <a:lnTo>
                    <a:pt x="62799" y="229201"/>
                  </a:lnTo>
                  <a:lnTo>
                    <a:pt x="94962" y="261301"/>
                  </a:lnTo>
                  <a:lnTo>
                    <a:pt x="132192" y="287556"/>
                  </a:lnTo>
                  <a:lnTo>
                    <a:pt x="173731" y="307226"/>
                  </a:lnTo>
                  <a:lnTo>
                    <a:pt x="218820" y="319570"/>
                  </a:lnTo>
                  <a:lnTo>
                    <a:pt x="266700" y="323850"/>
                  </a:lnTo>
                  <a:lnTo>
                    <a:pt x="314780" y="319570"/>
                  </a:lnTo>
                  <a:lnTo>
                    <a:pt x="359975" y="307226"/>
                  </a:lnTo>
                  <a:lnTo>
                    <a:pt x="401545" y="287556"/>
                  </a:lnTo>
                  <a:lnTo>
                    <a:pt x="438751" y="261301"/>
                  </a:lnTo>
                  <a:lnTo>
                    <a:pt x="470851" y="229201"/>
                  </a:lnTo>
                  <a:lnTo>
                    <a:pt x="497106" y="191995"/>
                  </a:lnTo>
                  <a:lnTo>
                    <a:pt x="516776" y="150425"/>
                  </a:lnTo>
                  <a:lnTo>
                    <a:pt x="529120" y="105230"/>
                  </a:lnTo>
                  <a:lnTo>
                    <a:pt x="533400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461139" y="2920746"/>
              <a:ext cx="609600" cy="361950"/>
            </a:xfrm>
            <a:custGeom>
              <a:avLst/>
              <a:gdLst/>
              <a:ahLst/>
              <a:cxnLst/>
              <a:rect l="l" t="t" r="r" b="b"/>
              <a:pathLst>
                <a:path w="609600" h="361950">
                  <a:moveTo>
                    <a:pt x="85070" y="0"/>
                  </a:moveTo>
                  <a:lnTo>
                    <a:pt x="6836" y="0"/>
                  </a:lnTo>
                  <a:lnTo>
                    <a:pt x="1523" y="27432"/>
                  </a:lnTo>
                  <a:lnTo>
                    <a:pt x="0" y="58674"/>
                  </a:lnTo>
                  <a:lnTo>
                    <a:pt x="762" y="73914"/>
                  </a:lnTo>
                  <a:lnTo>
                    <a:pt x="6858" y="119634"/>
                  </a:lnTo>
                  <a:lnTo>
                    <a:pt x="20611" y="166881"/>
                  </a:lnTo>
                  <a:lnTo>
                    <a:pt x="41383" y="210382"/>
                  </a:lnTo>
                  <a:lnTo>
                    <a:pt x="68438" y="249566"/>
                  </a:lnTo>
                  <a:lnTo>
                    <a:pt x="76200" y="257729"/>
                  </a:lnTo>
                  <a:lnTo>
                    <a:pt x="76200" y="56388"/>
                  </a:lnTo>
                  <a:lnTo>
                    <a:pt x="77724" y="33528"/>
                  </a:lnTo>
                  <a:lnTo>
                    <a:pt x="85070" y="0"/>
                  </a:lnTo>
                  <a:close/>
                </a:path>
                <a:path w="609600" h="361950">
                  <a:moveTo>
                    <a:pt x="533400" y="258228"/>
                  </a:moveTo>
                  <a:lnTo>
                    <a:pt x="533400" y="70104"/>
                  </a:lnTo>
                  <a:lnTo>
                    <a:pt x="526220" y="113435"/>
                  </a:lnTo>
                  <a:lnTo>
                    <a:pt x="513138" y="151985"/>
                  </a:lnTo>
                  <a:lnTo>
                    <a:pt x="494861" y="185720"/>
                  </a:lnTo>
                  <a:lnTo>
                    <a:pt x="445560" y="238613"/>
                  </a:lnTo>
                  <a:lnTo>
                    <a:pt x="383985" y="271850"/>
                  </a:lnTo>
                  <a:lnTo>
                    <a:pt x="315806" y="285164"/>
                  </a:lnTo>
                  <a:lnTo>
                    <a:pt x="281010" y="284267"/>
                  </a:lnTo>
                  <a:lnTo>
                    <a:pt x="213551" y="267202"/>
                  </a:lnTo>
                  <a:lnTo>
                    <a:pt x="153659" y="229552"/>
                  </a:lnTo>
                  <a:lnTo>
                    <a:pt x="107001" y="171053"/>
                  </a:lnTo>
                  <a:lnTo>
                    <a:pt x="90407" y="133902"/>
                  </a:lnTo>
                  <a:lnTo>
                    <a:pt x="79248" y="91440"/>
                  </a:lnTo>
                  <a:lnTo>
                    <a:pt x="76200" y="56388"/>
                  </a:lnTo>
                  <a:lnTo>
                    <a:pt x="76200" y="257729"/>
                  </a:lnTo>
                  <a:lnTo>
                    <a:pt x="138460" y="312691"/>
                  </a:lnTo>
                  <a:lnTo>
                    <a:pt x="179956" y="335488"/>
                  </a:lnTo>
                  <a:lnTo>
                    <a:pt x="224795" y="351679"/>
                  </a:lnTo>
                  <a:lnTo>
                    <a:pt x="272243" y="360690"/>
                  </a:lnTo>
                  <a:lnTo>
                    <a:pt x="321564" y="361950"/>
                  </a:lnTo>
                  <a:lnTo>
                    <a:pt x="337566" y="360426"/>
                  </a:lnTo>
                  <a:lnTo>
                    <a:pt x="398766" y="347753"/>
                  </a:lnTo>
                  <a:lnTo>
                    <a:pt x="441688" y="330058"/>
                  </a:lnTo>
                  <a:lnTo>
                    <a:pt x="481008" y="306405"/>
                  </a:lnTo>
                  <a:lnTo>
                    <a:pt x="516159" y="277385"/>
                  </a:lnTo>
                  <a:lnTo>
                    <a:pt x="533400" y="258228"/>
                  </a:lnTo>
                  <a:close/>
                </a:path>
                <a:path w="609600" h="361950">
                  <a:moveTo>
                    <a:pt x="609600" y="72390"/>
                  </a:moveTo>
                  <a:lnTo>
                    <a:pt x="609600" y="41148"/>
                  </a:lnTo>
                  <a:lnTo>
                    <a:pt x="608076" y="25146"/>
                  </a:lnTo>
                  <a:lnTo>
                    <a:pt x="603070" y="0"/>
                  </a:lnTo>
                  <a:lnTo>
                    <a:pt x="525268" y="0"/>
                  </a:lnTo>
                  <a:lnTo>
                    <a:pt x="526658" y="4283"/>
                  </a:lnTo>
                  <a:lnTo>
                    <a:pt x="533400" y="46482"/>
                  </a:lnTo>
                  <a:lnTo>
                    <a:pt x="533400" y="258228"/>
                  </a:lnTo>
                  <a:lnTo>
                    <a:pt x="546576" y="243587"/>
                  </a:lnTo>
                  <a:lnTo>
                    <a:pt x="571694" y="205598"/>
                  </a:lnTo>
                  <a:lnTo>
                    <a:pt x="590948" y="164010"/>
                  </a:lnTo>
                  <a:lnTo>
                    <a:pt x="603771" y="119411"/>
                  </a:lnTo>
                  <a:lnTo>
                    <a:pt x="609600" y="72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5677789" y="27724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594727" y="2920745"/>
            <a:ext cx="609600" cy="361950"/>
            <a:chOff x="7594727" y="2920745"/>
            <a:chExt cx="609600" cy="361950"/>
          </a:xfrm>
        </p:grpSpPr>
        <p:sp>
          <p:nvSpPr>
            <p:cNvPr id="47" name="object 47"/>
            <p:cNvSpPr/>
            <p:nvPr/>
          </p:nvSpPr>
          <p:spPr>
            <a:xfrm>
              <a:off x="7632827" y="2920745"/>
              <a:ext cx="533400" cy="323850"/>
            </a:xfrm>
            <a:custGeom>
              <a:avLst/>
              <a:gdLst/>
              <a:ahLst/>
              <a:cxnLst/>
              <a:rect l="l" t="t" r="r" b="b"/>
              <a:pathLst>
                <a:path w="533400" h="323850">
                  <a:moveTo>
                    <a:pt x="533400" y="57150"/>
                  </a:moveTo>
                  <a:lnTo>
                    <a:pt x="529120" y="9270"/>
                  </a:lnTo>
                  <a:lnTo>
                    <a:pt x="526582" y="0"/>
                  </a:lnTo>
                  <a:lnTo>
                    <a:pt x="6855" y="0"/>
                  </a:lnTo>
                  <a:lnTo>
                    <a:pt x="4304" y="9270"/>
                  </a:lnTo>
                  <a:lnTo>
                    <a:pt x="0" y="57150"/>
                  </a:lnTo>
                  <a:lnTo>
                    <a:pt x="4304" y="105230"/>
                  </a:lnTo>
                  <a:lnTo>
                    <a:pt x="16711" y="150425"/>
                  </a:lnTo>
                  <a:lnTo>
                    <a:pt x="36463" y="191995"/>
                  </a:lnTo>
                  <a:lnTo>
                    <a:pt x="62799" y="229201"/>
                  </a:lnTo>
                  <a:lnTo>
                    <a:pt x="94962" y="261301"/>
                  </a:lnTo>
                  <a:lnTo>
                    <a:pt x="132192" y="287556"/>
                  </a:lnTo>
                  <a:lnTo>
                    <a:pt x="173731" y="307226"/>
                  </a:lnTo>
                  <a:lnTo>
                    <a:pt x="218820" y="319570"/>
                  </a:lnTo>
                  <a:lnTo>
                    <a:pt x="266700" y="323850"/>
                  </a:lnTo>
                  <a:lnTo>
                    <a:pt x="314780" y="319570"/>
                  </a:lnTo>
                  <a:lnTo>
                    <a:pt x="359975" y="307226"/>
                  </a:lnTo>
                  <a:lnTo>
                    <a:pt x="401545" y="287556"/>
                  </a:lnTo>
                  <a:lnTo>
                    <a:pt x="438751" y="261301"/>
                  </a:lnTo>
                  <a:lnTo>
                    <a:pt x="470851" y="229201"/>
                  </a:lnTo>
                  <a:lnTo>
                    <a:pt x="497106" y="191995"/>
                  </a:lnTo>
                  <a:lnTo>
                    <a:pt x="516776" y="150425"/>
                  </a:lnTo>
                  <a:lnTo>
                    <a:pt x="529120" y="105230"/>
                  </a:lnTo>
                  <a:lnTo>
                    <a:pt x="533400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594727" y="2920746"/>
              <a:ext cx="609600" cy="361950"/>
            </a:xfrm>
            <a:custGeom>
              <a:avLst/>
              <a:gdLst/>
              <a:ahLst/>
              <a:cxnLst/>
              <a:rect l="l" t="t" r="r" b="b"/>
              <a:pathLst>
                <a:path w="609600" h="361950">
                  <a:moveTo>
                    <a:pt x="85070" y="0"/>
                  </a:moveTo>
                  <a:lnTo>
                    <a:pt x="6836" y="0"/>
                  </a:lnTo>
                  <a:lnTo>
                    <a:pt x="1523" y="27432"/>
                  </a:lnTo>
                  <a:lnTo>
                    <a:pt x="0" y="58674"/>
                  </a:lnTo>
                  <a:lnTo>
                    <a:pt x="762" y="73914"/>
                  </a:lnTo>
                  <a:lnTo>
                    <a:pt x="6858" y="119634"/>
                  </a:lnTo>
                  <a:lnTo>
                    <a:pt x="20611" y="166881"/>
                  </a:lnTo>
                  <a:lnTo>
                    <a:pt x="41383" y="210382"/>
                  </a:lnTo>
                  <a:lnTo>
                    <a:pt x="68438" y="249566"/>
                  </a:lnTo>
                  <a:lnTo>
                    <a:pt x="76200" y="257729"/>
                  </a:lnTo>
                  <a:lnTo>
                    <a:pt x="76200" y="56388"/>
                  </a:lnTo>
                  <a:lnTo>
                    <a:pt x="77724" y="33528"/>
                  </a:lnTo>
                  <a:lnTo>
                    <a:pt x="85070" y="0"/>
                  </a:lnTo>
                  <a:close/>
                </a:path>
                <a:path w="609600" h="361950">
                  <a:moveTo>
                    <a:pt x="533400" y="258228"/>
                  </a:moveTo>
                  <a:lnTo>
                    <a:pt x="533400" y="70104"/>
                  </a:lnTo>
                  <a:lnTo>
                    <a:pt x="526220" y="113435"/>
                  </a:lnTo>
                  <a:lnTo>
                    <a:pt x="513138" y="151985"/>
                  </a:lnTo>
                  <a:lnTo>
                    <a:pt x="494861" y="185720"/>
                  </a:lnTo>
                  <a:lnTo>
                    <a:pt x="445560" y="238613"/>
                  </a:lnTo>
                  <a:lnTo>
                    <a:pt x="383985" y="271850"/>
                  </a:lnTo>
                  <a:lnTo>
                    <a:pt x="315806" y="285164"/>
                  </a:lnTo>
                  <a:lnTo>
                    <a:pt x="281010" y="284267"/>
                  </a:lnTo>
                  <a:lnTo>
                    <a:pt x="213551" y="267202"/>
                  </a:lnTo>
                  <a:lnTo>
                    <a:pt x="153659" y="229552"/>
                  </a:lnTo>
                  <a:lnTo>
                    <a:pt x="107001" y="171053"/>
                  </a:lnTo>
                  <a:lnTo>
                    <a:pt x="90407" y="133902"/>
                  </a:lnTo>
                  <a:lnTo>
                    <a:pt x="79248" y="91440"/>
                  </a:lnTo>
                  <a:lnTo>
                    <a:pt x="76200" y="56388"/>
                  </a:lnTo>
                  <a:lnTo>
                    <a:pt x="76200" y="257729"/>
                  </a:lnTo>
                  <a:lnTo>
                    <a:pt x="138460" y="312691"/>
                  </a:lnTo>
                  <a:lnTo>
                    <a:pt x="179956" y="335488"/>
                  </a:lnTo>
                  <a:lnTo>
                    <a:pt x="224795" y="351679"/>
                  </a:lnTo>
                  <a:lnTo>
                    <a:pt x="272243" y="360690"/>
                  </a:lnTo>
                  <a:lnTo>
                    <a:pt x="321564" y="361950"/>
                  </a:lnTo>
                  <a:lnTo>
                    <a:pt x="337566" y="360426"/>
                  </a:lnTo>
                  <a:lnTo>
                    <a:pt x="398766" y="347753"/>
                  </a:lnTo>
                  <a:lnTo>
                    <a:pt x="441688" y="330058"/>
                  </a:lnTo>
                  <a:lnTo>
                    <a:pt x="481008" y="306405"/>
                  </a:lnTo>
                  <a:lnTo>
                    <a:pt x="516159" y="277385"/>
                  </a:lnTo>
                  <a:lnTo>
                    <a:pt x="533400" y="258228"/>
                  </a:lnTo>
                  <a:close/>
                </a:path>
                <a:path w="609600" h="361950">
                  <a:moveTo>
                    <a:pt x="609600" y="72390"/>
                  </a:moveTo>
                  <a:lnTo>
                    <a:pt x="609600" y="41148"/>
                  </a:lnTo>
                  <a:lnTo>
                    <a:pt x="608076" y="25146"/>
                  </a:lnTo>
                  <a:lnTo>
                    <a:pt x="603070" y="0"/>
                  </a:lnTo>
                  <a:lnTo>
                    <a:pt x="525268" y="0"/>
                  </a:lnTo>
                  <a:lnTo>
                    <a:pt x="526658" y="4283"/>
                  </a:lnTo>
                  <a:lnTo>
                    <a:pt x="533400" y="46482"/>
                  </a:lnTo>
                  <a:lnTo>
                    <a:pt x="533400" y="258228"/>
                  </a:lnTo>
                  <a:lnTo>
                    <a:pt x="546576" y="243587"/>
                  </a:lnTo>
                  <a:lnTo>
                    <a:pt x="571694" y="205598"/>
                  </a:lnTo>
                  <a:lnTo>
                    <a:pt x="590948" y="164010"/>
                  </a:lnTo>
                  <a:lnTo>
                    <a:pt x="603771" y="119411"/>
                  </a:lnTo>
                  <a:lnTo>
                    <a:pt x="609600" y="7239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7811389" y="27724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832727" y="3360067"/>
            <a:ext cx="609600" cy="418465"/>
            <a:chOff x="6832727" y="3360067"/>
            <a:chExt cx="609600" cy="418465"/>
          </a:xfrm>
        </p:grpSpPr>
        <p:sp>
          <p:nvSpPr>
            <p:cNvPr id="51" name="object 51"/>
            <p:cNvSpPr/>
            <p:nvPr/>
          </p:nvSpPr>
          <p:spPr>
            <a:xfrm>
              <a:off x="6870827" y="3396995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26701" y="380999"/>
                  </a:lnTo>
                  <a:lnTo>
                    <a:pt x="506827" y="380999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832727" y="3360067"/>
              <a:ext cx="609600" cy="418465"/>
            </a:xfrm>
            <a:custGeom>
              <a:avLst/>
              <a:gdLst/>
              <a:ahLst/>
              <a:cxnLst/>
              <a:rect l="l" t="t" r="r" b="b"/>
              <a:pathLst>
                <a:path w="609600" h="41846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527" y="48012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76200" y="41792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417928"/>
                  </a:lnTo>
                  <a:lnTo>
                    <a:pt x="587504" y="417928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418464">
                  <a:moveTo>
                    <a:pt x="107267" y="417928"/>
                  </a:move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417928"/>
                  </a:lnTo>
                  <a:lnTo>
                    <a:pt x="107267" y="417928"/>
                  </a:lnTo>
                  <a:close/>
                </a:path>
                <a:path w="609600" h="418464">
                  <a:moveTo>
                    <a:pt x="533400" y="417928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502593" y="417928"/>
                  </a:lnTo>
                  <a:lnTo>
                    <a:pt x="533400" y="417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7049401" y="34582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74839" y="3777234"/>
            <a:ext cx="9144000" cy="858519"/>
            <a:chOff x="774839" y="3777234"/>
            <a:chExt cx="9144000" cy="858519"/>
          </a:xfrm>
        </p:grpSpPr>
        <p:sp>
          <p:nvSpPr>
            <p:cNvPr id="55" name="object 55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989723" y="4602480"/>
              <a:ext cx="6276975" cy="33020"/>
            </a:xfrm>
            <a:custGeom>
              <a:avLst/>
              <a:gdLst/>
              <a:ahLst/>
              <a:cxnLst/>
              <a:rect l="l" t="t" r="r" b="b"/>
              <a:pathLst>
                <a:path w="6276975" h="33020">
                  <a:moveTo>
                    <a:pt x="6276594" y="32766"/>
                  </a:moveTo>
                  <a:lnTo>
                    <a:pt x="6276594" y="0"/>
                  </a:lnTo>
                  <a:lnTo>
                    <a:pt x="0" y="0"/>
                  </a:lnTo>
                  <a:lnTo>
                    <a:pt x="0" y="32766"/>
                  </a:lnTo>
                  <a:lnTo>
                    <a:pt x="13715" y="32766"/>
                  </a:lnTo>
                  <a:lnTo>
                    <a:pt x="13715" y="28194"/>
                  </a:lnTo>
                  <a:lnTo>
                    <a:pt x="28193" y="13716"/>
                  </a:lnTo>
                  <a:lnTo>
                    <a:pt x="28193" y="28194"/>
                  </a:lnTo>
                  <a:lnTo>
                    <a:pt x="6248400" y="28194"/>
                  </a:lnTo>
                  <a:lnTo>
                    <a:pt x="6248400" y="13716"/>
                  </a:lnTo>
                  <a:lnTo>
                    <a:pt x="6262103" y="28194"/>
                  </a:lnTo>
                  <a:lnTo>
                    <a:pt x="6262103" y="32766"/>
                  </a:lnTo>
                  <a:lnTo>
                    <a:pt x="6276594" y="32766"/>
                  </a:lnTo>
                  <a:close/>
                </a:path>
                <a:path w="6276975" h="33020">
                  <a:moveTo>
                    <a:pt x="28193" y="28194"/>
                  </a:moveTo>
                  <a:lnTo>
                    <a:pt x="28193" y="13716"/>
                  </a:lnTo>
                  <a:lnTo>
                    <a:pt x="13715" y="28194"/>
                  </a:lnTo>
                  <a:lnTo>
                    <a:pt x="28193" y="28194"/>
                  </a:lnTo>
                  <a:close/>
                </a:path>
                <a:path w="6276975" h="33020">
                  <a:moveTo>
                    <a:pt x="28193" y="32766"/>
                  </a:moveTo>
                  <a:lnTo>
                    <a:pt x="28193" y="28194"/>
                  </a:lnTo>
                  <a:lnTo>
                    <a:pt x="13715" y="28194"/>
                  </a:lnTo>
                  <a:lnTo>
                    <a:pt x="13715" y="32766"/>
                  </a:lnTo>
                  <a:lnTo>
                    <a:pt x="28193" y="32766"/>
                  </a:lnTo>
                  <a:close/>
                </a:path>
                <a:path w="6276975" h="33020">
                  <a:moveTo>
                    <a:pt x="6262103" y="28194"/>
                  </a:moveTo>
                  <a:lnTo>
                    <a:pt x="6248400" y="13716"/>
                  </a:lnTo>
                  <a:lnTo>
                    <a:pt x="6248400" y="28194"/>
                  </a:lnTo>
                  <a:lnTo>
                    <a:pt x="6262103" y="28194"/>
                  </a:lnTo>
                  <a:close/>
                </a:path>
                <a:path w="6276975" h="33020">
                  <a:moveTo>
                    <a:pt x="6262103" y="32766"/>
                  </a:moveTo>
                  <a:lnTo>
                    <a:pt x="6262103" y="28194"/>
                  </a:lnTo>
                  <a:lnTo>
                    <a:pt x="6248400" y="28194"/>
                  </a:lnTo>
                  <a:lnTo>
                    <a:pt x="6248400" y="32766"/>
                  </a:lnTo>
                  <a:lnTo>
                    <a:pt x="6262103" y="32766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9080627" y="4082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066923" y="40692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4"/>
                  </a:lnTo>
                  <a:lnTo>
                    <a:pt x="28194" y="206431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0"/>
                  </a:lnTo>
                  <a:lnTo>
                    <a:pt x="231962" y="204717"/>
                  </a:lnTo>
                  <a:lnTo>
                    <a:pt x="249430" y="170408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0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1"/>
                  </a:lnTo>
                  <a:lnTo>
                    <a:pt x="72922" y="244349"/>
                  </a:lnTo>
                  <a:lnTo>
                    <a:pt x="141751" y="255779"/>
                  </a:lnTo>
                  <a:lnTo>
                    <a:pt x="175840" y="247628"/>
                  </a:lnTo>
                  <a:lnTo>
                    <a:pt x="206672" y="230532"/>
                  </a:lnTo>
                  <a:lnTo>
                    <a:pt x="228600" y="20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272158" y="3880116"/>
              <a:ext cx="851535" cy="233679"/>
            </a:xfrm>
            <a:custGeom>
              <a:avLst/>
              <a:gdLst/>
              <a:ahLst/>
              <a:cxnLst/>
              <a:rect l="l" t="t" r="r" b="b"/>
              <a:pathLst>
                <a:path w="851534" h="233679">
                  <a:moveTo>
                    <a:pt x="209550" y="22098"/>
                  </a:moveTo>
                  <a:lnTo>
                    <a:pt x="192024" y="0"/>
                  </a:lnTo>
                  <a:lnTo>
                    <a:pt x="0" y="153924"/>
                  </a:lnTo>
                  <a:lnTo>
                    <a:pt x="17526" y="176022"/>
                  </a:lnTo>
                  <a:lnTo>
                    <a:pt x="209550" y="22098"/>
                  </a:lnTo>
                  <a:close/>
                </a:path>
                <a:path w="851534" h="233679">
                  <a:moveTo>
                    <a:pt x="851141" y="211074"/>
                  </a:moveTo>
                  <a:lnTo>
                    <a:pt x="587489" y="0"/>
                  </a:lnTo>
                  <a:lnTo>
                    <a:pt x="569963" y="22098"/>
                  </a:lnTo>
                  <a:lnTo>
                    <a:pt x="832853" y="233172"/>
                  </a:lnTo>
                  <a:lnTo>
                    <a:pt x="851141" y="211074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421528" y="3777996"/>
              <a:ext cx="480695" cy="152400"/>
            </a:xfrm>
            <a:custGeom>
              <a:avLst/>
              <a:gdLst/>
              <a:ahLst/>
              <a:cxnLst/>
              <a:rect l="l" t="t" r="r" b="b"/>
              <a:pathLst>
                <a:path w="480695" h="152400">
                  <a:moveTo>
                    <a:pt x="480126" y="0"/>
                  </a:moveTo>
                  <a:lnTo>
                    <a:pt x="0" y="0"/>
                  </a:lnTo>
                  <a:lnTo>
                    <a:pt x="9762" y="20545"/>
                  </a:lnTo>
                  <a:lnTo>
                    <a:pt x="36098" y="57751"/>
                  </a:lnTo>
                  <a:lnTo>
                    <a:pt x="68261" y="89851"/>
                  </a:lnTo>
                  <a:lnTo>
                    <a:pt x="105491" y="116106"/>
                  </a:lnTo>
                  <a:lnTo>
                    <a:pt x="147030" y="135776"/>
                  </a:lnTo>
                  <a:lnTo>
                    <a:pt x="192119" y="148120"/>
                  </a:lnTo>
                  <a:lnTo>
                    <a:pt x="239998" y="152400"/>
                  </a:lnTo>
                  <a:lnTo>
                    <a:pt x="288079" y="148120"/>
                  </a:lnTo>
                  <a:lnTo>
                    <a:pt x="333274" y="135776"/>
                  </a:lnTo>
                  <a:lnTo>
                    <a:pt x="374844" y="116106"/>
                  </a:lnTo>
                  <a:lnTo>
                    <a:pt x="412049" y="89851"/>
                  </a:lnTo>
                  <a:lnTo>
                    <a:pt x="444150" y="57751"/>
                  </a:lnTo>
                  <a:lnTo>
                    <a:pt x="470405" y="20545"/>
                  </a:lnTo>
                  <a:lnTo>
                    <a:pt x="480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379520" y="3777996"/>
              <a:ext cx="565150" cy="190500"/>
            </a:xfrm>
            <a:custGeom>
              <a:avLst/>
              <a:gdLst/>
              <a:ahLst/>
              <a:cxnLst/>
              <a:rect l="l" t="t" r="r" b="b"/>
              <a:pathLst>
                <a:path w="565150" h="190500">
                  <a:moveTo>
                    <a:pt x="564711" y="0"/>
                  </a:moveTo>
                  <a:lnTo>
                    <a:pt x="479799" y="0"/>
                  </a:lnTo>
                  <a:lnTo>
                    <a:pt x="472068" y="14270"/>
                  </a:lnTo>
                  <a:lnTo>
                    <a:pt x="449306" y="43157"/>
                  </a:lnTo>
                  <a:lnTo>
                    <a:pt x="393160" y="86255"/>
                  </a:lnTo>
                  <a:lnTo>
                    <a:pt x="327574" y="109563"/>
                  </a:lnTo>
                  <a:lnTo>
                    <a:pt x="293013" y="113714"/>
                  </a:lnTo>
                  <a:lnTo>
                    <a:pt x="258217" y="112817"/>
                  </a:lnTo>
                  <a:lnTo>
                    <a:pt x="190758" y="95752"/>
                  </a:lnTo>
                  <a:lnTo>
                    <a:pt x="130866" y="58102"/>
                  </a:lnTo>
                  <a:lnTo>
                    <a:pt x="84474" y="0"/>
                  </a:lnTo>
                  <a:lnTo>
                    <a:pt x="0" y="0"/>
                  </a:lnTo>
                  <a:lnTo>
                    <a:pt x="18590" y="38932"/>
                  </a:lnTo>
                  <a:lnTo>
                    <a:pt x="45645" y="78116"/>
                  </a:lnTo>
                  <a:lnTo>
                    <a:pt x="78249" y="112410"/>
                  </a:lnTo>
                  <a:lnTo>
                    <a:pt x="115667" y="141241"/>
                  </a:lnTo>
                  <a:lnTo>
                    <a:pt x="157163" y="164038"/>
                  </a:lnTo>
                  <a:lnTo>
                    <a:pt x="202002" y="180229"/>
                  </a:lnTo>
                  <a:lnTo>
                    <a:pt x="249449" y="189240"/>
                  </a:lnTo>
                  <a:lnTo>
                    <a:pt x="298770" y="190500"/>
                  </a:lnTo>
                  <a:lnTo>
                    <a:pt x="314772" y="188976"/>
                  </a:lnTo>
                  <a:lnTo>
                    <a:pt x="375973" y="176303"/>
                  </a:lnTo>
                  <a:lnTo>
                    <a:pt x="418895" y="158608"/>
                  </a:lnTo>
                  <a:lnTo>
                    <a:pt x="458215" y="134955"/>
                  </a:lnTo>
                  <a:lnTo>
                    <a:pt x="493366" y="105935"/>
                  </a:lnTo>
                  <a:lnTo>
                    <a:pt x="523783" y="72137"/>
                  </a:lnTo>
                  <a:lnTo>
                    <a:pt x="548901" y="34148"/>
                  </a:lnTo>
                  <a:lnTo>
                    <a:pt x="564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897528" y="3777996"/>
              <a:ext cx="480695" cy="152400"/>
            </a:xfrm>
            <a:custGeom>
              <a:avLst/>
              <a:gdLst/>
              <a:ahLst/>
              <a:cxnLst/>
              <a:rect l="l" t="t" r="r" b="b"/>
              <a:pathLst>
                <a:path w="480695" h="152400">
                  <a:moveTo>
                    <a:pt x="480126" y="0"/>
                  </a:moveTo>
                  <a:lnTo>
                    <a:pt x="0" y="0"/>
                  </a:lnTo>
                  <a:lnTo>
                    <a:pt x="9762" y="20545"/>
                  </a:lnTo>
                  <a:lnTo>
                    <a:pt x="36098" y="57751"/>
                  </a:lnTo>
                  <a:lnTo>
                    <a:pt x="68261" y="89851"/>
                  </a:lnTo>
                  <a:lnTo>
                    <a:pt x="105491" y="116106"/>
                  </a:lnTo>
                  <a:lnTo>
                    <a:pt x="147030" y="135776"/>
                  </a:lnTo>
                  <a:lnTo>
                    <a:pt x="192119" y="148120"/>
                  </a:lnTo>
                  <a:lnTo>
                    <a:pt x="239998" y="152400"/>
                  </a:lnTo>
                  <a:lnTo>
                    <a:pt x="288079" y="148120"/>
                  </a:lnTo>
                  <a:lnTo>
                    <a:pt x="333274" y="135776"/>
                  </a:lnTo>
                  <a:lnTo>
                    <a:pt x="374844" y="116106"/>
                  </a:lnTo>
                  <a:lnTo>
                    <a:pt x="412049" y="89851"/>
                  </a:lnTo>
                  <a:lnTo>
                    <a:pt x="444150" y="57751"/>
                  </a:lnTo>
                  <a:lnTo>
                    <a:pt x="470405" y="20545"/>
                  </a:lnTo>
                  <a:lnTo>
                    <a:pt x="480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855520" y="3777996"/>
              <a:ext cx="565150" cy="190500"/>
            </a:xfrm>
            <a:custGeom>
              <a:avLst/>
              <a:gdLst/>
              <a:ahLst/>
              <a:cxnLst/>
              <a:rect l="l" t="t" r="r" b="b"/>
              <a:pathLst>
                <a:path w="565150" h="190500">
                  <a:moveTo>
                    <a:pt x="564711" y="0"/>
                  </a:moveTo>
                  <a:lnTo>
                    <a:pt x="479799" y="0"/>
                  </a:lnTo>
                  <a:lnTo>
                    <a:pt x="472068" y="14270"/>
                  </a:lnTo>
                  <a:lnTo>
                    <a:pt x="449306" y="43157"/>
                  </a:lnTo>
                  <a:lnTo>
                    <a:pt x="393160" y="86255"/>
                  </a:lnTo>
                  <a:lnTo>
                    <a:pt x="327574" y="109563"/>
                  </a:lnTo>
                  <a:lnTo>
                    <a:pt x="293013" y="113714"/>
                  </a:lnTo>
                  <a:lnTo>
                    <a:pt x="258217" y="112817"/>
                  </a:lnTo>
                  <a:lnTo>
                    <a:pt x="190758" y="95752"/>
                  </a:lnTo>
                  <a:lnTo>
                    <a:pt x="130866" y="58102"/>
                  </a:lnTo>
                  <a:lnTo>
                    <a:pt x="84474" y="0"/>
                  </a:lnTo>
                  <a:lnTo>
                    <a:pt x="0" y="0"/>
                  </a:lnTo>
                  <a:lnTo>
                    <a:pt x="18590" y="38932"/>
                  </a:lnTo>
                  <a:lnTo>
                    <a:pt x="45645" y="78116"/>
                  </a:lnTo>
                  <a:lnTo>
                    <a:pt x="78249" y="112410"/>
                  </a:lnTo>
                  <a:lnTo>
                    <a:pt x="115667" y="141241"/>
                  </a:lnTo>
                  <a:lnTo>
                    <a:pt x="157163" y="164038"/>
                  </a:lnTo>
                  <a:lnTo>
                    <a:pt x="202002" y="180229"/>
                  </a:lnTo>
                  <a:lnTo>
                    <a:pt x="249449" y="189240"/>
                  </a:lnTo>
                  <a:lnTo>
                    <a:pt x="298770" y="190500"/>
                  </a:lnTo>
                  <a:lnTo>
                    <a:pt x="314772" y="188976"/>
                  </a:lnTo>
                  <a:lnTo>
                    <a:pt x="375973" y="176303"/>
                  </a:lnTo>
                  <a:lnTo>
                    <a:pt x="418895" y="158608"/>
                  </a:lnTo>
                  <a:lnTo>
                    <a:pt x="458215" y="134955"/>
                  </a:lnTo>
                  <a:lnTo>
                    <a:pt x="493366" y="105935"/>
                  </a:lnTo>
                  <a:lnTo>
                    <a:pt x="523783" y="72137"/>
                  </a:lnTo>
                  <a:lnTo>
                    <a:pt x="548901" y="34148"/>
                  </a:lnTo>
                  <a:lnTo>
                    <a:pt x="564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489826" y="4123182"/>
              <a:ext cx="2286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476123" y="4109013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06"/>
                  </a:moveTo>
                  <a:lnTo>
                    <a:pt x="256794" y="120848"/>
                  </a:lnTo>
                  <a:lnTo>
                    <a:pt x="256032" y="113990"/>
                  </a:lnTo>
                  <a:lnTo>
                    <a:pt x="244157" y="72770"/>
                  </a:lnTo>
                  <a:lnTo>
                    <a:pt x="223057" y="40771"/>
                  </a:lnTo>
                  <a:lnTo>
                    <a:pt x="162469" y="4396"/>
                  </a:lnTo>
                  <a:lnTo>
                    <a:pt x="127625" y="0"/>
                  </a:lnTo>
                  <a:lnTo>
                    <a:pt x="92842" y="4783"/>
                  </a:lnTo>
                  <a:lnTo>
                    <a:pt x="32748" y="41850"/>
                  </a:lnTo>
                  <a:lnTo>
                    <a:pt x="12081" y="74112"/>
                  </a:lnTo>
                  <a:lnTo>
                    <a:pt x="761" y="115514"/>
                  </a:lnTo>
                  <a:lnTo>
                    <a:pt x="0" y="121610"/>
                  </a:lnTo>
                  <a:lnTo>
                    <a:pt x="0" y="135326"/>
                  </a:lnTo>
                  <a:lnTo>
                    <a:pt x="762" y="142184"/>
                  </a:lnTo>
                  <a:lnTo>
                    <a:pt x="2286" y="154376"/>
                  </a:lnTo>
                  <a:lnTo>
                    <a:pt x="18463" y="194361"/>
                  </a:lnTo>
                  <a:lnTo>
                    <a:pt x="28194" y="206336"/>
                  </a:lnTo>
                  <a:lnTo>
                    <a:pt x="28194" y="122372"/>
                  </a:lnTo>
                  <a:lnTo>
                    <a:pt x="28956" y="117800"/>
                  </a:lnTo>
                  <a:lnTo>
                    <a:pt x="41813" y="78128"/>
                  </a:lnTo>
                  <a:lnTo>
                    <a:pt x="65426" y="50002"/>
                  </a:lnTo>
                  <a:lnTo>
                    <a:pt x="96145" y="33411"/>
                  </a:lnTo>
                  <a:lnTo>
                    <a:pt x="130321" y="28346"/>
                  </a:lnTo>
                  <a:lnTo>
                    <a:pt x="164304" y="34796"/>
                  </a:lnTo>
                  <a:lnTo>
                    <a:pt x="194444" y="52751"/>
                  </a:lnTo>
                  <a:lnTo>
                    <a:pt x="217093" y="82200"/>
                  </a:lnTo>
                  <a:lnTo>
                    <a:pt x="228600" y="123134"/>
                  </a:lnTo>
                  <a:lnTo>
                    <a:pt x="228600" y="208072"/>
                  </a:lnTo>
                  <a:lnTo>
                    <a:pt x="231890" y="204709"/>
                  </a:lnTo>
                  <a:lnTo>
                    <a:pt x="249381" y="170353"/>
                  </a:lnTo>
                  <a:lnTo>
                    <a:pt x="256794" y="127706"/>
                  </a:lnTo>
                  <a:close/>
                </a:path>
                <a:path w="257175" h="255904">
                  <a:moveTo>
                    <a:pt x="228600" y="208072"/>
                  </a:moveTo>
                  <a:lnTo>
                    <a:pt x="228600" y="133802"/>
                  </a:lnTo>
                  <a:lnTo>
                    <a:pt x="218020" y="172649"/>
                  </a:lnTo>
                  <a:lnTo>
                    <a:pt x="196700" y="201421"/>
                  </a:lnTo>
                  <a:lnTo>
                    <a:pt x="167985" y="219851"/>
                  </a:lnTo>
                  <a:lnTo>
                    <a:pt x="135216" y="227671"/>
                  </a:lnTo>
                  <a:lnTo>
                    <a:pt x="101738" y="224615"/>
                  </a:lnTo>
                  <a:lnTo>
                    <a:pt x="70894" y="210415"/>
                  </a:lnTo>
                  <a:lnTo>
                    <a:pt x="46027" y="184805"/>
                  </a:lnTo>
                  <a:lnTo>
                    <a:pt x="30480" y="147518"/>
                  </a:lnTo>
                  <a:lnTo>
                    <a:pt x="28956" y="137612"/>
                  </a:lnTo>
                  <a:lnTo>
                    <a:pt x="28194" y="133040"/>
                  </a:lnTo>
                  <a:lnTo>
                    <a:pt x="28194" y="206336"/>
                  </a:lnTo>
                  <a:lnTo>
                    <a:pt x="72932" y="244338"/>
                  </a:lnTo>
                  <a:lnTo>
                    <a:pt x="141712" y="255808"/>
                  </a:lnTo>
                  <a:lnTo>
                    <a:pt x="175780" y="247659"/>
                  </a:lnTo>
                  <a:lnTo>
                    <a:pt x="206598" y="230552"/>
                  </a:lnTo>
                  <a:lnTo>
                    <a:pt x="228600" y="208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556627" y="4123182"/>
              <a:ext cx="2286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542923" y="4108961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58"/>
                  </a:moveTo>
                  <a:lnTo>
                    <a:pt x="256794" y="120900"/>
                  </a:lnTo>
                  <a:lnTo>
                    <a:pt x="256032" y="114042"/>
                  </a:lnTo>
                  <a:lnTo>
                    <a:pt x="244117" y="72824"/>
                  </a:lnTo>
                  <a:lnTo>
                    <a:pt x="223000" y="40817"/>
                  </a:lnTo>
                  <a:lnTo>
                    <a:pt x="162426" y="4412"/>
                  </a:lnTo>
                  <a:lnTo>
                    <a:pt x="127601" y="0"/>
                  </a:lnTo>
                  <a:lnTo>
                    <a:pt x="92840" y="4772"/>
                  </a:lnTo>
                  <a:lnTo>
                    <a:pt x="32775" y="41841"/>
                  </a:lnTo>
                  <a:lnTo>
                    <a:pt x="12104" y="74125"/>
                  </a:lnTo>
                  <a:lnTo>
                    <a:pt x="761" y="115566"/>
                  </a:lnTo>
                  <a:lnTo>
                    <a:pt x="0" y="121662"/>
                  </a:lnTo>
                  <a:lnTo>
                    <a:pt x="0" y="135378"/>
                  </a:lnTo>
                  <a:lnTo>
                    <a:pt x="762" y="142236"/>
                  </a:lnTo>
                  <a:lnTo>
                    <a:pt x="2286" y="154428"/>
                  </a:lnTo>
                  <a:lnTo>
                    <a:pt x="18466" y="194413"/>
                  </a:lnTo>
                  <a:lnTo>
                    <a:pt x="28194" y="206383"/>
                  </a:lnTo>
                  <a:lnTo>
                    <a:pt x="28194" y="122424"/>
                  </a:lnTo>
                  <a:lnTo>
                    <a:pt x="28956" y="117852"/>
                  </a:lnTo>
                  <a:lnTo>
                    <a:pt x="41809" y="78180"/>
                  </a:lnTo>
                  <a:lnTo>
                    <a:pt x="65420" y="50054"/>
                  </a:lnTo>
                  <a:lnTo>
                    <a:pt x="96139" y="33463"/>
                  </a:lnTo>
                  <a:lnTo>
                    <a:pt x="130316" y="28398"/>
                  </a:lnTo>
                  <a:lnTo>
                    <a:pt x="164300" y="34848"/>
                  </a:lnTo>
                  <a:lnTo>
                    <a:pt x="194442" y="52803"/>
                  </a:lnTo>
                  <a:lnTo>
                    <a:pt x="217092" y="82253"/>
                  </a:lnTo>
                  <a:lnTo>
                    <a:pt x="228600" y="123186"/>
                  </a:lnTo>
                  <a:lnTo>
                    <a:pt x="228600" y="208125"/>
                  </a:lnTo>
                  <a:lnTo>
                    <a:pt x="231891" y="204762"/>
                  </a:lnTo>
                  <a:lnTo>
                    <a:pt x="249381" y="170405"/>
                  </a:lnTo>
                  <a:lnTo>
                    <a:pt x="256794" y="127758"/>
                  </a:lnTo>
                  <a:close/>
                </a:path>
                <a:path w="257175" h="255904">
                  <a:moveTo>
                    <a:pt x="228600" y="208125"/>
                  </a:moveTo>
                  <a:lnTo>
                    <a:pt x="228600" y="133854"/>
                  </a:lnTo>
                  <a:lnTo>
                    <a:pt x="218020" y="172702"/>
                  </a:lnTo>
                  <a:lnTo>
                    <a:pt x="196700" y="201473"/>
                  </a:lnTo>
                  <a:lnTo>
                    <a:pt x="167985" y="219903"/>
                  </a:lnTo>
                  <a:lnTo>
                    <a:pt x="135216" y="227723"/>
                  </a:lnTo>
                  <a:lnTo>
                    <a:pt x="101738" y="224667"/>
                  </a:lnTo>
                  <a:lnTo>
                    <a:pt x="70894" y="210467"/>
                  </a:lnTo>
                  <a:lnTo>
                    <a:pt x="46027" y="184858"/>
                  </a:lnTo>
                  <a:lnTo>
                    <a:pt x="30480" y="147570"/>
                  </a:lnTo>
                  <a:lnTo>
                    <a:pt x="28956" y="137664"/>
                  </a:lnTo>
                  <a:lnTo>
                    <a:pt x="28194" y="133092"/>
                  </a:lnTo>
                  <a:lnTo>
                    <a:pt x="28194" y="206383"/>
                  </a:lnTo>
                  <a:lnTo>
                    <a:pt x="72937" y="244390"/>
                  </a:lnTo>
                  <a:lnTo>
                    <a:pt x="141717" y="255860"/>
                  </a:lnTo>
                  <a:lnTo>
                    <a:pt x="175784" y="247712"/>
                  </a:lnTo>
                  <a:lnTo>
                    <a:pt x="206600" y="230605"/>
                  </a:lnTo>
                  <a:lnTo>
                    <a:pt x="228600" y="2081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6675767" y="3880878"/>
              <a:ext cx="924560" cy="271780"/>
            </a:xfrm>
            <a:custGeom>
              <a:avLst/>
              <a:gdLst/>
              <a:ahLst/>
              <a:cxnLst/>
              <a:rect l="l" t="t" r="r" b="b"/>
              <a:pathLst>
                <a:path w="924559" h="271779">
                  <a:moveTo>
                    <a:pt x="282702" y="20574"/>
                  </a:moveTo>
                  <a:lnTo>
                    <a:pt x="263652" y="0"/>
                  </a:lnTo>
                  <a:lnTo>
                    <a:pt x="0" y="250698"/>
                  </a:lnTo>
                  <a:lnTo>
                    <a:pt x="19812" y="271272"/>
                  </a:lnTo>
                  <a:lnTo>
                    <a:pt x="282702" y="20574"/>
                  </a:lnTo>
                  <a:close/>
                </a:path>
                <a:path w="924559" h="271779">
                  <a:moveTo>
                    <a:pt x="924306" y="250698"/>
                  </a:moveTo>
                  <a:lnTo>
                    <a:pt x="660654" y="0"/>
                  </a:lnTo>
                  <a:lnTo>
                    <a:pt x="640842" y="20574"/>
                  </a:lnTo>
                  <a:lnTo>
                    <a:pt x="904494" y="271272"/>
                  </a:lnTo>
                  <a:lnTo>
                    <a:pt x="924306" y="25069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8013827" y="4082796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36463" y="401545"/>
                  </a:lnTo>
                  <a:lnTo>
                    <a:pt x="62799" y="438751"/>
                  </a:lnTo>
                  <a:lnTo>
                    <a:pt x="94962" y="470851"/>
                  </a:lnTo>
                  <a:lnTo>
                    <a:pt x="132192" y="497106"/>
                  </a:lnTo>
                  <a:lnTo>
                    <a:pt x="173731" y="516776"/>
                  </a:lnTo>
                  <a:lnTo>
                    <a:pt x="218820" y="529120"/>
                  </a:lnTo>
                  <a:lnTo>
                    <a:pt x="266700" y="533400"/>
                  </a:lnTo>
                  <a:lnTo>
                    <a:pt x="314780" y="529120"/>
                  </a:lnTo>
                  <a:lnTo>
                    <a:pt x="359975" y="516776"/>
                  </a:lnTo>
                  <a:lnTo>
                    <a:pt x="401545" y="497106"/>
                  </a:lnTo>
                  <a:lnTo>
                    <a:pt x="438751" y="470851"/>
                  </a:lnTo>
                  <a:lnTo>
                    <a:pt x="470851" y="438751"/>
                  </a:lnTo>
                  <a:lnTo>
                    <a:pt x="497106" y="401545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975727" y="4045867"/>
              <a:ext cx="609600" cy="589915"/>
            </a:xfrm>
            <a:custGeom>
              <a:avLst/>
              <a:gdLst/>
              <a:ahLst/>
              <a:cxnLst/>
              <a:rect l="l" t="t" r="r" b="b"/>
              <a:pathLst>
                <a:path w="609600" h="58991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460" y="48060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41383" y="456860"/>
                  </a:lnTo>
                  <a:lnTo>
                    <a:pt x="68438" y="496044"/>
                  </a:lnTo>
                  <a:lnTo>
                    <a:pt x="76200" y="50420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504706"/>
                  </a:lnTo>
                  <a:lnTo>
                    <a:pt x="546576" y="490065"/>
                  </a:lnTo>
                  <a:lnTo>
                    <a:pt x="571694" y="452077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589914">
                  <a:moveTo>
                    <a:pt x="533400" y="504706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494861" y="432199"/>
                  </a:lnTo>
                  <a:lnTo>
                    <a:pt x="445560" y="485092"/>
                  </a:lnTo>
                  <a:lnTo>
                    <a:pt x="383985" y="518328"/>
                  </a:lnTo>
                  <a:lnTo>
                    <a:pt x="315806" y="531642"/>
                  </a:lnTo>
                  <a:lnTo>
                    <a:pt x="281010" y="530746"/>
                  </a:lnTo>
                  <a:lnTo>
                    <a:pt x="213551" y="513680"/>
                  </a:lnTo>
                  <a:lnTo>
                    <a:pt x="153659" y="476030"/>
                  </a:lnTo>
                  <a:lnTo>
                    <a:pt x="107001" y="417531"/>
                  </a:ln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504208"/>
                  </a:lnTo>
                  <a:lnTo>
                    <a:pt x="101042" y="530338"/>
                  </a:lnTo>
                  <a:lnTo>
                    <a:pt x="138527" y="559206"/>
                  </a:lnTo>
                  <a:lnTo>
                    <a:pt x="179956" y="581967"/>
                  </a:lnTo>
                  <a:lnTo>
                    <a:pt x="200481" y="589378"/>
                  </a:lnTo>
                  <a:lnTo>
                    <a:pt x="410538" y="589378"/>
                  </a:lnTo>
                  <a:lnTo>
                    <a:pt x="441688" y="576536"/>
                  </a:lnTo>
                  <a:lnTo>
                    <a:pt x="481008" y="552884"/>
                  </a:lnTo>
                  <a:lnTo>
                    <a:pt x="516159" y="523864"/>
                  </a:lnTo>
                  <a:lnTo>
                    <a:pt x="533400" y="5047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8124570" y="4144009"/>
            <a:ext cx="300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11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822845" y="3777996"/>
            <a:ext cx="9096375" cy="2571750"/>
            <a:chOff x="822845" y="3777996"/>
            <a:chExt cx="9096375" cy="2571750"/>
          </a:xfrm>
        </p:grpSpPr>
        <p:sp>
          <p:nvSpPr>
            <p:cNvPr id="76" name="object 76"/>
            <p:cNvSpPr/>
            <p:nvPr/>
          </p:nvSpPr>
          <p:spPr>
            <a:xfrm>
              <a:off x="8019415" y="4567440"/>
              <a:ext cx="523240" cy="67945"/>
            </a:xfrm>
            <a:custGeom>
              <a:avLst/>
              <a:gdLst/>
              <a:ahLst/>
              <a:cxnLst/>
              <a:rect l="l" t="t" r="r" b="b"/>
              <a:pathLst>
                <a:path w="523240" h="67945">
                  <a:moveTo>
                    <a:pt x="82816" y="19050"/>
                  </a:moveTo>
                  <a:lnTo>
                    <a:pt x="62242" y="0"/>
                  </a:lnTo>
                  <a:lnTo>
                    <a:pt x="0" y="67818"/>
                  </a:lnTo>
                  <a:lnTo>
                    <a:pt x="38176" y="67818"/>
                  </a:lnTo>
                  <a:lnTo>
                    <a:pt x="82816" y="19050"/>
                  </a:lnTo>
                  <a:close/>
                </a:path>
                <a:path w="523240" h="67945">
                  <a:moveTo>
                    <a:pt x="522998" y="67818"/>
                  </a:moveTo>
                  <a:lnTo>
                    <a:pt x="460768" y="0"/>
                  </a:lnTo>
                  <a:lnTo>
                    <a:pt x="440194" y="19050"/>
                  </a:lnTo>
                  <a:lnTo>
                    <a:pt x="484822" y="67818"/>
                  </a:lnTo>
                  <a:lnTo>
                    <a:pt x="522998" y="6781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845705" y="4635246"/>
              <a:ext cx="34290" cy="857250"/>
            </a:xfrm>
            <a:custGeom>
              <a:avLst/>
              <a:gdLst/>
              <a:ahLst/>
              <a:cxnLst/>
              <a:rect l="l" t="t" r="r" b="b"/>
              <a:pathLst>
                <a:path w="34290" h="857250">
                  <a:moveTo>
                    <a:pt x="34290" y="85725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9518027" y="3777996"/>
              <a:ext cx="39625" cy="25717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822845" y="4635246"/>
              <a:ext cx="11430" cy="857250"/>
            </a:xfrm>
            <a:custGeom>
              <a:avLst/>
              <a:gdLst/>
              <a:ahLst/>
              <a:cxnLst/>
              <a:rect l="l" t="t" r="r" b="b"/>
              <a:pathLst>
                <a:path w="11430" h="857250">
                  <a:moveTo>
                    <a:pt x="11430" y="857250"/>
                  </a:moveTo>
                  <a:lnTo>
                    <a:pt x="1143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1430" y="85725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89723" y="4635258"/>
              <a:ext cx="6276975" cy="857250"/>
            </a:xfrm>
            <a:custGeom>
              <a:avLst/>
              <a:gdLst/>
              <a:ahLst/>
              <a:cxnLst/>
              <a:rect l="l" t="t" r="r" b="b"/>
              <a:pathLst>
                <a:path w="6276975" h="857250">
                  <a:moveTo>
                    <a:pt x="28181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28181" y="857250"/>
                  </a:lnTo>
                  <a:lnTo>
                    <a:pt x="28181" y="0"/>
                  </a:lnTo>
                  <a:close/>
                </a:path>
                <a:path w="6276975" h="857250">
                  <a:moveTo>
                    <a:pt x="6276594" y="0"/>
                  </a:moveTo>
                  <a:lnTo>
                    <a:pt x="6248400" y="0"/>
                  </a:lnTo>
                  <a:lnTo>
                    <a:pt x="6248400" y="857250"/>
                  </a:lnTo>
                  <a:lnTo>
                    <a:pt x="6276594" y="857250"/>
                  </a:lnTo>
                  <a:lnTo>
                    <a:pt x="6276594" y="0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8176208" y="4635246"/>
              <a:ext cx="210185" cy="19050"/>
            </a:xfrm>
            <a:custGeom>
              <a:avLst/>
              <a:gdLst/>
              <a:ahLst/>
              <a:cxnLst/>
              <a:rect l="l" t="t" r="r" b="b"/>
              <a:pathLst>
                <a:path w="210184" h="19050">
                  <a:moveTo>
                    <a:pt x="210057" y="0"/>
                  </a:moveTo>
                  <a:lnTo>
                    <a:pt x="0" y="0"/>
                  </a:lnTo>
                  <a:lnTo>
                    <a:pt x="24314" y="8779"/>
                  </a:lnTo>
                  <a:lnTo>
                    <a:pt x="71761" y="17790"/>
                  </a:lnTo>
                  <a:lnTo>
                    <a:pt x="121082" y="19050"/>
                  </a:lnTo>
                  <a:lnTo>
                    <a:pt x="152324" y="16002"/>
                  </a:lnTo>
                  <a:lnTo>
                    <a:pt x="198284" y="4853"/>
                  </a:lnTo>
                  <a:lnTo>
                    <a:pt x="2100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7632826" y="4844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619123" y="483127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20"/>
                  </a:moveTo>
                  <a:lnTo>
                    <a:pt x="256794" y="120962"/>
                  </a:lnTo>
                  <a:lnTo>
                    <a:pt x="256032" y="114104"/>
                  </a:lnTo>
                  <a:lnTo>
                    <a:pt x="244178" y="72898"/>
                  </a:lnTo>
                  <a:lnTo>
                    <a:pt x="223095" y="40885"/>
                  </a:lnTo>
                  <a:lnTo>
                    <a:pt x="162528" y="4437"/>
                  </a:lnTo>
                  <a:lnTo>
                    <a:pt x="127687" y="0"/>
                  </a:lnTo>
                  <a:lnTo>
                    <a:pt x="92903" y="4751"/>
                  </a:lnTo>
                  <a:lnTo>
                    <a:pt x="32790" y="41818"/>
                  </a:lnTo>
                  <a:lnTo>
                    <a:pt x="12104" y="74131"/>
                  </a:lnTo>
                  <a:lnTo>
                    <a:pt x="761" y="115628"/>
                  </a:lnTo>
                  <a:lnTo>
                    <a:pt x="0" y="121724"/>
                  </a:lnTo>
                  <a:lnTo>
                    <a:pt x="0" y="135440"/>
                  </a:lnTo>
                  <a:lnTo>
                    <a:pt x="762" y="142298"/>
                  </a:lnTo>
                  <a:lnTo>
                    <a:pt x="2286" y="154490"/>
                  </a:lnTo>
                  <a:lnTo>
                    <a:pt x="18441" y="194434"/>
                  </a:lnTo>
                  <a:lnTo>
                    <a:pt x="28194" y="206421"/>
                  </a:lnTo>
                  <a:lnTo>
                    <a:pt x="28194" y="122486"/>
                  </a:lnTo>
                  <a:lnTo>
                    <a:pt x="28956" y="117914"/>
                  </a:lnTo>
                  <a:lnTo>
                    <a:pt x="42076" y="77992"/>
                  </a:lnTo>
                  <a:lnTo>
                    <a:pt x="65849" y="49793"/>
                  </a:lnTo>
                  <a:lnTo>
                    <a:pt x="96639" y="33254"/>
                  </a:lnTo>
                  <a:lnTo>
                    <a:pt x="130811" y="28313"/>
                  </a:lnTo>
                  <a:lnTo>
                    <a:pt x="164729" y="34905"/>
                  </a:lnTo>
                  <a:lnTo>
                    <a:pt x="194757" y="52967"/>
                  </a:lnTo>
                  <a:lnTo>
                    <a:pt x="217259" y="82436"/>
                  </a:lnTo>
                  <a:lnTo>
                    <a:pt x="228600" y="123248"/>
                  </a:lnTo>
                  <a:lnTo>
                    <a:pt x="228600" y="208140"/>
                  </a:lnTo>
                  <a:lnTo>
                    <a:pt x="231962" y="204708"/>
                  </a:lnTo>
                  <a:lnTo>
                    <a:pt x="249430" y="170399"/>
                  </a:lnTo>
                  <a:lnTo>
                    <a:pt x="256794" y="127820"/>
                  </a:lnTo>
                  <a:close/>
                </a:path>
                <a:path w="257175" h="255904">
                  <a:moveTo>
                    <a:pt x="228600" y="208140"/>
                  </a:moveTo>
                  <a:lnTo>
                    <a:pt x="228600" y="133916"/>
                  </a:lnTo>
                  <a:lnTo>
                    <a:pt x="217971" y="172812"/>
                  </a:lnTo>
                  <a:lnTo>
                    <a:pt x="196640" y="201587"/>
                  </a:lnTo>
                  <a:lnTo>
                    <a:pt x="167938" y="219991"/>
                  </a:lnTo>
                  <a:lnTo>
                    <a:pt x="135197" y="227771"/>
                  </a:lnTo>
                  <a:lnTo>
                    <a:pt x="101750" y="224676"/>
                  </a:lnTo>
                  <a:lnTo>
                    <a:pt x="70926" y="210456"/>
                  </a:lnTo>
                  <a:lnTo>
                    <a:pt x="46059" y="184859"/>
                  </a:lnTo>
                  <a:lnTo>
                    <a:pt x="30480" y="147632"/>
                  </a:lnTo>
                  <a:lnTo>
                    <a:pt x="28956" y="137726"/>
                  </a:lnTo>
                  <a:lnTo>
                    <a:pt x="28194" y="133154"/>
                  </a:lnTo>
                  <a:lnTo>
                    <a:pt x="28194" y="206421"/>
                  </a:lnTo>
                  <a:lnTo>
                    <a:pt x="72922" y="244340"/>
                  </a:lnTo>
                  <a:lnTo>
                    <a:pt x="141751" y="255770"/>
                  </a:lnTo>
                  <a:lnTo>
                    <a:pt x="175840" y="247618"/>
                  </a:lnTo>
                  <a:lnTo>
                    <a:pt x="206672" y="230523"/>
                  </a:lnTo>
                  <a:lnTo>
                    <a:pt x="228600" y="208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8699626" y="4844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8685923" y="483127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20"/>
                  </a:moveTo>
                  <a:lnTo>
                    <a:pt x="256794" y="120962"/>
                  </a:lnTo>
                  <a:lnTo>
                    <a:pt x="256032" y="114104"/>
                  </a:lnTo>
                  <a:lnTo>
                    <a:pt x="244178" y="72898"/>
                  </a:lnTo>
                  <a:lnTo>
                    <a:pt x="223095" y="40885"/>
                  </a:lnTo>
                  <a:lnTo>
                    <a:pt x="162528" y="4437"/>
                  </a:lnTo>
                  <a:lnTo>
                    <a:pt x="127687" y="0"/>
                  </a:lnTo>
                  <a:lnTo>
                    <a:pt x="92903" y="4751"/>
                  </a:lnTo>
                  <a:lnTo>
                    <a:pt x="32790" y="41818"/>
                  </a:lnTo>
                  <a:lnTo>
                    <a:pt x="12104" y="74131"/>
                  </a:lnTo>
                  <a:lnTo>
                    <a:pt x="761" y="115628"/>
                  </a:lnTo>
                  <a:lnTo>
                    <a:pt x="0" y="121724"/>
                  </a:lnTo>
                  <a:lnTo>
                    <a:pt x="0" y="135440"/>
                  </a:lnTo>
                  <a:lnTo>
                    <a:pt x="762" y="142298"/>
                  </a:lnTo>
                  <a:lnTo>
                    <a:pt x="2286" y="154490"/>
                  </a:lnTo>
                  <a:lnTo>
                    <a:pt x="18441" y="194434"/>
                  </a:lnTo>
                  <a:lnTo>
                    <a:pt x="28194" y="206421"/>
                  </a:lnTo>
                  <a:lnTo>
                    <a:pt x="28194" y="122486"/>
                  </a:lnTo>
                  <a:lnTo>
                    <a:pt x="28956" y="117914"/>
                  </a:lnTo>
                  <a:lnTo>
                    <a:pt x="42076" y="77992"/>
                  </a:lnTo>
                  <a:lnTo>
                    <a:pt x="65849" y="49793"/>
                  </a:lnTo>
                  <a:lnTo>
                    <a:pt x="96639" y="33254"/>
                  </a:lnTo>
                  <a:lnTo>
                    <a:pt x="130811" y="28313"/>
                  </a:lnTo>
                  <a:lnTo>
                    <a:pt x="164729" y="34905"/>
                  </a:lnTo>
                  <a:lnTo>
                    <a:pt x="194757" y="52967"/>
                  </a:lnTo>
                  <a:lnTo>
                    <a:pt x="217259" y="82436"/>
                  </a:lnTo>
                  <a:lnTo>
                    <a:pt x="228600" y="123248"/>
                  </a:lnTo>
                  <a:lnTo>
                    <a:pt x="228600" y="208140"/>
                  </a:lnTo>
                  <a:lnTo>
                    <a:pt x="231962" y="204708"/>
                  </a:lnTo>
                  <a:lnTo>
                    <a:pt x="249430" y="170399"/>
                  </a:lnTo>
                  <a:lnTo>
                    <a:pt x="256794" y="127820"/>
                  </a:lnTo>
                  <a:close/>
                </a:path>
                <a:path w="257175" h="255904">
                  <a:moveTo>
                    <a:pt x="228600" y="208140"/>
                  </a:moveTo>
                  <a:lnTo>
                    <a:pt x="228600" y="133916"/>
                  </a:lnTo>
                  <a:lnTo>
                    <a:pt x="217971" y="172812"/>
                  </a:lnTo>
                  <a:lnTo>
                    <a:pt x="196640" y="201587"/>
                  </a:lnTo>
                  <a:lnTo>
                    <a:pt x="167938" y="219991"/>
                  </a:lnTo>
                  <a:lnTo>
                    <a:pt x="135197" y="227771"/>
                  </a:lnTo>
                  <a:lnTo>
                    <a:pt x="101750" y="224676"/>
                  </a:lnTo>
                  <a:lnTo>
                    <a:pt x="70926" y="210456"/>
                  </a:lnTo>
                  <a:lnTo>
                    <a:pt x="46059" y="184859"/>
                  </a:lnTo>
                  <a:lnTo>
                    <a:pt x="30480" y="147632"/>
                  </a:lnTo>
                  <a:lnTo>
                    <a:pt x="28956" y="137726"/>
                  </a:lnTo>
                  <a:lnTo>
                    <a:pt x="28194" y="133154"/>
                  </a:lnTo>
                  <a:lnTo>
                    <a:pt x="28194" y="206421"/>
                  </a:lnTo>
                  <a:lnTo>
                    <a:pt x="72922" y="244340"/>
                  </a:lnTo>
                  <a:lnTo>
                    <a:pt x="141751" y="255770"/>
                  </a:lnTo>
                  <a:lnTo>
                    <a:pt x="175840" y="247618"/>
                  </a:lnTo>
                  <a:lnTo>
                    <a:pt x="206672" y="230523"/>
                  </a:lnTo>
                  <a:lnTo>
                    <a:pt x="228600" y="208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818006" y="4635258"/>
              <a:ext cx="925830" cy="238760"/>
            </a:xfrm>
            <a:custGeom>
              <a:avLst/>
              <a:gdLst/>
              <a:ahLst/>
              <a:cxnLst/>
              <a:rect l="l" t="t" r="r" b="b"/>
              <a:pathLst>
                <a:path w="925829" h="238760">
                  <a:moveTo>
                    <a:pt x="239585" y="0"/>
                  </a:moveTo>
                  <a:lnTo>
                    <a:pt x="201409" y="0"/>
                  </a:lnTo>
                  <a:lnTo>
                    <a:pt x="0" y="219456"/>
                  </a:lnTo>
                  <a:lnTo>
                    <a:pt x="21336" y="238506"/>
                  </a:lnTo>
                  <a:lnTo>
                    <a:pt x="239585" y="0"/>
                  </a:lnTo>
                  <a:close/>
                </a:path>
                <a:path w="925829" h="238760">
                  <a:moveTo>
                    <a:pt x="925830" y="219456"/>
                  </a:moveTo>
                  <a:lnTo>
                    <a:pt x="724408" y="0"/>
                  </a:lnTo>
                  <a:lnTo>
                    <a:pt x="686231" y="0"/>
                  </a:lnTo>
                  <a:lnTo>
                    <a:pt x="904494" y="238506"/>
                  </a:lnTo>
                  <a:lnTo>
                    <a:pt x="925830" y="219456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989723" y="5492508"/>
              <a:ext cx="6276975" cy="857250"/>
            </a:xfrm>
            <a:custGeom>
              <a:avLst/>
              <a:gdLst/>
              <a:ahLst/>
              <a:cxnLst/>
              <a:rect l="l" t="t" r="r" b="b"/>
              <a:pathLst>
                <a:path w="6276975" h="857250">
                  <a:moveTo>
                    <a:pt x="28181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28181" y="857250"/>
                  </a:lnTo>
                  <a:lnTo>
                    <a:pt x="28181" y="0"/>
                  </a:lnTo>
                  <a:close/>
                </a:path>
                <a:path w="6276975" h="857250">
                  <a:moveTo>
                    <a:pt x="6276594" y="0"/>
                  </a:moveTo>
                  <a:lnTo>
                    <a:pt x="6248400" y="0"/>
                  </a:lnTo>
                  <a:lnTo>
                    <a:pt x="6248400" y="857250"/>
                  </a:lnTo>
                  <a:lnTo>
                    <a:pt x="6276594" y="857250"/>
                  </a:lnTo>
                  <a:lnTo>
                    <a:pt x="6276594" y="0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/>
          <p:cNvSpPr txBox="1"/>
          <p:nvPr/>
        </p:nvSpPr>
        <p:spPr>
          <a:xfrm>
            <a:off x="1082935" y="4651502"/>
            <a:ext cx="25463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1.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2.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3.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4.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997396" y="4544501"/>
            <a:ext cx="504825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40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Every node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either red or black  Every leaf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(NULL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pointer)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node 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red,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both children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black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Every path from node to descendent leaf  contains 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same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number of black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nodes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774839" y="6348984"/>
            <a:ext cx="9144000" cy="858519"/>
            <a:chOff x="774839" y="6348984"/>
            <a:chExt cx="9144000" cy="858519"/>
          </a:xfrm>
        </p:grpSpPr>
        <p:sp>
          <p:nvSpPr>
            <p:cNvPr id="96" name="object 96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9518027" y="6349746"/>
              <a:ext cx="39625" cy="8572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/>
              <a:rect l="l" t="t" r="r" b="b"/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989723" y="6349746"/>
              <a:ext cx="6276975" cy="593090"/>
            </a:xfrm>
            <a:custGeom>
              <a:avLst/>
              <a:gdLst/>
              <a:ahLst/>
              <a:cxnLst/>
              <a:rect l="l" t="t" r="r" b="b"/>
              <a:pathLst>
                <a:path w="6276975" h="593090">
                  <a:moveTo>
                    <a:pt x="28194" y="563880"/>
                  </a:moveTo>
                  <a:lnTo>
                    <a:pt x="28194" y="0"/>
                  </a:lnTo>
                  <a:lnTo>
                    <a:pt x="0" y="0"/>
                  </a:lnTo>
                  <a:lnTo>
                    <a:pt x="0" y="592836"/>
                  </a:lnTo>
                  <a:lnTo>
                    <a:pt x="13715" y="592836"/>
                  </a:lnTo>
                  <a:lnTo>
                    <a:pt x="13716" y="563880"/>
                  </a:lnTo>
                  <a:lnTo>
                    <a:pt x="28194" y="563880"/>
                  </a:lnTo>
                  <a:close/>
                </a:path>
                <a:path w="6276975" h="593090">
                  <a:moveTo>
                    <a:pt x="6262103" y="563880"/>
                  </a:moveTo>
                  <a:lnTo>
                    <a:pt x="13716" y="563880"/>
                  </a:lnTo>
                  <a:lnTo>
                    <a:pt x="28194" y="578358"/>
                  </a:lnTo>
                  <a:lnTo>
                    <a:pt x="28194" y="592836"/>
                  </a:lnTo>
                  <a:lnTo>
                    <a:pt x="6248400" y="592836"/>
                  </a:lnTo>
                  <a:lnTo>
                    <a:pt x="6248400" y="578358"/>
                  </a:lnTo>
                  <a:lnTo>
                    <a:pt x="6262103" y="563880"/>
                  </a:lnTo>
                  <a:close/>
                </a:path>
                <a:path w="6276975" h="593090">
                  <a:moveTo>
                    <a:pt x="28194" y="592836"/>
                  </a:moveTo>
                  <a:lnTo>
                    <a:pt x="28194" y="578358"/>
                  </a:lnTo>
                  <a:lnTo>
                    <a:pt x="13716" y="563880"/>
                  </a:lnTo>
                  <a:lnTo>
                    <a:pt x="13715" y="592836"/>
                  </a:lnTo>
                  <a:lnTo>
                    <a:pt x="28194" y="592836"/>
                  </a:lnTo>
                  <a:close/>
                </a:path>
                <a:path w="6276975" h="593090">
                  <a:moveTo>
                    <a:pt x="6276594" y="592836"/>
                  </a:moveTo>
                  <a:lnTo>
                    <a:pt x="6276594" y="0"/>
                  </a:lnTo>
                  <a:lnTo>
                    <a:pt x="6248400" y="0"/>
                  </a:lnTo>
                  <a:lnTo>
                    <a:pt x="6248400" y="563880"/>
                  </a:lnTo>
                  <a:lnTo>
                    <a:pt x="6262103" y="563880"/>
                  </a:lnTo>
                  <a:lnTo>
                    <a:pt x="6262103" y="592836"/>
                  </a:lnTo>
                  <a:lnTo>
                    <a:pt x="6276594" y="592836"/>
                  </a:lnTo>
                  <a:close/>
                </a:path>
                <a:path w="6276975" h="593090">
                  <a:moveTo>
                    <a:pt x="6262103" y="592836"/>
                  </a:moveTo>
                  <a:lnTo>
                    <a:pt x="6262103" y="563880"/>
                  </a:lnTo>
                  <a:lnTo>
                    <a:pt x="6248400" y="578358"/>
                  </a:lnTo>
                  <a:lnTo>
                    <a:pt x="6248400" y="592836"/>
                  </a:lnTo>
                  <a:lnTo>
                    <a:pt x="6262103" y="592836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/>
          <p:cNvSpPr txBox="1"/>
          <p:nvPr/>
        </p:nvSpPr>
        <p:spPr>
          <a:xfrm>
            <a:off x="1082935" y="6480302"/>
            <a:ext cx="254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5.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997396" y="6480302"/>
            <a:ext cx="3002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 root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always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9106801" y="6230365"/>
            <a:ext cx="2057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8027" y="348995"/>
            <a:ext cx="39625" cy="857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2833" y="349007"/>
            <a:ext cx="57785" cy="857250"/>
          </a:xfrm>
          <a:custGeom>
            <a:avLst/>
            <a:gdLst/>
            <a:ahLst/>
            <a:cxnLst/>
            <a:rect l="l" t="t" r="r" b="b"/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612515" y="348995"/>
            <a:ext cx="306705" cy="857250"/>
            <a:chOff x="9612515" y="348995"/>
            <a:chExt cx="306705" cy="857250"/>
          </a:xfrm>
        </p:grpSpPr>
        <p:sp>
          <p:nvSpPr>
            <p:cNvPr id="5" name="object 5"/>
            <p:cNvSpPr/>
            <p:nvPr/>
          </p:nvSpPr>
          <p:spPr>
            <a:xfrm>
              <a:off x="9612515" y="348995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R</a:t>
            </a:r>
            <a:r>
              <a:rPr dirty="0"/>
              <a:t>ED</a:t>
            </a:r>
            <a:r>
              <a:rPr sz="3200" dirty="0"/>
              <a:t>-B</a:t>
            </a:r>
            <a:r>
              <a:rPr dirty="0"/>
              <a:t>LACK</a:t>
            </a:r>
            <a:r>
              <a:rPr spc="60" dirty="0"/>
              <a:t> </a:t>
            </a:r>
            <a:r>
              <a:rPr sz="3200" dirty="0"/>
              <a:t>T</a:t>
            </a:r>
            <a:r>
              <a:rPr dirty="0"/>
              <a:t>REES</a:t>
            </a:r>
            <a:r>
              <a:rPr sz="3200" dirty="0"/>
              <a:t>:</a:t>
            </a:r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9" name="object 9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2833" y="1206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612515" y="1206246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11541" y="1206500"/>
            <a:ext cx="5233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5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HE </a:t>
            </a:r>
            <a:r>
              <a:rPr sz="3200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550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ROBLEM </a:t>
            </a:r>
            <a:r>
              <a:rPr sz="32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55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ITH</a:t>
            </a:r>
            <a:r>
              <a:rPr sz="2550" spc="37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55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NSERTION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2845" y="1206246"/>
            <a:ext cx="9096375" cy="2571750"/>
            <a:chOff x="822845" y="1206246"/>
            <a:chExt cx="9096375" cy="2571750"/>
          </a:xfrm>
        </p:grpSpPr>
        <p:sp>
          <p:nvSpPr>
            <p:cNvPr id="15" name="object 15"/>
            <p:cNvSpPr/>
            <p:nvPr/>
          </p:nvSpPr>
          <p:spPr>
            <a:xfrm>
              <a:off x="6695905" y="2025396"/>
              <a:ext cx="274320" cy="38100"/>
            </a:xfrm>
            <a:custGeom>
              <a:avLst/>
              <a:gdLst/>
              <a:ahLst/>
              <a:cxnLst/>
              <a:rect l="l" t="t" r="r" b="b"/>
              <a:pathLst>
                <a:path w="274320" h="38100">
                  <a:moveTo>
                    <a:pt x="273978" y="38099"/>
                  </a:moveTo>
                  <a:lnTo>
                    <a:pt x="271666" y="36463"/>
                  </a:lnTo>
                  <a:lnTo>
                    <a:pt x="230096" y="16711"/>
                  </a:lnTo>
                  <a:lnTo>
                    <a:pt x="184901" y="4304"/>
                  </a:lnTo>
                  <a:lnTo>
                    <a:pt x="136820" y="0"/>
                  </a:lnTo>
                  <a:lnTo>
                    <a:pt x="88941" y="4304"/>
                  </a:lnTo>
                  <a:lnTo>
                    <a:pt x="43852" y="16711"/>
                  </a:lnTo>
                  <a:lnTo>
                    <a:pt x="2313" y="36463"/>
                  </a:lnTo>
                  <a:lnTo>
                    <a:pt x="0" y="38099"/>
                  </a:lnTo>
                  <a:lnTo>
                    <a:pt x="273978" y="3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31270" y="1988467"/>
              <a:ext cx="403860" cy="75565"/>
            </a:xfrm>
            <a:custGeom>
              <a:avLst/>
              <a:gdLst/>
              <a:ahLst/>
              <a:cxnLst/>
              <a:rect l="l" t="t" r="r" b="b"/>
              <a:pathLst>
                <a:path w="403859" h="75564">
                  <a:moveTo>
                    <a:pt x="403583" y="75028"/>
                  </a:moveTo>
                  <a:lnTo>
                    <a:pt x="366548" y="46698"/>
                  </a:lnTo>
                  <a:lnTo>
                    <a:pt x="303367" y="16639"/>
                  </a:lnTo>
                  <a:lnTo>
                    <a:pt x="235469" y="1755"/>
                  </a:lnTo>
                  <a:lnTo>
                    <a:pt x="200741" y="0"/>
                  </a:lnTo>
                  <a:lnTo>
                    <a:pt x="166024" y="2032"/>
                  </a:lnTo>
                  <a:lnTo>
                    <a:pt x="98205" y="17456"/>
                  </a:lnTo>
                  <a:lnTo>
                    <a:pt x="35183" y="48012"/>
                  </a:lnTo>
                  <a:lnTo>
                    <a:pt x="0" y="75028"/>
                  </a:lnTo>
                  <a:lnTo>
                    <a:pt x="403583" y="75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518027" y="1206246"/>
              <a:ext cx="39625" cy="257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50318" y="2062746"/>
              <a:ext cx="3747135" cy="858519"/>
            </a:xfrm>
            <a:custGeom>
              <a:avLst/>
              <a:gdLst/>
              <a:ahLst/>
              <a:cxnLst/>
              <a:rect l="l" t="t" r="r" b="b"/>
              <a:pathLst>
                <a:path w="3747134" h="858519">
                  <a:moveTo>
                    <a:pt x="698754" y="470154"/>
                  </a:moveTo>
                  <a:lnTo>
                    <a:pt x="689610" y="443484"/>
                  </a:lnTo>
                  <a:lnTo>
                    <a:pt x="0" y="675132"/>
                  </a:lnTo>
                  <a:lnTo>
                    <a:pt x="9144" y="701802"/>
                  </a:lnTo>
                  <a:lnTo>
                    <a:pt x="698754" y="470154"/>
                  </a:lnTo>
                  <a:close/>
                </a:path>
                <a:path w="3747134" h="858519">
                  <a:moveTo>
                    <a:pt x="1765579" y="675132"/>
                  </a:moveTo>
                  <a:lnTo>
                    <a:pt x="1075969" y="443484"/>
                  </a:lnTo>
                  <a:lnTo>
                    <a:pt x="1066825" y="470154"/>
                  </a:lnTo>
                  <a:lnTo>
                    <a:pt x="1756435" y="701802"/>
                  </a:lnTo>
                  <a:lnTo>
                    <a:pt x="1765579" y="675132"/>
                  </a:lnTo>
                  <a:close/>
                </a:path>
                <a:path w="3747134" h="858519">
                  <a:moveTo>
                    <a:pt x="3746766" y="0"/>
                  </a:moveTo>
                  <a:lnTo>
                    <a:pt x="3733825" y="0"/>
                  </a:lnTo>
                  <a:lnTo>
                    <a:pt x="3733825" y="858012"/>
                  </a:lnTo>
                  <a:lnTo>
                    <a:pt x="3746766" y="858012"/>
                  </a:lnTo>
                  <a:lnTo>
                    <a:pt x="3746766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06095" y="2711196"/>
              <a:ext cx="520065" cy="209550"/>
            </a:xfrm>
            <a:custGeom>
              <a:avLst/>
              <a:gdLst/>
              <a:ahLst/>
              <a:cxnLst/>
              <a:rect l="l" t="t" r="r" b="b"/>
              <a:pathLst>
                <a:path w="520064" h="209550">
                  <a:moveTo>
                    <a:pt x="519727" y="209549"/>
                  </a:moveTo>
                  <a:lnTo>
                    <a:pt x="490250" y="132192"/>
                  </a:lnTo>
                  <a:lnTo>
                    <a:pt x="463995" y="94962"/>
                  </a:lnTo>
                  <a:lnTo>
                    <a:pt x="431895" y="62799"/>
                  </a:lnTo>
                  <a:lnTo>
                    <a:pt x="394690" y="36463"/>
                  </a:lnTo>
                  <a:lnTo>
                    <a:pt x="353120" y="16711"/>
                  </a:lnTo>
                  <a:lnTo>
                    <a:pt x="307924" y="4304"/>
                  </a:lnTo>
                  <a:lnTo>
                    <a:pt x="259844" y="0"/>
                  </a:lnTo>
                  <a:lnTo>
                    <a:pt x="211965" y="4304"/>
                  </a:lnTo>
                  <a:lnTo>
                    <a:pt x="166876" y="16711"/>
                  </a:lnTo>
                  <a:lnTo>
                    <a:pt x="125337" y="36463"/>
                  </a:lnTo>
                  <a:lnTo>
                    <a:pt x="88107" y="62799"/>
                  </a:lnTo>
                  <a:lnTo>
                    <a:pt x="55944" y="94962"/>
                  </a:lnTo>
                  <a:lnTo>
                    <a:pt x="29607" y="132192"/>
                  </a:lnTo>
                  <a:lnTo>
                    <a:pt x="9856" y="173731"/>
                  </a:lnTo>
                  <a:lnTo>
                    <a:pt x="0" y="209549"/>
                  </a:lnTo>
                  <a:lnTo>
                    <a:pt x="519727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67976" y="2674267"/>
              <a:ext cx="596265" cy="247015"/>
            </a:xfrm>
            <a:custGeom>
              <a:avLst/>
              <a:gdLst/>
              <a:ahLst/>
              <a:cxnLst/>
              <a:rect l="l" t="t" r="r" b="b"/>
              <a:pathLst>
                <a:path w="596264" h="247014">
                  <a:moveTo>
                    <a:pt x="596233" y="246478"/>
                  </a:moveTo>
                  <a:lnTo>
                    <a:pt x="579550" y="188335"/>
                  </a:lnTo>
                  <a:lnTo>
                    <a:pt x="562575" y="152402"/>
                  </a:lnTo>
                  <a:lnTo>
                    <a:pt x="542041" y="120273"/>
                  </a:lnTo>
                  <a:lnTo>
                    <a:pt x="491885" y="67423"/>
                  </a:lnTo>
                  <a:lnTo>
                    <a:pt x="432253" y="29771"/>
                  </a:lnTo>
                  <a:lnTo>
                    <a:pt x="366317" y="7301"/>
                  </a:lnTo>
                  <a:lnTo>
                    <a:pt x="297249" y="0"/>
                  </a:lnTo>
                  <a:lnTo>
                    <a:pt x="262531" y="2032"/>
                  </a:lnTo>
                  <a:lnTo>
                    <a:pt x="194712" y="17456"/>
                  </a:lnTo>
                  <a:lnTo>
                    <a:pt x="131690" y="48012"/>
                  </a:lnTo>
                  <a:lnTo>
                    <a:pt x="76638" y="93685"/>
                  </a:lnTo>
                  <a:lnTo>
                    <a:pt x="32726" y="154460"/>
                  </a:lnTo>
                  <a:lnTo>
                    <a:pt x="15940" y="190507"/>
                  </a:lnTo>
                  <a:lnTo>
                    <a:pt x="3128" y="230324"/>
                  </a:lnTo>
                  <a:lnTo>
                    <a:pt x="0" y="246478"/>
                  </a:lnTo>
                  <a:lnTo>
                    <a:pt x="78234" y="246478"/>
                  </a:lnTo>
                  <a:lnTo>
                    <a:pt x="80026" y="238297"/>
                  </a:lnTo>
                  <a:lnTo>
                    <a:pt x="94380" y="201396"/>
                  </a:lnTo>
                  <a:lnTo>
                    <a:pt x="136214" y="141946"/>
                  </a:lnTo>
                  <a:lnTo>
                    <a:pt x="191355" y="101519"/>
                  </a:lnTo>
                  <a:lnTo>
                    <a:pt x="254771" y="79977"/>
                  </a:lnTo>
                  <a:lnTo>
                    <a:pt x="288009" y="76246"/>
                  </a:lnTo>
                  <a:lnTo>
                    <a:pt x="321428" y="77185"/>
                  </a:lnTo>
                  <a:lnTo>
                    <a:pt x="386295" y="93004"/>
                  </a:lnTo>
                  <a:lnTo>
                    <a:pt x="444338" y="127298"/>
                  </a:lnTo>
                  <a:lnTo>
                    <a:pt x="490524" y="179929"/>
                  </a:lnTo>
                  <a:lnTo>
                    <a:pt x="518432" y="246478"/>
                  </a:lnTo>
                  <a:lnTo>
                    <a:pt x="596233" y="246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639682" y="2711196"/>
              <a:ext cx="520065" cy="209550"/>
            </a:xfrm>
            <a:custGeom>
              <a:avLst/>
              <a:gdLst/>
              <a:ahLst/>
              <a:cxnLst/>
              <a:rect l="l" t="t" r="r" b="b"/>
              <a:pathLst>
                <a:path w="520065" h="209550">
                  <a:moveTo>
                    <a:pt x="519727" y="209549"/>
                  </a:moveTo>
                  <a:lnTo>
                    <a:pt x="490250" y="132192"/>
                  </a:lnTo>
                  <a:lnTo>
                    <a:pt x="463995" y="94962"/>
                  </a:lnTo>
                  <a:lnTo>
                    <a:pt x="431895" y="62799"/>
                  </a:lnTo>
                  <a:lnTo>
                    <a:pt x="394690" y="36463"/>
                  </a:lnTo>
                  <a:lnTo>
                    <a:pt x="353120" y="16711"/>
                  </a:lnTo>
                  <a:lnTo>
                    <a:pt x="307924" y="4304"/>
                  </a:lnTo>
                  <a:lnTo>
                    <a:pt x="259844" y="0"/>
                  </a:lnTo>
                  <a:lnTo>
                    <a:pt x="211965" y="4304"/>
                  </a:lnTo>
                  <a:lnTo>
                    <a:pt x="166876" y="16711"/>
                  </a:lnTo>
                  <a:lnTo>
                    <a:pt x="125337" y="36463"/>
                  </a:lnTo>
                  <a:lnTo>
                    <a:pt x="88107" y="62799"/>
                  </a:lnTo>
                  <a:lnTo>
                    <a:pt x="55944" y="94962"/>
                  </a:lnTo>
                  <a:lnTo>
                    <a:pt x="29607" y="132192"/>
                  </a:lnTo>
                  <a:lnTo>
                    <a:pt x="9856" y="173731"/>
                  </a:lnTo>
                  <a:lnTo>
                    <a:pt x="0" y="209549"/>
                  </a:lnTo>
                  <a:lnTo>
                    <a:pt x="519727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01563" y="2674267"/>
              <a:ext cx="596265" cy="247015"/>
            </a:xfrm>
            <a:custGeom>
              <a:avLst/>
              <a:gdLst/>
              <a:ahLst/>
              <a:cxnLst/>
              <a:rect l="l" t="t" r="r" b="b"/>
              <a:pathLst>
                <a:path w="596265" h="247014">
                  <a:moveTo>
                    <a:pt x="596233" y="246478"/>
                  </a:moveTo>
                  <a:lnTo>
                    <a:pt x="579550" y="188335"/>
                  </a:lnTo>
                  <a:lnTo>
                    <a:pt x="562575" y="152402"/>
                  </a:lnTo>
                  <a:lnTo>
                    <a:pt x="542041" y="120273"/>
                  </a:lnTo>
                  <a:lnTo>
                    <a:pt x="491885" y="67423"/>
                  </a:lnTo>
                  <a:lnTo>
                    <a:pt x="432253" y="29771"/>
                  </a:lnTo>
                  <a:lnTo>
                    <a:pt x="366317" y="7301"/>
                  </a:lnTo>
                  <a:lnTo>
                    <a:pt x="297249" y="0"/>
                  </a:lnTo>
                  <a:lnTo>
                    <a:pt x="262531" y="2032"/>
                  </a:lnTo>
                  <a:lnTo>
                    <a:pt x="194712" y="17456"/>
                  </a:lnTo>
                  <a:lnTo>
                    <a:pt x="131690" y="48012"/>
                  </a:lnTo>
                  <a:lnTo>
                    <a:pt x="76638" y="93685"/>
                  </a:lnTo>
                  <a:lnTo>
                    <a:pt x="32726" y="154460"/>
                  </a:lnTo>
                  <a:lnTo>
                    <a:pt x="15940" y="190507"/>
                  </a:lnTo>
                  <a:lnTo>
                    <a:pt x="3128" y="230324"/>
                  </a:lnTo>
                  <a:lnTo>
                    <a:pt x="0" y="246478"/>
                  </a:lnTo>
                  <a:lnTo>
                    <a:pt x="78234" y="246478"/>
                  </a:lnTo>
                  <a:lnTo>
                    <a:pt x="80026" y="238297"/>
                  </a:lnTo>
                  <a:lnTo>
                    <a:pt x="94380" y="201396"/>
                  </a:lnTo>
                  <a:lnTo>
                    <a:pt x="136214" y="141946"/>
                  </a:lnTo>
                  <a:lnTo>
                    <a:pt x="191355" y="101519"/>
                  </a:lnTo>
                  <a:lnTo>
                    <a:pt x="254771" y="79977"/>
                  </a:lnTo>
                  <a:lnTo>
                    <a:pt x="288009" y="76246"/>
                  </a:lnTo>
                  <a:lnTo>
                    <a:pt x="321428" y="77185"/>
                  </a:lnTo>
                  <a:lnTo>
                    <a:pt x="386295" y="93004"/>
                  </a:lnTo>
                  <a:lnTo>
                    <a:pt x="444338" y="127298"/>
                  </a:lnTo>
                  <a:lnTo>
                    <a:pt x="490524" y="179929"/>
                  </a:lnTo>
                  <a:lnTo>
                    <a:pt x="518432" y="246478"/>
                  </a:lnTo>
                  <a:lnTo>
                    <a:pt x="596233" y="24647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566027" y="2063495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533400" y="228600"/>
                  </a:moveTo>
                  <a:lnTo>
                    <a:pt x="529120" y="180720"/>
                  </a:lnTo>
                  <a:lnTo>
                    <a:pt x="516776" y="135631"/>
                  </a:lnTo>
                  <a:lnTo>
                    <a:pt x="497106" y="94093"/>
                  </a:lnTo>
                  <a:lnTo>
                    <a:pt x="470851" y="56862"/>
                  </a:lnTo>
                  <a:lnTo>
                    <a:pt x="438751" y="24699"/>
                  </a:lnTo>
                  <a:lnTo>
                    <a:pt x="403857" y="0"/>
                  </a:lnTo>
                  <a:lnTo>
                    <a:pt x="129879" y="0"/>
                  </a:lnTo>
                  <a:lnTo>
                    <a:pt x="94962" y="24699"/>
                  </a:lnTo>
                  <a:lnTo>
                    <a:pt x="62799" y="56862"/>
                  </a:lnTo>
                  <a:lnTo>
                    <a:pt x="36463" y="94093"/>
                  </a:lnTo>
                  <a:lnTo>
                    <a:pt x="16711" y="135631"/>
                  </a:lnTo>
                  <a:lnTo>
                    <a:pt x="4304" y="180720"/>
                  </a:lnTo>
                  <a:lnTo>
                    <a:pt x="0" y="228600"/>
                  </a:lnTo>
                  <a:lnTo>
                    <a:pt x="4304" y="276680"/>
                  </a:lnTo>
                  <a:lnTo>
                    <a:pt x="16711" y="321875"/>
                  </a:lnTo>
                  <a:lnTo>
                    <a:pt x="36463" y="363445"/>
                  </a:lnTo>
                  <a:lnTo>
                    <a:pt x="62799" y="400651"/>
                  </a:lnTo>
                  <a:lnTo>
                    <a:pt x="94962" y="432751"/>
                  </a:lnTo>
                  <a:lnTo>
                    <a:pt x="132192" y="459006"/>
                  </a:lnTo>
                  <a:lnTo>
                    <a:pt x="173731" y="478676"/>
                  </a:lnTo>
                  <a:lnTo>
                    <a:pt x="218820" y="491020"/>
                  </a:lnTo>
                  <a:lnTo>
                    <a:pt x="266700" y="495300"/>
                  </a:lnTo>
                  <a:lnTo>
                    <a:pt x="314780" y="491020"/>
                  </a:lnTo>
                  <a:lnTo>
                    <a:pt x="359975" y="478676"/>
                  </a:lnTo>
                  <a:lnTo>
                    <a:pt x="401545" y="459006"/>
                  </a:lnTo>
                  <a:lnTo>
                    <a:pt x="438751" y="432751"/>
                  </a:lnTo>
                  <a:lnTo>
                    <a:pt x="470851" y="400651"/>
                  </a:lnTo>
                  <a:lnTo>
                    <a:pt x="497106" y="363445"/>
                  </a:lnTo>
                  <a:lnTo>
                    <a:pt x="516776" y="321875"/>
                  </a:lnTo>
                  <a:lnTo>
                    <a:pt x="529120" y="276680"/>
                  </a:lnTo>
                  <a:lnTo>
                    <a:pt x="5334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527927" y="2063495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609600" y="243840"/>
                  </a:moveTo>
                  <a:lnTo>
                    <a:pt x="609600" y="212598"/>
                  </a:lnTo>
                  <a:lnTo>
                    <a:pt x="608076" y="196596"/>
                  </a:lnTo>
                  <a:lnTo>
                    <a:pt x="599407" y="153047"/>
                  </a:lnTo>
                  <a:lnTo>
                    <a:pt x="586386" y="113307"/>
                  </a:lnTo>
                  <a:lnTo>
                    <a:pt x="569411" y="77374"/>
                  </a:lnTo>
                  <a:lnTo>
                    <a:pt x="548878" y="45245"/>
                  </a:lnTo>
                  <a:lnTo>
                    <a:pt x="506926" y="0"/>
                  </a:lnTo>
                  <a:lnTo>
                    <a:pt x="103343" y="0"/>
                  </a:lnTo>
                  <a:lnTo>
                    <a:pt x="59928" y="47157"/>
                  </a:lnTo>
                  <a:lnTo>
                    <a:pt x="39563" y="79432"/>
                  </a:lnTo>
                  <a:lnTo>
                    <a:pt x="22776" y="115479"/>
                  </a:lnTo>
                  <a:lnTo>
                    <a:pt x="9964" y="155296"/>
                  </a:lnTo>
                  <a:lnTo>
                    <a:pt x="1523" y="198882"/>
                  </a:lnTo>
                  <a:lnTo>
                    <a:pt x="0" y="230124"/>
                  </a:lnTo>
                  <a:lnTo>
                    <a:pt x="762" y="245364"/>
                  </a:lnTo>
                  <a:lnTo>
                    <a:pt x="6858" y="291084"/>
                  </a:lnTo>
                  <a:lnTo>
                    <a:pt x="20611" y="338331"/>
                  </a:lnTo>
                  <a:lnTo>
                    <a:pt x="41383" y="381832"/>
                  </a:lnTo>
                  <a:lnTo>
                    <a:pt x="68438" y="421016"/>
                  </a:lnTo>
                  <a:lnTo>
                    <a:pt x="76200" y="429179"/>
                  </a:lnTo>
                  <a:lnTo>
                    <a:pt x="76200" y="227838"/>
                  </a:lnTo>
                  <a:lnTo>
                    <a:pt x="77724" y="204978"/>
                  </a:lnTo>
                  <a:lnTo>
                    <a:pt x="86863" y="163269"/>
                  </a:lnTo>
                  <a:lnTo>
                    <a:pt x="101217" y="126368"/>
                  </a:lnTo>
                  <a:lnTo>
                    <a:pt x="143050" y="66918"/>
                  </a:lnTo>
                  <a:lnTo>
                    <a:pt x="198191" y="26490"/>
                  </a:lnTo>
                  <a:lnTo>
                    <a:pt x="261607" y="4949"/>
                  </a:lnTo>
                  <a:lnTo>
                    <a:pt x="294845" y="1218"/>
                  </a:lnTo>
                  <a:lnTo>
                    <a:pt x="328265" y="2157"/>
                  </a:lnTo>
                  <a:lnTo>
                    <a:pt x="393132" y="17976"/>
                  </a:lnTo>
                  <a:lnTo>
                    <a:pt x="451175" y="52270"/>
                  </a:lnTo>
                  <a:lnTo>
                    <a:pt x="497361" y="104901"/>
                  </a:lnTo>
                  <a:lnTo>
                    <a:pt x="526658" y="175733"/>
                  </a:lnTo>
                  <a:lnTo>
                    <a:pt x="533400" y="217932"/>
                  </a:lnTo>
                  <a:lnTo>
                    <a:pt x="533400" y="429678"/>
                  </a:lnTo>
                  <a:lnTo>
                    <a:pt x="546576" y="415037"/>
                  </a:lnTo>
                  <a:lnTo>
                    <a:pt x="571694" y="377048"/>
                  </a:lnTo>
                  <a:lnTo>
                    <a:pt x="590948" y="335460"/>
                  </a:lnTo>
                  <a:lnTo>
                    <a:pt x="603771" y="290861"/>
                  </a:lnTo>
                  <a:lnTo>
                    <a:pt x="609600" y="243840"/>
                  </a:lnTo>
                  <a:close/>
                </a:path>
                <a:path w="609600" h="533400">
                  <a:moveTo>
                    <a:pt x="533400" y="429678"/>
                  </a:moveTo>
                  <a:lnTo>
                    <a:pt x="533400" y="241554"/>
                  </a:lnTo>
                  <a:lnTo>
                    <a:pt x="526216" y="284891"/>
                  </a:lnTo>
                  <a:lnTo>
                    <a:pt x="513132" y="323445"/>
                  </a:lnTo>
                  <a:lnTo>
                    <a:pt x="494854" y="357183"/>
                  </a:lnTo>
                  <a:lnTo>
                    <a:pt x="445553" y="410078"/>
                  </a:lnTo>
                  <a:lnTo>
                    <a:pt x="383981" y="443313"/>
                  </a:lnTo>
                  <a:lnTo>
                    <a:pt x="315806" y="456623"/>
                  </a:lnTo>
                  <a:lnTo>
                    <a:pt x="281012" y="455725"/>
                  </a:lnTo>
                  <a:lnTo>
                    <a:pt x="213557" y="438655"/>
                  </a:lnTo>
                  <a:lnTo>
                    <a:pt x="153666" y="401001"/>
                  </a:lnTo>
                  <a:lnTo>
                    <a:pt x="107007" y="342501"/>
                  </a:lnTo>
                  <a:lnTo>
                    <a:pt x="90411" y="305351"/>
                  </a:lnTo>
                  <a:lnTo>
                    <a:pt x="79248" y="262890"/>
                  </a:lnTo>
                  <a:lnTo>
                    <a:pt x="76200" y="227838"/>
                  </a:lnTo>
                  <a:lnTo>
                    <a:pt x="76200" y="429179"/>
                  </a:lnTo>
                  <a:lnTo>
                    <a:pt x="138460" y="484141"/>
                  </a:lnTo>
                  <a:lnTo>
                    <a:pt x="179956" y="506938"/>
                  </a:lnTo>
                  <a:lnTo>
                    <a:pt x="224795" y="523129"/>
                  </a:lnTo>
                  <a:lnTo>
                    <a:pt x="272243" y="532140"/>
                  </a:lnTo>
                  <a:lnTo>
                    <a:pt x="321564" y="533400"/>
                  </a:lnTo>
                  <a:lnTo>
                    <a:pt x="337566" y="531876"/>
                  </a:lnTo>
                  <a:lnTo>
                    <a:pt x="398766" y="519203"/>
                  </a:lnTo>
                  <a:lnTo>
                    <a:pt x="441688" y="501508"/>
                  </a:lnTo>
                  <a:lnTo>
                    <a:pt x="481008" y="477855"/>
                  </a:lnTo>
                  <a:lnTo>
                    <a:pt x="516159" y="448835"/>
                  </a:lnTo>
                  <a:lnTo>
                    <a:pt x="533400" y="429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311541" y="1893824"/>
            <a:ext cx="15544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28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10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44601" y="20858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7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22845" y="2919983"/>
            <a:ext cx="9096375" cy="858519"/>
            <a:chOff x="822845" y="2919983"/>
            <a:chExt cx="9096375" cy="858519"/>
          </a:xfrm>
        </p:grpSpPr>
        <p:sp>
          <p:nvSpPr>
            <p:cNvPr id="30" name="object 30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612515" y="2919983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684143" y="2919983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118239" y="33969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104523" y="3383508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87"/>
                  </a:moveTo>
                  <a:lnTo>
                    <a:pt x="256794" y="120929"/>
                  </a:lnTo>
                  <a:lnTo>
                    <a:pt x="256032" y="114071"/>
                  </a:lnTo>
                  <a:lnTo>
                    <a:pt x="244146" y="72861"/>
                  </a:lnTo>
                  <a:lnTo>
                    <a:pt x="223050" y="40853"/>
                  </a:lnTo>
                  <a:lnTo>
                    <a:pt x="162493" y="4426"/>
                  </a:lnTo>
                  <a:lnTo>
                    <a:pt x="127668" y="0"/>
                  </a:lnTo>
                  <a:lnTo>
                    <a:pt x="92901" y="4760"/>
                  </a:lnTo>
                  <a:lnTo>
                    <a:pt x="32811" y="41826"/>
                  </a:lnTo>
                  <a:lnTo>
                    <a:pt x="12122" y="74124"/>
                  </a:lnTo>
                  <a:lnTo>
                    <a:pt x="761" y="115595"/>
                  </a:lnTo>
                  <a:lnTo>
                    <a:pt x="0" y="121691"/>
                  </a:lnTo>
                  <a:lnTo>
                    <a:pt x="0" y="135407"/>
                  </a:lnTo>
                  <a:lnTo>
                    <a:pt x="762" y="142265"/>
                  </a:lnTo>
                  <a:lnTo>
                    <a:pt x="2286" y="154457"/>
                  </a:lnTo>
                  <a:lnTo>
                    <a:pt x="18441" y="194401"/>
                  </a:lnTo>
                  <a:lnTo>
                    <a:pt x="28194" y="206388"/>
                  </a:lnTo>
                  <a:lnTo>
                    <a:pt x="28194" y="122453"/>
                  </a:lnTo>
                  <a:lnTo>
                    <a:pt x="28956" y="117881"/>
                  </a:lnTo>
                  <a:lnTo>
                    <a:pt x="42076" y="77958"/>
                  </a:lnTo>
                  <a:lnTo>
                    <a:pt x="65849" y="49759"/>
                  </a:lnTo>
                  <a:lnTo>
                    <a:pt x="96639" y="33221"/>
                  </a:lnTo>
                  <a:lnTo>
                    <a:pt x="130811" y="28279"/>
                  </a:lnTo>
                  <a:lnTo>
                    <a:pt x="164729" y="34871"/>
                  </a:lnTo>
                  <a:lnTo>
                    <a:pt x="194757" y="52933"/>
                  </a:lnTo>
                  <a:lnTo>
                    <a:pt x="217259" y="82403"/>
                  </a:lnTo>
                  <a:lnTo>
                    <a:pt x="228600" y="123215"/>
                  </a:lnTo>
                  <a:lnTo>
                    <a:pt x="228600" y="208107"/>
                  </a:lnTo>
                  <a:lnTo>
                    <a:pt x="231962" y="204675"/>
                  </a:lnTo>
                  <a:lnTo>
                    <a:pt x="249430" y="170365"/>
                  </a:lnTo>
                  <a:lnTo>
                    <a:pt x="256794" y="127787"/>
                  </a:lnTo>
                  <a:close/>
                </a:path>
                <a:path w="257175" h="255904">
                  <a:moveTo>
                    <a:pt x="228600" y="208107"/>
                  </a:moveTo>
                  <a:lnTo>
                    <a:pt x="228600" y="133883"/>
                  </a:lnTo>
                  <a:lnTo>
                    <a:pt x="217971" y="172779"/>
                  </a:lnTo>
                  <a:lnTo>
                    <a:pt x="196640" y="201554"/>
                  </a:lnTo>
                  <a:lnTo>
                    <a:pt x="167938" y="219957"/>
                  </a:lnTo>
                  <a:lnTo>
                    <a:pt x="135197" y="227737"/>
                  </a:lnTo>
                  <a:lnTo>
                    <a:pt x="101750" y="224643"/>
                  </a:lnTo>
                  <a:lnTo>
                    <a:pt x="70926" y="210423"/>
                  </a:lnTo>
                  <a:lnTo>
                    <a:pt x="46059" y="184825"/>
                  </a:lnTo>
                  <a:lnTo>
                    <a:pt x="30480" y="147599"/>
                  </a:lnTo>
                  <a:lnTo>
                    <a:pt x="28956" y="137693"/>
                  </a:lnTo>
                  <a:lnTo>
                    <a:pt x="28194" y="133121"/>
                  </a:lnTo>
                  <a:lnTo>
                    <a:pt x="28194" y="206388"/>
                  </a:lnTo>
                  <a:lnTo>
                    <a:pt x="72922" y="244307"/>
                  </a:lnTo>
                  <a:lnTo>
                    <a:pt x="141751" y="255736"/>
                  </a:lnTo>
                  <a:lnTo>
                    <a:pt x="175840" y="247585"/>
                  </a:lnTo>
                  <a:lnTo>
                    <a:pt x="206672" y="230489"/>
                  </a:lnTo>
                  <a:lnTo>
                    <a:pt x="228600" y="208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185039" y="33969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171323" y="33834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7"/>
                  </a:lnTo>
                  <a:lnTo>
                    <a:pt x="28194" y="206434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1"/>
                  </a:lnTo>
                  <a:lnTo>
                    <a:pt x="231962" y="204719"/>
                  </a:lnTo>
                  <a:lnTo>
                    <a:pt x="249430" y="170409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1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4"/>
                  </a:lnTo>
                  <a:lnTo>
                    <a:pt x="72922" y="244355"/>
                  </a:lnTo>
                  <a:lnTo>
                    <a:pt x="141751" y="255784"/>
                  </a:lnTo>
                  <a:lnTo>
                    <a:pt x="175840" y="247631"/>
                  </a:lnTo>
                  <a:lnTo>
                    <a:pt x="206672" y="230535"/>
                  </a:lnTo>
                  <a:lnTo>
                    <a:pt x="228600" y="2081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304929" y="3192792"/>
              <a:ext cx="3175635" cy="257175"/>
            </a:xfrm>
            <a:custGeom>
              <a:avLst/>
              <a:gdLst/>
              <a:ahLst/>
              <a:cxnLst/>
              <a:rect l="l" t="t" r="r" b="b"/>
              <a:pathLst>
                <a:path w="3175634" h="257175">
                  <a:moveTo>
                    <a:pt x="281178" y="23622"/>
                  </a:moveTo>
                  <a:lnTo>
                    <a:pt x="263652" y="1524"/>
                  </a:lnTo>
                  <a:lnTo>
                    <a:pt x="0" y="212598"/>
                  </a:lnTo>
                  <a:lnTo>
                    <a:pt x="17526" y="234696"/>
                  </a:lnTo>
                  <a:lnTo>
                    <a:pt x="281178" y="23622"/>
                  </a:lnTo>
                  <a:close/>
                </a:path>
                <a:path w="3175634" h="257175">
                  <a:moveTo>
                    <a:pt x="922782" y="212598"/>
                  </a:moveTo>
                  <a:lnTo>
                    <a:pt x="659130" y="1524"/>
                  </a:lnTo>
                  <a:lnTo>
                    <a:pt x="641604" y="23622"/>
                  </a:lnTo>
                  <a:lnTo>
                    <a:pt x="904494" y="234696"/>
                  </a:lnTo>
                  <a:lnTo>
                    <a:pt x="922782" y="212598"/>
                  </a:lnTo>
                  <a:close/>
                </a:path>
                <a:path w="3175634" h="257175">
                  <a:moveTo>
                    <a:pt x="2413241" y="24384"/>
                  </a:moveTo>
                  <a:lnTo>
                    <a:pt x="2398763" y="0"/>
                  </a:lnTo>
                  <a:lnTo>
                    <a:pt x="2014715" y="231648"/>
                  </a:lnTo>
                  <a:lnTo>
                    <a:pt x="2029193" y="256794"/>
                  </a:lnTo>
                  <a:lnTo>
                    <a:pt x="2413241" y="24384"/>
                  </a:lnTo>
                  <a:close/>
                </a:path>
                <a:path w="3175634" h="257175">
                  <a:moveTo>
                    <a:pt x="3175241" y="231648"/>
                  </a:moveTo>
                  <a:lnTo>
                    <a:pt x="2791193" y="0"/>
                  </a:lnTo>
                  <a:lnTo>
                    <a:pt x="2776715" y="24384"/>
                  </a:lnTo>
                  <a:lnTo>
                    <a:pt x="3160763" y="256794"/>
                  </a:lnTo>
                  <a:lnTo>
                    <a:pt x="3175241" y="23164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394826" y="3396995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26701" y="380999"/>
                  </a:lnTo>
                  <a:lnTo>
                    <a:pt x="506827" y="380999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356726" y="3360067"/>
              <a:ext cx="609600" cy="418465"/>
            </a:xfrm>
            <a:custGeom>
              <a:avLst/>
              <a:gdLst/>
              <a:ahLst/>
              <a:cxnLst/>
              <a:rect l="l" t="t" r="r" b="b"/>
              <a:pathLst>
                <a:path w="609600" h="41846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527" y="48012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76200" y="41792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417928"/>
                  </a:lnTo>
                  <a:lnTo>
                    <a:pt x="587504" y="417928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418464">
                  <a:moveTo>
                    <a:pt x="107267" y="417928"/>
                  </a:move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417928"/>
                  </a:lnTo>
                  <a:lnTo>
                    <a:pt x="107267" y="417928"/>
                  </a:lnTo>
                  <a:close/>
                </a:path>
                <a:path w="609600" h="418464">
                  <a:moveTo>
                    <a:pt x="533400" y="417928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502593" y="417928"/>
                  </a:lnTo>
                  <a:lnTo>
                    <a:pt x="533400" y="417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677289" y="2321306"/>
            <a:ext cx="2496820" cy="9048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400" i="1" spc="-20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24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does it</a:t>
            </a:r>
            <a:r>
              <a:rPr sz="2400" i="1" spc="-9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go?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400" i="1" spc="-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i="1" spc="-20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color?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97189" y="345820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12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461139" y="2920745"/>
            <a:ext cx="609600" cy="361950"/>
            <a:chOff x="5461139" y="2920745"/>
            <a:chExt cx="609600" cy="361950"/>
          </a:xfrm>
        </p:grpSpPr>
        <p:sp>
          <p:nvSpPr>
            <p:cNvPr id="43" name="object 43"/>
            <p:cNvSpPr/>
            <p:nvPr/>
          </p:nvSpPr>
          <p:spPr>
            <a:xfrm>
              <a:off x="5499239" y="2920745"/>
              <a:ext cx="533400" cy="323850"/>
            </a:xfrm>
            <a:custGeom>
              <a:avLst/>
              <a:gdLst/>
              <a:ahLst/>
              <a:cxnLst/>
              <a:rect l="l" t="t" r="r" b="b"/>
              <a:pathLst>
                <a:path w="533400" h="323850">
                  <a:moveTo>
                    <a:pt x="533400" y="57150"/>
                  </a:moveTo>
                  <a:lnTo>
                    <a:pt x="529120" y="9270"/>
                  </a:lnTo>
                  <a:lnTo>
                    <a:pt x="526582" y="0"/>
                  </a:lnTo>
                  <a:lnTo>
                    <a:pt x="6855" y="0"/>
                  </a:lnTo>
                  <a:lnTo>
                    <a:pt x="4304" y="9270"/>
                  </a:lnTo>
                  <a:lnTo>
                    <a:pt x="0" y="57150"/>
                  </a:lnTo>
                  <a:lnTo>
                    <a:pt x="4304" y="105230"/>
                  </a:lnTo>
                  <a:lnTo>
                    <a:pt x="16711" y="150425"/>
                  </a:lnTo>
                  <a:lnTo>
                    <a:pt x="36463" y="191995"/>
                  </a:lnTo>
                  <a:lnTo>
                    <a:pt x="62799" y="229201"/>
                  </a:lnTo>
                  <a:lnTo>
                    <a:pt x="94962" y="261301"/>
                  </a:lnTo>
                  <a:lnTo>
                    <a:pt x="132192" y="287556"/>
                  </a:lnTo>
                  <a:lnTo>
                    <a:pt x="173731" y="307226"/>
                  </a:lnTo>
                  <a:lnTo>
                    <a:pt x="218820" y="319570"/>
                  </a:lnTo>
                  <a:lnTo>
                    <a:pt x="266700" y="323850"/>
                  </a:lnTo>
                  <a:lnTo>
                    <a:pt x="314780" y="319570"/>
                  </a:lnTo>
                  <a:lnTo>
                    <a:pt x="359975" y="307226"/>
                  </a:lnTo>
                  <a:lnTo>
                    <a:pt x="401545" y="287556"/>
                  </a:lnTo>
                  <a:lnTo>
                    <a:pt x="438751" y="261301"/>
                  </a:lnTo>
                  <a:lnTo>
                    <a:pt x="470851" y="229201"/>
                  </a:lnTo>
                  <a:lnTo>
                    <a:pt x="497106" y="191995"/>
                  </a:lnTo>
                  <a:lnTo>
                    <a:pt x="516776" y="150425"/>
                  </a:lnTo>
                  <a:lnTo>
                    <a:pt x="529120" y="105230"/>
                  </a:lnTo>
                  <a:lnTo>
                    <a:pt x="533400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461139" y="2920746"/>
              <a:ext cx="609600" cy="361950"/>
            </a:xfrm>
            <a:custGeom>
              <a:avLst/>
              <a:gdLst/>
              <a:ahLst/>
              <a:cxnLst/>
              <a:rect l="l" t="t" r="r" b="b"/>
              <a:pathLst>
                <a:path w="609600" h="361950">
                  <a:moveTo>
                    <a:pt x="85070" y="0"/>
                  </a:moveTo>
                  <a:lnTo>
                    <a:pt x="6836" y="0"/>
                  </a:lnTo>
                  <a:lnTo>
                    <a:pt x="1523" y="27432"/>
                  </a:lnTo>
                  <a:lnTo>
                    <a:pt x="0" y="58674"/>
                  </a:lnTo>
                  <a:lnTo>
                    <a:pt x="762" y="73914"/>
                  </a:lnTo>
                  <a:lnTo>
                    <a:pt x="6858" y="119634"/>
                  </a:lnTo>
                  <a:lnTo>
                    <a:pt x="20611" y="166881"/>
                  </a:lnTo>
                  <a:lnTo>
                    <a:pt x="41383" y="210382"/>
                  </a:lnTo>
                  <a:lnTo>
                    <a:pt x="68438" y="249566"/>
                  </a:lnTo>
                  <a:lnTo>
                    <a:pt x="76200" y="257729"/>
                  </a:lnTo>
                  <a:lnTo>
                    <a:pt x="76200" y="56388"/>
                  </a:lnTo>
                  <a:lnTo>
                    <a:pt x="77724" y="33528"/>
                  </a:lnTo>
                  <a:lnTo>
                    <a:pt x="85070" y="0"/>
                  </a:lnTo>
                  <a:close/>
                </a:path>
                <a:path w="609600" h="361950">
                  <a:moveTo>
                    <a:pt x="533400" y="258228"/>
                  </a:moveTo>
                  <a:lnTo>
                    <a:pt x="533400" y="70104"/>
                  </a:lnTo>
                  <a:lnTo>
                    <a:pt x="526220" y="113435"/>
                  </a:lnTo>
                  <a:lnTo>
                    <a:pt x="513138" y="151985"/>
                  </a:lnTo>
                  <a:lnTo>
                    <a:pt x="494861" y="185720"/>
                  </a:lnTo>
                  <a:lnTo>
                    <a:pt x="445560" y="238613"/>
                  </a:lnTo>
                  <a:lnTo>
                    <a:pt x="383985" y="271850"/>
                  </a:lnTo>
                  <a:lnTo>
                    <a:pt x="315806" y="285164"/>
                  </a:lnTo>
                  <a:lnTo>
                    <a:pt x="281010" y="284267"/>
                  </a:lnTo>
                  <a:lnTo>
                    <a:pt x="213551" y="267202"/>
                  </a:lnTo>
                  <a:lnTo>
                    <a:pt x="153659" y="229552"/>
                  </a:lnTo>
                  <a:lnTo>
                    <a:pt x="107001" y="171053"/>
                  </a:lnTo>
                  <a:lnTo>
                    <a:pt x="90407" y="133902"/>
                  </a:lnTo>
                  <a:lnTo>
                    <a:pt x="79248" y="91440"/>
                  </a:lnTo>
                  <a:lnTo>
                    <a:pt x="76200" y="56388"/>
                  </a:lnTo>
                  <a:lnTo>
                    <a:pt x="76200" y="257729"/>
                  </a:lnTo>
                  <a:lnTo>
                    <a:pt x="138460" y="312691"/>
                  </a:lnTo>
                  <a:lnTo>
                    <a:pt x="179956" y="335488"/>
                  </a:lnTo>
                  <a:lnTo>
                    <a:pt x="224795" y="351679"/>
                  </a:lnTo>
                  <a:lnTo>
                    <a:pt x="272243" y="360690"/>
                  </a:lnTo>
                  <a:lnTo>
                    <a:pt x="321564" y="361950"/>
                  </a:lnTo>
                  <a:lnTo>
                    <a:pt x="337566" y="360426"/>
                  </a:lnTo>
                  <a:lnTo>
                    <a:pt x="398766" y="347753"/>
                  </a:lnTo>
                  <a:lnTo>
                    <a:pt x="441688" y="330058"/>
                  </a:lnTo>
                  <a:lnTo>
                    <a:pt x="481008" y="306405"/>
                  </a:lnTo>
                  <a:lnTo>
                    <a:pt x="516159" y="277385"/>
                  </a:lnTo>
                  <a:lnTo>
                    <a:pt x="533400" y="258228"/>
                  </a:lnTo>
                  <a:close/>
                </a:path>
                <a:path w="609600" h="361950">
                  <a:moveTo>
                    <a:pt x="609600" y="72390"/>
                  </a:moveTo>
                  <a:lnTo>
                    <a:pt x="609600" y="41148"/>
                  </a:lnTo>
                  <a:lnTo>
                    <a:pt x="608076" y="25146"/>
                  </a:lnTo>
                  <a:lnTo>
                    <a:pt x="603070" y="0"/>
                  </a:lnTo>
                  <a:lnTo>
                    <a:pt x="525268" y="0"/>
                  </a:lnTo>
                  <a:lnTo>
                    <a:pt x="526658" y="4283"/>
                  </a:lnTo>
                  <a:lnTo>
                    <a:pt x="533400" y="46482"/>
                  </a:lnTo>
                  <a:lnTo>
                    <a:pt x="533400" y="258228"/>
                  </a:lnTo>
                  <a:lnTo>
                    <a:pt x="546576" y="243587"/>
                  </a:lnTo>
                  <a:lnTo>
                    <a:pt x="571694" y="205598"/>
                  </a:lnTo>
                  <a:lnTo>
                    <a:pt x="590948" y="164010"/>
                  </a:lnTo>
                  <a:lnTo>
                    <a:pt x="603771" y="119411"/>
                  </a:lnTo>
                  <a:lnTo>
                    <a:pt x="609600" y="72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5677789" y="27724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594727" y="2920745"/>
            <a:ext cx="609600" cy="361950"/>
            <a:chOff x="7594727" y="2920745"/>
            <a:chExt cx="609600" cy="361950"/>
          </a:xfrm>
        </p:grpSpPr>
        <p:sp>
          <p:nvSpPr>
            <p:cNvPr id="47" name="object 47"/>
            <p:cNvSpPr/>
            <p:nvPr/>
          </p:nvSpPr>
          <p:spPr>
            <a:xfrm>
              <a:off x="7632827" y="2920745"/>
              <a:ext cx="533400" cy="323850"/>
            </a:xfrm>
            <a:custGeom>
              <a:avLst/>
              <a:gdLst/>
              <a:ahLst/>
              <a:cxnLst/>
              <a:rect l="l" t="t" r="r" b="b"/>
              <a:pathLst>
                <a:path w="533400" h="323850">
                  <a:moveTo>
                    <a:pt x="533400" y="57150"/>
                  </a:moveTo>
                  <a:lnTo>
                    <a:pt x="529120" y="9270"/>
                  </a:lnTo>
                  <a:lnTo>
                    <a:pt x="526582" y="0"/>
                  </a:lnTo>
                  <a:lnTo>
                    <a:pt x="6855" y="0"/>
                  </a:lnTo>
                  <a:lnTo>
                    <a:pt x="4304" y="9270"/>
                  </a:lnTo>
                  <a:lnTo>
                    <a:pt x="0" y="57150"/>
                  </a:lnTo>
                  <a:lnTo>
                    <a:pt x="4304" y="105230"/>
                  </a:lnTo>
                  <a:lnTo>
                    <a:pt x="16711" y="150425"/>
                  </a:lnTo>
                  <a:lnTo>
                    <a:pt x="36463" y="191995"/>
                  </a:lnTo>
                  <a:lnTo>
                    <a:pt x="62799" y="229201"/>
                  </a:lnTo>
                  <a:lnTo>
                    <a:pt x="94962" y="261301"/>
                  </a:lnTo>
                  <a:lnTo>
                    <a:pt x="132192" y="287556"/>
                  </a:lnTo>
                  <a:lnTo>
                    <a:pt x="173731" y="307226"/>
                  </a:lnTo>
                  <a:lnTo>
                    <a:pt x="218820" y="319570"/>
                  </a:lnTo>
                  <a:lnTo>
                    <a:pt x="266700" y="323850"/>
                  </a:lnTo>
                  <a:lnTo>
                    <a:pt x="314780" y="319570"/>
                  </a:lnTo>
                  <a:lnTo>
                    <a:pt x="359975" y="307226"/>
                  </a:lnTo>
                  <a:lnTo>
                    <a:pt x="401545" y="287556"/>
                  </a:lnTo>
                  <a:lnTo>
                    <a:pt x="438751" y="261301"/>
                  </a:lnTo>
                  <a:lnTo>
                    <a:pt x="470851" y="229201"/>
                  </a:lnTo>
                  <a:lnTo>
                    <a:pt x="497106" y="191995"/>
                  </a:lnTo>
                  <a:lnTo>
                    <a:pt x="516776" y="150425"/>
                  </a:lnTo>
                  <a:lnTo>
                    <a:pt x="529120" y="105230"/>
                  </a:lnTo>
                  <a:lnTo>
                    <a:pt x="533400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594727" y="2920746"/>
              <a:ext cx="609600" cy="361950"/>
            </a:xfrm>
            <a:custGeom>
              <a:avLst/>
              <a:gdLst/>
              <a:ahLst/>
              <a:cxnLst/>
              <a:rect l="l" t="t" r="r" b="b"/>
              <a:pathLst>
                <a:path w="609600" h="361950">
                  <a:moveTo>
                    <a:pt x="85070" y="0"/>
                  </a:moveTo>
                  <a:lnTo>
                    <a:pt x="6836" y="0"/>
                  </a:lnTo>
                  <a:lnTo>
                    <a:pt x="1523" y="27432"/>
                  </a:lnTo>
                  <a:lnTo>
                    <a:pt x="0" y="58674"/>
                  </a:lnTo>
                  <a:lnTo>
                    <a:pt x="762" y="73914"/>
                  </a:lnTo>
                  <a:lnTo>
                    <a:pt x="6858" y="119634"/>
                  </a:lnTo>
                  <a:lnTo>
                    <a:pt x="20611" y="166881"/>
                  </a:lnTo>
                  <a:lnTo>
                    <a:pt x="41383" y="210382"/>
                  </a:lnTo>
                  <a:lnTo>
                    <a:pt x="68438" y="249566"/>
                  </a:lnTo>
                  <a:lnTo>
                    <a:pt x="76200" y="257729"/>
                  </a:lnTo>
                  <a:lnTo>
                    <a:pt x="76200" y="56388"/>
                  </a:lnTo>
                  <a:lnTo>
                    <a:pt x="77724" y="33528"/>
                  </a:lnTo>
                  <a:lnTo>
                    <a:pt x="85070" y="0"/>
                  </a:lnTo>
                  <a:close/>
                </a:path>
                <a:path w="609600" h="361950">
                  <a:moveTo>
                    <a:pt x="533400" y="258228"/>
                  </a:moveTo>
                  <a:lnTo>
                    <a:pt x="533400" y="70104"/>
                  </a:lnTo>
                  <a:lnTo>
                    <a:pt x="526220" y="113435"/>
                  </a:lnTo>
                  <a:lnTo>
                    <a:pt x="513138" y="151985"/>
                  </a:lnTo>
                  <a:lnTo>
                    <a:pt x="494861" y="185720"/>
                  </a:lnTo>
                  <a:lnTo>
                    <a:pt x="445560" y="238613"/>
                  </a:lnTo>
                  <a:lnTo>
                    <a:pt x="383985" y="271850"/>
                  </a:lnTo>
                  <a:lnTo>
                    <a:pt x="315806" y="285164"/>
                  </a:lnTo>
                  <a:lnTo>
                    <a:pt x="281010" y="284267"/>
                  </a:lnTo>
                  <a:lnTo>
                    <a:pt x="213551" y="267202"/>
                  </a:lnTo>
                  <a:lnTo>
                    <a:pt x="153659" y="229552"/>
                  </a:lnTo>
                  <a:lnTo>
                    <a:pt x="107001" y="171053"/>
                  </a:lnTo>
                  <a:lnTo>
                    <a:pt x="90407" y="133902"/>
                  </a:lnTo>
                  <a:lnTo>
                    <a:pt x="79248" y="91440"/>
                  </a:lnTo>
                  <a:lnTo>
                    <a:pt x="76200" y="56388"/>
                  </a:lnTo>
                  <a:lnTo>
                    <a:pt x="76200" y="257729"/>
                  </a:lnTo>
                  <a:lnTo>
                    <a:pt x="138460" y="312691"/>
                  </a:lnTo>
                  <a:lnTo>
                    <a:pt x="179956" y="335488"/>
                  </a:lnTo>
                  <a:lnTo>
                    <a:pt x="224795" y="351679"/>
                  </a:lnTo>
                  <a:lnTo>
                    <a:pt x="272243" y="360690"/>
                  </a:lnTo>
                  <a:lnTo>
                    <a:pt x="321564" y="361950"/>
                  </a:lnTo>
                  <a:lnTo>
                    <a:pt x="337566" y="360426"/>
                  </a:lnTo>
                  <a:lnTo>
                    <a:pt x="398766" y="347753"/>
                  </a:lnTo>
                  <a:lnTo>
                    <a:pt x="441688" y="330058"/>
                  </a:lnTo>
                  <a:lnTo>
                    <a:pt x="481008" y="306405"/>
                  </a:lnTo>
                  <a:lnTo>
                    <a:pt x="516159" y="277385"/>
                  </a:lnTo>
                  <a:lnTo>
                    <a:pt x="533400" y="258228"/>
                  </a:lnTo>
                  <a:close/>
                </a:path>
                <a:path w="609600" h="361950">
                  <a:moveTo>
                    <a:pt x="609600" y="72390"/>
                  </a:moveTo>
                  <a:lnTo>
                    <a:pt x="609600" y="41148"/>
                  </a:lnTo>
                  <a:lnTo>
                    <a:pt x="608076" y="25146"/>
                  </a:lnTo>
                  <a:lnTo>
                    <a:pt x="603070" y="0"/>
                  </a:lnTo>
                  <a:lnTo>
                    <a:pt x="525268" y="0"/>
                  </a:lnTo>
                  <a:lnTo>
                    <a:pt x="526658" y="4283"/>
                  </a:lnTo>
                  <a:lnTo>
                    <a:pt x="533400" y="46482"/>
                  </a:lnTo>
                  <a:lnTo>
                    <a:pt x="533400" y="258228"/>
                  </a:lnTo>
                  <a:lnTo>
                    <a:pt x="546576" y="243587"/>
                  </a:lnTo>
                  <a:lnTo>
                    <a:pt x="571694" y="205598"/>
                  </a:lnTo>
                  <a:lnTo>
                    <a:pt x="590948" y="164010"/>
                  </a:lnTo>
                  <a:lnTo>
                    <a:pt x="603771" y="119411"/>
                  </a:lnTo>
                  <a:lnTo>
                    <a:pt x="609600" y="7239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7811389" y="27724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832727" y="3360067"/>
            <a:ext cx="609600" cy="418465"/>
            <a:chOff x="6832727" y="3360067"/>
            <a:chExt cx="609600" cy="418465"/>
          </a:xfrm>
        </p:grpSpPr>
        <p:sp>
          <p:nvSpPr>
            <p:cNvPr id="51" name="object 51"/>
            <p:cNvSpPr/>
            <p:nvPr/>
          </p:nvSpPr>
          <p:spPr>
            <a:xfrm>
              <a:off x="6870827" y="3396995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26701" y="380999"/>
                  </a:lnTo>
                  <a:lnTo>
                    <a:pt x="506827" y="380999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832727" y="3360067"/>
              <a:ext cx="609600" cy="418465"/>
            </a:xfrm>
            <a:custGeom>
              <a:avLst/>
              <a:gdLst/>
              <a:ahLst/>
              <a:cxnLst/>
              <a:rect l="l" t="t" r="r" b="b"/>
              <a:pathLst>
                <a:path w="609600" h="41846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527" y="48012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76200" y="41792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417928"/>
                  </a:lnTo>
                  <a:lnTo>
                    <a:pt x="587504" y="417928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418464">
                  <a:moveTo>
                    <a:pt x="107267" y="417928"/>
                  </a:move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417928"/>
                  </a:lnTo>
                  <a:lnTo>
                    <a:pt x="107267" y="417928"/>
                  </a:lnTo>
                  <a:close/>
                </a:path>
                <a:path w="609600" h="418464">
                  <a:moveTo>
                    <a:pt x="533400" y="417928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502593" y="417928"/>
                  </a:lnTo>
                  <a:lnTo>
                    <a:pt x="533400" y="417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7049401" y="34582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74839" y="3777234"/>
            <a:ext cx="9144000" cy="858519"/>
            <a:chOff x="774839" y="3777234"/>
            <a:chExt cx="9144000" cy="858519"/>
          </a:xfrm>
        </p:grpSpPr>
        <p:sp>
          <p:nvSpPr>
            <p:cNvPr id="55" name="object 55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989723" y="4602480"/>
              <a:ext cx="6276975" cy="33020"/>
            </a:xfrm>
            <a:custGeom>
              <a:avLst/>
              <a:gdLst/>
              <a:ahLst/>
              <a:cxnLst/>
              <a:rect l="l" t="t" r="r" b="b"/>
              <a:pathLst>
                <a:path w="6276975" h="33020">
                  <a:moveTo>
                    <a:pt x="6276594" y="32766"/>
                  </a:moveTo>
                  <a:lnTo>
                    <a:pt x="6276594" y="0"/>
                  </a:lnTo>
                  <a:lnTo>
                    <a:pt x="0" y="0"/>
                  </a:lnTo>
                  <a:lnTo>
                    <a:pt x="0" y="32766"/>
                  </a:lnTo>
                  <a:lnTo>
                    <a:pt x="13715" y="32766"/>
                  </a:lnTo>
                  <a:lnTo>
                    <a:pt x="13715" y="28194"/>
                  </a:lnTo>
                  <a:lnTo>
                    <a:pt x="28193" y="13716"/>
                  </a:lnTo>
                  <a:lnTo>
                    <a:pt x="28193" y="28194"/>
                  </a:lnTo>
                  <a:lnTo>
                    <a:pt x="6248400" y="28194"/>
                  </a:lnTo>
                  <a:lnTo>
                    <a:pt x="6248400" y="13716"/>
                  </a:lnTo>
                  <a:lnTo>
                    <a:pt x="6262103" y="28194"/>
                  </a:lnTo>
                  <a:lnTo>
                    <a:pt x="6262103" y="32766"/>
                  </a:lnTo>
                  <a:lnTo>
                    <a:pt x="6276594" y="32766"/>
                  </a:lnTo>
                  <a:close/>
                </a:path>
                <a:path w="6276975" h="33020">
                  <a:moveTo>
                    <a:pt x="28193" y="28194"/>
                  </a:moveTo>
                  <a:lnTo>
                    <a:pt x="28193" y="13716"/>
                  </a:lnTo>
                  <a:lnTo>
                    <a:pt x="13715" y="28194"/>
                  </a:lnTo>
                  <a:lnTo>
                    <a:pt x="28193" y="28194"/>
                  </a:lnTo>
                  <a:close/>
                </a:path>
                <a:path w="6276975" h="33020">
                  <a:moveTo>
                    <a:pt x="28193" y="32766"/>
                  </a:moveTo>
                  <a:lnTo>
                    <a:pt x="28193" y="28194"/>
                  </a:lnTo>
                  <a:lnTo>
                    <a:pt x="13715" y="28194"/>
                  </a:lnTo>
                  <a:lnTo>
                    <a:pt x="13715" y="32766"/>
                  </a:lnTo>
                  <a:lnTo>
                    <a:pt x="28193" y="32766"/>
                  </a:lnTo>
                  <a:close/>
                </a:path>
                <a:path w="6276975" h="33020">
                  <a:moveTo>
                    <a:pt x="6262103" y="28194"/>
                  </a:moveTo>
                  <a:lnTo>
                    <a:pt x="6248400" y="13716"/>
                  </a:lnTo>
                  <a:lnTo>
                    <a:pt x="6248400" y="28194"/>
                  </a:lnTo>
                  <a:lnTo>
                    <a:pt x="6262103" y="28194"/>
                  </a:lnTo>
                  <a:close/>
                </a:path>
                <a:path w="6276975" h="33020">
                  <a:moveTo>
                    <a:pt x="6262103" y="32766"/>
                  </a:moveTo>
                  <a:lnTo>
                    <a:pt x="6262103" y="28194"/>
                  </a:lnTo>
                  <a:lnTo>
                    <a:pt x="6248400" y="28194"/>
                  </a:lnTo>
                  <a:lnTo>
                    <a:pt x="6248400" y="32766"/>
                  </a:lnTo>
                  <a:lnTo>
                    <a:pt x="6262103" y="32766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9080627" y="4082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066923" y="40692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4"/>
                  </a:lnTo>
                  <a:lnTo>
                    <a:pt x="28194" y="206431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0"/>
                  </a:lnTo>
                  <a:lnTo>
                    <a:pt x="231962" y="204717"/>
                  </a:lnTo>
                  <a:lnTo>
                    <a:pt x="249430" y="170408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0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1"/>
                  </a:lnTo>
                  <a:lnTo>
                    <a:pt x="72922" y="244349"/>
                  </a:lnTo>
                  <a:lnTo>
                    <a:pt x="141751" y="255779"/>
                  </a:lnTo>
                  <a:lnTo>
                    <a:pt x="175840" y="247628"/>
                  </a:lnTo>
                  <a:lnTo>
                    <a:pt x="206672" y="230532"/>
                  </a:lnTo>
                  <a:lnTo>
                    <a:pt x="228600" y="20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272158" y="3880116"/>
              <a:ext cx="851535" cy="233679"/>
            </a:xfrm>
            <a:custGeom>
              <a:avLst/>
              <a:gdLst/>
              <a:ahLst/>
              <a:cxnLst/>
              <a:rect l="l" t="t" r="r" b="b"/>
              <a:pathLst>
                <a:path w="851534" h="233679">
                  <a:moveTo>
                    <a:pt x="209550" y="22098"/>
                  </a:moveTo>
                  <a:lnTo>
                    <a:pt x="192024" y="0"/>
                  </a:lnTo>
                  <a:lnTo>
                    <a:pt x="0" y="153924"/>
                  </a:lnTo>
                  <a:lnTo>
                    <a:pt x="17526" y="176022"/>
                  </a:lnTo>
                  <a:lnTo>
                    <a:pt x="209550" y="22098"/>
                  </a:lnTo>
                  <a:close/>
                </a:path>
                <a:path w="851534" h="233679">
                  <a:moveTo>
                    <a:pt x="851141" y="211074"/>
                  </a:moveTo>
                  <a:lnTo>
                    <a:pt x="587489" y="0"/>
                  </a:lnTo>
                  <a:lnTo>
                    <a:pt x="569963" y="22098"/>
                  </a:lnTo>
                  <a:lnTo>
                    <a:pt x="832853" y="233172"/>
                  </a:lnTo>
                  <a:lnTo>
                    <a:pt x="851141" y="211074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421528" y="3777996"/>
              <a:ext cx="480695" cy="152400"/>
            </a:xfrm>
            <a:custGeom>
              <a:avLst/>
              <a:gdLst/>
              <a:ahLst/>
              <a:cxnLst/>
              <a:rect l="l" t="t" r="r" b="b"/>
              <a:pathLst>
                <a:path w="480695" h="152400">
                  <a:moveTo>
                    <a:pt x="480126" y="0"/>
                  </a:moveTo>
                  <a:lnTo>
                    <a:pt x="0" y="0"/>
                  </a:lnTo>
                  <a:lnTo>
                    <a:pt x="9762" y="20545"/>
                  </a:lnTo>
                  <a:lnTo>
                    <a:pt x="36098" y="57751"/>
                  </a:lnTo>
                  <a:lnTo>
                    <a:pt x="68261" y="89851"/>
                  </a:lnTo>
                  <a:lnTo>
                    <a:pt x="105491" y="116106"/>
                  </a:lnTo>
                  <a:lnTo>
                    <a:pt x="147030" y="135776"/>
                  </a:lnTo>
                  <a:lnTo>
                    <a:pt x="192119" y="148120"/>
                  </a:lnTo>
                  <a:lnTo>
                    <a:pt x="239998" y="152400"/>
                  </a:lnTo>
                  <a:lnTo>
                    <a:pt x="288079" y="148120"/>
                  </a:lnTo>
                  <a:lnTo>
                    <a:pt x="333274" y="135776"/>
                  </a:lnTo>
                  <a:lnTo>
                    <a:pt x="374844" y="116106"/>
                  </a:lnTo>
                  <a:lnTo>
                    <a:pt x="412049" y="89851"/>
                  </a:lnTo>
                  <a:lnTo>
                    <a:pt x="444150" y="57751"/>
                  </a:lnTo>
                  <a:lnTo>
                    <a:pt x="470405" y="20545"/>
                  </a:lnTo>
                  <a:lnTo>
                    <a:pt x="480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379520" y="3777996"/>
              <a:ext cx="565150" cy="190500"/>
            </a:xfrm>
            <a:custGeom>
              <a:avLst/>
              <a:gdLst/>
              <a:ahLst/>
              <a:cxnLst/>
              <a:rect l="l" t="t" r="r" b="b"/>
              <a:pathLst>
                <a:path w="565150" h="190500">
                  <a:moveTo>
                    <a:pt x="564711" y="0"/>
                  </a:moveTo>
                  <a:lnTo>
                    <a:pt x="479799" y="0"/>
                  </a:lnTo>
                  <a:lnTo>
                    <a:pt x="472068" y="14270"/>
                  </a:lnTo>
                  <a:lnTo>
                    <a:pt x="449306" y="43157"/>
                  </a:lnTo>
                  <a:lnTo>
                    <a:pt x="393160" y="86255"/>
                  </a:lnTo>
                  <a:lnTo>
                    <a:pt x="327574" y="109563"/>
                  </a:lnTo>
                  <a:lnTo>
                    <a:pt x="293013" y="113714"/>
                  </a:lnTo>
                  <a:lnTo>
                    <a:pt x="258217" y="112817"/>
                  </a:lnTo>
                  <a:lnTo>
                    <a:pt x="190758" y="95752"/>
                  </a:lnTo>
                  <a:lnTo>
                    <a:pt x="130866" y="58102"/>
                  </a:lnTo>
                  <a:lnTo>
                    <a:pt x="84474" y="0"/>
                  </a:lnTo>
                  <a:lnTo>
                    <a:pt x="0" y="0"/>
                  </a:lnTo>
                  <a:lnTo>
                    <a:pt x="18590" y="38932"/>
                  </a:lnTo>
                  <a:lnTo>
                    <a:pt x="45645" y="78116"/>
                  </a:lnTo>
                  <a:lnTo>
                    <a:pt x="78249" y="112410"/>
                  </a:lnTo>
                  <a:lnTo>
                    <a:pt x="115667" y="141241"/>
                  </a:lnTo>
                  <a:lnTo>
                    <a:pt x="157163" y="164038"/>
                  </a:lnTo>
                  <a:lnTo>
                    <a:pt x="202002" y="180229"/>
                  </a:lnTo>
                  <a:lnTo>
                    <a:pt x="249449" y="189240"/>
                  </a:lnTo>
                  <a:lnTo>
                    <a:pt x="298770" y="190500"/>
                  </a:lnTo>
                  <a:lnTo>
                    <a:pt x="314772" y="188976"/>
                  </a:lnTo>
                  <a:lnTo>
                    <a:pt x="375973" y="176303"/>
                  </a:lnTo>
                  <a:lnTo>
                    <a:pt x="418895" y="158608"/>
                  </a:lnTo>
                  <a:lnTo>
                    <a:pt x="458215" y="134955"/>
                  </a:lnTo>
                  <a:lnTo>
                    <a:pt x="493366" y="105935"/>
                  </a:lnTo>
                  <a:lnTo>
                    <a:pt x="523783" y="72137"/>
                  </a:lnTo>
                  <a:lnTo>
                    <a:pt x="548901" y="34148"/>
                  </a:lnTo>
                  <a:lnTo>
                    <a:pt x="564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897528" y="3777996"/>
              <a:ext cx="480695" cy="152400"/>
            </a:xfrm>
            <a:custGeom>
              <a:avLst/>
              <a:gdLst/>
              <a:ahLst/>
              <a:cxnLst/>
              <a:rect l="l" t="t" r="r" b="b"/>
              <a:pathLst>
                <a:path w="480695" h="152400">
                  <a:moveTo>
                    <a:pt x="480126" y="0"/>
                  </a:moveTo>
                  <a:lnTo>
                    <a:pt x="0" y="0"/>
                  </a:lnTo>
                  <a:lnTo>
                    <a:pt x="9762" y="20545"/>
                  </a:lnTo>
                  <a:lnTo>
                    <a:pt x="36098" y="57751"/>
                  </a:lnTo>
                  <a:lnTo>
                    <a:pt x="68261" y="89851"/>
                  </a:lnTo>
                  <a:lnTo>
                    <a:pt x="105491" y="116106"/>
                  </a:lnTo>
                  <a:lnTo>
                    <a:pt x="147030" y="135776"/>
                  </a:lnTo>
                  <a:lnTo>
                    <a:pt x="192119" y="148120"/>
                  </a:lnTo>
                  <a:lnTo>
                    <a:pt x="239998" y="152400"/>
                  </a:lnTo>
                  <a:lnTo>
                    <a:pt x="288079" y="148120"/>
                  </a:lnTo>
                  <a:lnTo>
                    <a:pt x="333274" y="135776"/>
                  </a:lnTo>
                  <a:lnTo>
                    <a:pt x="374844" y="116106"/>
                  </a:lnTo>
                  <a:lnTo>
                    <a:pt x="412049" y="89851"/>
                  </a:lnTo>
                  <a:lnTo>
                    <a:pt x="444150" y="57751"/>
                  </a:lnTo>
                  <a:lnTo>
                    <a:pt x="470405" y="20545"/>
                  </a:lnTo>
                  <a:lnTo>
                    <a:pt x="480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855520" y="3777996"/>
              <a:ext cx="565150" cy="190500"/>
            </a:xfrm>
            <a:custGeom>
              <a:avLst/>
              <a:gdLst/>
              <a:ahLst/>
              <a:cxnLst/>
              <a:rect l="l" t="t" r="r" b="b"/>
              <a:pathLst>
                <a:path w="565150" h="190500">
                  <a:moveTo>
                    <a:pt x="564711" y="0"/>
                  </a:moveTo>
                  <a:lnTo>
                    <a:pt x="479799" y="0"/>
                  </a:lnTo>
                  <a:lnTo>
                    <a:pt x="472068" y="14270"/>
                  </a:lnTo>
                  <a:lnTo>
                    <a:pt x="449306" y="43157"/>
                  </a:lnTo>
                  <a:lnTo>
                    <a:pt x="393160" y="86255"/>
                  </a:lnTo>
                  <a:lnTo>
                    <a:pt x="327574" y="109563"/>
                  </a:lnTo>
                  <a:lnTo>
                    <a:pt x="293013" y="113714"/>
                  </a:lnTo>
                  <a:lnTo>
                    <a:pt x="258217" y="112817"/>
                  </a:lnTo>
                  <a:lnTo>
                    <a:pt x="190758" y="95752"/>
                  </a:lnTo>
                  <a:lnTo>
                    <a:pt x="130866" y="58102"/>
                  </a:lnTo>
                  <a:lnTo>
                    <a:pt x="84474" y="0"/>
                  </a:lnTo>
                  <a:lnTo>
                    <a:pt x="0" y="0"/>
                  </a:lnTo>
                  <a:lnTo>
                    <a:pt x="18590" y="38932"/>
                  </a:lnTo>
                  <a:lnTo>
                    <a:pt x="45645" y="78116"/>
                  </a:lnTo>
                  <a:lnTo>
                    <a:pt x="78249" y="112410"/>
                  </a:lnTo>
                  <a:lnTo>
                    <a:pt x="115667" y="141241"/>
                  </a:lnTo>
                  <a:lnTo>
                    <a:pt x="157163" y="164038"/>
                  </a:lnTo>
                  <a:lnTo>
                    <a:pt x="202002" y="180229"/>
                  </a:lnTo>
                  <a:lnTo>
                    <a:pt x="249449" y="189240"/>
                  </a:lnTo>
                  <a:lnTo>
                    <a:pt x="298770" y="190500"/>
                  </a:lnTo>
                  <a:lnTo>
                    <a:pt x="314772" y="188976"/>
                  </a:lnTo>
                  <a:lnTo>
                    <a:pt x="375973" y="176303"/>
                  </a:lnTo>
                  <a:lnTo>
                    <a:pt x="418895" y="158608"/>
                  </a:lnTo>
                  <a:lnTo>
                    <a:pt x="458215" y="134955"/>
                  </a:lnTo>
                  <a:lnTo>
                    <a:pt x="493366" y="105935"/>
                  </a:lnTo>
                  <a:lnTo>
                    <a:pt x="523783" y="72137"/>
                  </a:lnTo>
                  <a:lnTo>
                    <a:pt x="548901" y="34148"/>
                  </a:lnTo>
                  <a:lnTo>
                    <a:pt x="564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489826" y="4123182"/>
              <a:ext cx="2286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476123" y="4109013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06"/>
                  </a:moveTo>
                  <a:lnTo>
                    <a:pt x="256794" y="120848"/>
                  </a:lnTo>
                  <a:lnTo>
                    <a:pt x="256032" y="113990"/>
                  </a:lnTo>
                  <a:lnTo>
                    <a:pt x="244157" y="72770"/>
                  </a:lnTo>
                  <a:lnTo>
                    <a:pt x="223057" y="40771"/>
                  </a:lnTo>
                  <a:lnTo>
                    <a:pt x="162469" y="4396"/>
                  </a:lnTo>
                  <a:lnTo>
                    <a:pt x="127625" y="0"/>
                  </a:lnTo>
                  <a:lnTo>
                    <a:pt x="92842" y="4783"/>
                  </a:lnTo>
                  <a:lnTo>
                    <a:pt x="32748" y="41850"/>
                  </a:lnTo>
                  <a:lnTo>
                    <a:pt x="12081" y="74112"/>
                  </a:lnTo>
                  <a:lnTo>
                    <a:pt x="761" y="115514"/>
                  </a:lnTo>
                  <a:lnTo>
                    <a:pt x="0" y="121610"/>
                  </a:lnTo>
                  <a:lnTo>
                    <a:pt x="0" y="135326"/>
                  </a:lnTo>
                  <a:lnTo>
                    <a:pt x="762" y="142184"/>
                  </a:lnTo>
                  <a:lnTo>
                    <a:pt x="2286" y="154376"/>
                  </a:lnTo>
                  <a:lnTo>
                    <a:pt x="18463" y="194361"/>
                  </a:lnTo>
                  <a:lnTo>
                    <a:pt x="28194" y="206336"/>
                  </a:lnTo>
                  <a:lnTo>
                    <a:pt x="28194" y="122372"/>
                  </a:lnTo>
                  <a:lnTo>
                    <a:pt x="28956" y="117800"/>
                  </a:lnTo>
                  <a:lnTo>
                    <a:pt x="41813" y="78128"/>
                  </a:lnTo>
                  <a:lnTo>
                    <a:pt x="65426" y="50002"/>
                  </a:lnTo>
                  <a:lnTo>
                    <a:pt x="96145" y="33411"/>
                  </a:lnTo>
                  <a:lnTo>
                    <a:pt x="130321" y="28346"/>
                  </a:lnTo>
                  <a:lnTo>
                    <a:pt x="164304" y="34796"/>
                  </a:lnTo>
                  <a:lnTo>
                    <a:pt x="194444" y="52751"/>
                  </a:lnTo>
                  <a:lnTo>
                    <a:pt x="217093" y="82200"/>
                  </a:lnTo>
                  <a:lnTo>
                    <a:pt x="228600" y="123134"/>
                  </a:lnTo>
                  <a:lnTo>
                    <a:pt x="228600" y="208072"/>
                  </a:lnTo>
                  <a:lnTo>
                    <a:pt x="231890" y="204709"/>
                  </a:lnTo>
                  <a:lnTo>
                    <a:pt x="249381" y="170353"/>
                  </a:lnTo>
                  <a:lnTo>
                    <a:pt x="256794" y="127706"/>
                  </a:lnTo>
                  <a:close/>
                </a:path>
                <a:path w="257175" h="255904">
                  <a:moveTo>
                    <a:pt x="228600" y="208072"/>
                  </a:moveTo>
                  <a:lnTo>
                    <a:pt x="228600" y="133802"/>
                  </a:lnTo>
                  <a:lnTo>
                    <a:pt x="218020" y="172649"/>
                  </a:lnTo>
                  <a:lnTo>
                    <a:pt x="196700" y="201421"/>
                  </a:lnTo>
                  <a:lnTo>
                    <a:pt x="167985" y="219851"/>
                  </a:lnTo>
                  <a:lnTo>
                    <a:pt x="135216" y="227671"/>
                  </a:lnTo>
                  <a:lnTo>
                    <a:pt x="101738" y="224615"/>
                  </a:lnTo>
                  <a:lnTo>
                    <a:pt x="70894" y="210415"/>
                  </a:lnTo>
                  <a:lnTo>
                    <a:pt x="46027" y="184805"/>
                  </a:lnTo>
                  <a:lnTo>
                    <a:pt x="30480" y="147518"/>
                  </a:lnTo>
                  <a:lnTo>
                    <a:pt x="28956" y="137612"/>
                  </a:lnTo>
                  <a:lnTo>
                    <a:pt x="28194" y="133040"/>
                  </a:lnTo>
                  <a:lnTo>
                    <a:pt x="28194" y="206336"/>
                  </a:lnTo>
                  <a:lnTo>
                    <a:pt x="72932" y="244338"/>
                  </a:lnTo>
                  <a:lnTo>
                    <a:pt x="141712" y="255808"/>
                  </a:lnTo>
                  <a:lnTo>
                    <a:pt x="175780" y="247659"/>
                  </a:lnTo>
                  <a:lnTo>
                    <a:pt x="206598" y="230552"/>
                  </a:lnTo>
                  <a:lnTo>
                    <a:pt x="228600" y="208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556627" y="4123182"/>
              <a:ext cx="2286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542923" y="4108961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58"/>
                  </a:moveTo>
                  <a:lnTo>
                    <a:pt x="256794" y="120900"/>
                  </a:lnTo>
                  <a:lnTo>
                    <a:pt x="256032" y="114042"/>
                  </a:lnTo>
                  <a:lnTo>
                    <a:pt x="244117" y="72824"/>
                  </a:lnTo>
                  <a:lnTo>
                    <a:pt x="223000" y="40817"/>
                  </a:lnTo>
                  <a:lnTo>
                    <a:pt x="162426" y="4412"/>
                  </a:lnTo>
                  <a:lnTo>
                    <a:pt x="127601" y="0"/>
                  </a:lnTo>
                  <a:lnTo>
                    <a:pt x="92840" y="4772"/>
                  </a:lnTo>
                  <a:lnTo>
                    <a:pt x="32775" y="41841"/>
                  </a:lnTo>
                  <a:lnTo>
                    <a:pt x="12104" y="74125"/>
                  </a:lnTo>
                  <a:lnTo>
                    <a:pt x="761" y="115566"/>
                  </a:lnTo>
                  <a:lnTo>
                    <a:pt x="0" y="121662"/>
                  </a:lnTo>
                  <a:lnTo>
                    <a:pt x="0" y="135378"/>
                  </a:lnTo>
                  <a:lnTo>
                    <a:pt x="762" y="142236"/>
                  </a:lnTo>
                  <a:lnTo>
                    <a:pt x="2286" y="154428"/>
                  </a:lnTo>
                  <a:lnTo>
                    <a:pt x="18466" y="194413"/>
                  </a:lnTo>
                  <a:lnTo>
                    <a:pt x="28194" y="206383"/>
                  </a:lnTo>
                  <a:lnTo>
                    <a:pt x="28194" y="122424"/>
                  </a:lnTo>
                  <a:lnTo>
                    <a:pt x="28956" y="117852"/>
                  </a:lnTo>
                  <a:lnTo>
                    <a:pt x="41809" y="78180"/>
                  </a:lnTo>
                  <a:lnTo>
                    <a:pt x="65420" y="50054"/>
                  </a:lnTo>
                  <a:lnTo>
                    <a:pt x="96139" y="33463"/>
                  </a:lnTo>
                  <a:lnTo>
                    <a:pt x="130316" y="28398"/>
                  </a:lnTo>
                  <a:lnTo>
                    <a:pt x="164300" y="34848"/>
                  </a:lnTo>
                  <a:lnTo>
                    <a:pt x="194442" y="52803"/>
                  </a:lnTo>
                  <a:lnTo>
                    <a:pt x="217092" y="82253"/>
                  </a:lnTo>
                  <a:lnTo>
                    <a:pt x="228600" y="123186"/>
                  </a:lnTo>
                  <a:lnTo>
                    <a:pt x="228600" y="208125"/>
                  </a:lnTo>
                  <a:lnTo>
                    <a:pt x="231891" y="204762"/>
                  </a:lnTo>
                  <a:lnTo>
                    <a:pt x="249381" y="170405"/>
                  </a:lnTo>
                  <a:lnTo>
                    <a:pt x="256794" y="127758"/>
                  </a:lnTo>
                  <a:close/>
                </a:path>
                <a:path w="257175" h="255904">
                  <a:moveTo>
                    <a:pt x="228600" y="208125"/>
                  </a:moveTo>
                  <a:lnTo>
                    <a:pt x="228600" y="133854"/>
                  </a:lnTo>
                  <a:lnTo>
                    <a:pt x="218020" y="172702"/>
                  </a:lnTo>
                  <a:lnTo>
                    <a:pt x="196700" y="201473"/>
                  </a:lnTo>
                  <a:lnTo>
                    <a:pt x="167985" y="219903"/>
                  </a:lnTo>
                  <a:lnTo>
                    <a:pt x="135216" y="227723"/>
                  </a:lnTo>
                  <a:lnTo>
                    <a:pt x="101738" y="224667"/>
                  </a:lnTo>
                  <a:lnTo>
                    <a:pt x="70894" y="210467"/>
                  </a:lnTo>
                  <a:lnTo>
                    <a:pt x="46027" y="184858"/>
                  </a:lnTo>
                  <a:lnTo>
                    <a:pt x="30480" y="147570"/>
                  </a:lnTo>
                  <a:lnTo>
                    <a:pt x="28956" y="137664"/>
                  </a:lnTo>
                  <a:lnTo>
                    <a:pt x="28194" y="133092"/>
                  </a:lnTo>
                  <a:lnTo>
                    <a:pt x="28194" y="206383"/>
                  </a:lnTo>
                  <a:lnTo>
                    <a:pt x="72937" y="244390"/>
                  </a:lnTo>
                  <a:lnTo>
                    <a:pt x="141717" y="255860"/>
                  </a:lnTo>
                  <a:lnTo>
                    <a:pt x="175784" y="247712"/>
                  </a:lnTo>
                  <a:lnTo>
                    <a:pt x="206600" y="230605"/>
                  </a:lnTo>
                  <a:lnTo>
                    <a:pt x="228600" y="2081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6675767" y="3880878"/>
              <a:ext cx="924560" cy="271780"/>
            </a:xfrm>
            <a:custGeom>
              <a:avLst/>
              <a:gdLst/>
              <a:ahLst/>
              <a:cxnLst/>
              <a:rect l="l" t="t" r="r" b="b"/>
              <a:pathLst>
                <a:path w="924559" h="271779">
                  <a:moveTo>
                    <a:pt x="282702" y="20574"/>
                  </a:moveTo>
                  <a:lnTo>
                    <a:pt x="263652" y="0"/>
                  </a:lnTo>
                  <a:lnTo>
                    <a:pt x="0" y="250698"/>
                  </a:lnTo>
                  <a:lnTo>
                    <a:pt x="19812" y="271272"/>
                  </a:lnTo>
                  <a:lnTo>
                    <a:pt x="282702" y="20574"/>
                  </a:lnTo>
                  <a:close/>
                </a:path>
                <a:path w="924559" h="271779">
                  <a:moveTo>
                    <a:pt x="924306" y="250698"/>
                  </a:moveTo>
                  <a:lnTo>
                    <a:pt x="660654" y="0"/>
                  </a:lnTo>
                  <a:lnTo>
                    <a:pt x="640842" y="20574"/>
                  </a:lnTo>
                  <a:lnTo>
                    <a:pt x="904494" y="271272"/>
                  </a:lnTo>
                  <a:lnTo>
                    <a:pt x="924306" y="25069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8013827" y="4082796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36463" y="401545"/>
                  </a:lnTo>
                  <a:lnTo>
                    <a:pt x="62799" y="438751"/>
                  </a:lnTo>
                  <a:lnTo>
                    <a:pt x="94962" y="470851"/>
                  </a:lnTo>
                  <a:lnTo>
                    <a:pt x="132192" y="497106"/>
                  </a:lnTo>
                  <a:lnTo>
                    <a:pt x="173731" y="516776"/>
                  </a:lnTo>
                  <a:lnTo>
                    <a:pt x="218820" y="529120"/>
                  </a:lnTo>
                  <a:lnTo>
                    <a:pt x="266700" y="533400"/>
                  </a:lnTo>
                  <a:lnTo>
                    <a:pt x="314780" y="529120"/>
                  </a:lnTo>
                  <a:lnTo>
                    <a:pt x="359975" y="516776"/>
                  </a:lnTo>
                  <a:lnTo>
                    <a:pt x="401545" y="497106"/>
                  </a:lnTo>
                  <a:lnTo>
                    <a:pt x="438751" y="470851"/>
                  </a:lnTo>
                  <a:lnTo>
                    <a:pt x="470851" y="438751"/>
                  </a:lnTo>
                  <a:lnTo>
                    <a:pt x="497106" y="401545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975727" y="4045867"/>
              <a:ext cx="609600" cy="589915"/>
            </a:xfrm>
            <a:custGeom>
              <a:avLst/>
              <a:gdLst/>
              <a:ahLst/>
              <a:cxnLst/>
              <a:rect l="l" t="t" r="r" b="b"/>
              <a:pathLst>
                <a:path w="609600" h="58991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460" y="48060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41383" y="456860"/>
                  </a:lnTo>
                  <a:lnTo>
                    <a:pt x="68438" y="496044"/>
                  </a:lnTo>
                  <a:lnTo>
                    <a:pt x="76200" y="50420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504706"/>
                  </a:lnTo>
                  <a:lnTo>
                    <a:pt x="546576" y="490065"/>
                  </a:lnTo>
                  <a:lnTo>
                    <a:pt x="571694" y="452077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589914">
                  <a:moveTo>
                    <a:pt x="533400" y="504706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494861" y="432199"/>
                  </a:lnTo>
                  <a:lnTo>
                    <a:pt x="445560" y="485092"/>
                  </a:lnTo>
                  <a:lnTo>
                    <a:pt x="383985" y="518328"/>
                  </a:lnTo>
                  <a:lnTo>
                    <a:pt x="315806" y="531642"/>
                  </a:lnTo>
                  <a:lnTo>
                    <a:pt x="281010" y="530746"/>
                  </a:lnTo>
                  <a:lnTo>
                    <a:pt x="213551" y="513680"/>
                  </a:lnTo>
                  <a:lnTo>
                    <a:pt x="153659" y="476030"/>
                  </a:lnTo>
                  <a:lnTo>
                    <a:pt x="107001" y="417531"/>
                  </a:ln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504208"/>
                  </a:lnTo>
                  <a:lnTo>
                    <a:pt x="101042" y="530338"/>
                  </a:lnTo>
                  <a:lnTo>
                    <a:pt x="138527" y="559206"/>
                  </a:lnTo>
                  <a:lnTo>
                    <a:pt x="179956" y="581967"/>
                  </a:lnTo>
                  <a:lnTo>
                    <a:pt x="200481" y="589378"/>
                  </a:lnTo>
                  <a:lnTo>
                    <a:pt x="410538" y="589378"/>
                  </a:lnTo>
                  <a:lnTo>
                    <a:pt x="441688" y="576536"/>
                  </a:lnTo>
                  <a:lnTo>
                    <a:pt x="481008" y="552884"/>
                  </a:lnTo>
                  <a:lnTo>
                    <a:pt x="516159" y="523864"/>
                  </a:lnTo>
                  <a:lnTo>
                    <a:pt x="533400" y="5047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8124570" y="4144009"/>
            <a:ext cx="300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11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822845" y="3777996"/>
            <a:ext cx="9096375" cy="2571750"/>
            <a:chOff x="822845" y="3777996"/>
            <a:chExt cx="9096375" cy="2571750"/>
          </a:xfrm>
        </p:grpSpPr>
        <p:sp>
          <p:nvSpPr>
            <p:cNvPr id="76" name="object 76"/>
            <p:cNvSpPr/>
            <p:nvPr/>
          </p:nvSpPr>
          <p:spPr>
            <a:xfrm>
              <a:off x="8001597" y="4565916"/>
              <a:ext cx="541020" cy="69850"/>
            </a:xfrm>
            <a:custGeom>
              <a:avLst/>
              <a:gdLst/>
              <a:ahLst/>
              <a:cxnLst/>
              <a:rect l="l" t="t" r="r" b="b"/>
              <a:pathLst>
                <a:path w="541020" h="69850">
                  <a:moveTo>
                    <a:pt x="99872" y="22098"/>
                  </a:moveTo>
                  <a:lnTo>
                    <a:pt x="80822" y="0"/>
                  </a:lnTo>
                  <a:lnTo>
                    <a:pt x="0" y="69342"/>
                  </a:lnTo>
                  <a:lnTo>
                    <a:pt x="44805" y="69342"/>
                  </a:lnTo>
                  <a:lnTo>
                    <a:pt x="99872" y="22098"/>
                  </a:lnTo>
                  <a:close/>
                </a:path>
                <a:path w="541020" h="69850">
                  <a:moveTo>
                    <a:pt x="540816" y="69342"/>
                  </a:moveTo>
                  <a:lnTo>
                    <a:pt x="478586" y="1524"/>
                  </a:lnTo>
                  <a:lnTo>
                    <a:pt x="458012" y="20574"/>
                  </a:lnTo>
                  <a:lnTo>
                    <a:pt x="502640" y="69342"/>
                  </a:lnTo>
                  <a:lnTo>
                    <a:pt x="540816" y="6934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845705" y="4635246"/>
              <a:ext cx="34290" cy="857250"/>
            </a:xfrm>
            <a:custGeom>
              <a:avLst/>
              <a:gdLst/>
              <a:ahLst/>
              <a:cxnLst/>
              <a:rect l="l" t="t" r="r" b="b"/>
              <a:pathLst>
                <a:path w="34290" h="857250">
                  <a:moveTo>
                    <a:pt x="34290" y="85725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9518027" y="3777996"/>
              <a:ext cx="39625" cy="25717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822845" y="4635246"/>
              <a:ext cx="11430" cy="857250"/>
            </a:xfrm>
            <a:custGeom>
              <a:avLst/>
              <a:gdLst/>
              <a:ahLst/>
              <a:cxnLst/>
              <a:rect l="l" t="t" r="r" b="b"/>
              <a:pathLst>
                <a:path w="11430" h="857250">
                  <a:moveTo>
                    <a:pt x="11430" y="857250"/>
                  </a:moveTo>
                  <a:lnTo>
                    <a:pt x="1143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1430" y="85725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89723" y="4635258"/>
              <a:ext cx="6276975" cy="857250"/>
            </a:xfrm>
            <a:custGeom>
              <a:avLst/>
              <a:gdLst/>
              <a:ahLst/>
              <a:cxnLst/>
              <a:rect l="l" t="t" r="r" b="b"/>
              <a:pathLst>
                <a:path w="6276975" h="857250">
                  <a:moveTo>
                    <a:pt x="28181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28181" y="857250"/>
                  </a:lnTo>
                  <a:lnTo>
                    <a:pt x="28181" y="0"/>
                  </a:lnTo>
                  <a:close/>
                </a:path>
                <a:path w="6276975" h="857250">
                  <a:moveTo>
                    <a:pt x="6276594" y="0"/>
                  </a:moveTo>
                  <a:lnTo>
                    <a:pt x="6248400" y="0"/>
                  </a:lnTo>
                  <a:lnTo>
                    <a:pt x="6248400" y="857250"/>
                  </a:lnTo>
                  <a:lnTo>
                    <a:pt x="6276594" y="857250"/>
                  </a:lnTo>
                  <a:lnTo>
                    <a:pt x="6276594" y="0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8176208" y="4635246"/>
              <a:ext cx="210185" cy="19050"/>
            </a:xfrm>
            <a:custGeom>
              <a:avLst/>
              <a:gdLst/>
              <a:ahLst/>
              <a:cxnLst/>
              <a:rect l="l" t="t" r="r" b="b"/>
              <a:pathLst>
                <a:path w="210184" h="19050">
                  <a:moveTo>
                    <a:pt x="210057" y="0"/>
                  </a:moveTo>
                  <a:lnTo>
                    <a:pt x="0" y="0"/>
                  </a:lnTo>
                  <a:lnTo>
                    <a:pt x="24314" y="8779"/>
                  </a:lnTo>
                  <a:lnTo>
                    <a:pt x="71761" y="17790"/>
                  </a:lnTo>
                  <a:lnTo>
                    <a:pt x="121082" y="19050"/>
                  </a:lnTo>
                  <a:lnTo>
                    <a:pt x="152324" y="16002"/>
                  </a:lnTo>
                  <a:lnTo>
                    <a:pt x="198284" y="4853"/>
                  </a:lnTo>
                  <a:lnTo>
                    <a:pt x="2100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8699626" y="4844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8685923" y="483127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20"/>
                  </a:moveTo>
                  <a:lnTo>
                    <a:pt x="256794" y="120962"/>
                  </a:lnTo>
                  <a:lnTo>
                    <a:pt x="256032" y="114104"/>
                  </a:lnTo>
                  <a:lnTo>
                    <a:pt x="244178" y="72898"/>
                  </a:lnTo>
                  <a:lnTo>
                    <a:pt x="223095" y="40885"/>
                  </a:lnTo>
                  <a:lnTo>
                    <a:pt x="162528" y="4437"/>
                  </a:lnTo>
                  <a:lnTo>
                    <a:pt x="127687" y="0"/>
                  </a:lnTo>
                  <a:lnTo>
                    <a:pt x="92903" y="4751"/>
                  </a:lnTo>
                  <a:lnTo>
                    <a:pt x="32790" y="41818"/>
                  </a:lnTo>
                  <a:lnTo>
                    <a:pt x="12104" y="74131"/>
                  </a:lnTo>
                  <a:lnTo>
                    <a:pt x="761" y="115628"/>
                  </a:lnTo>
                  <a:lnTo>
                    <a:pt x="0" y="121724"/>
                  </a:lnTo>
                  <a:lnTo>
                    <a:pt x="0" y="135440"/>
                  </a:lnTo>
                  <a:lnTo>
                    <a:pt x="762" y="142298"/>
                  </a:lnTo>
                  <a:lnTo>
                    <a:pt x="2286" y="154490"/>
                  </a:lnTo>
                  <a:lnTo>
                    <a:pt x="18441" y="194434"/>
                  </a:lnTo>
                  <a:lnTo>
                    <a:pt x="28194" y="206421"/>
                  </a:lnTo>
                  <a:lnTo>
                    <a:pt x="28194" y="122486"/>
                  </a:lnTo>
                  <a:lnTo>
                    <a:pt x="28956" y="117914"/>
                  </a:lnTo>
                  <a:lnTo>
                    <a:pt x="42076" y="77992"/>
                  </a:lnTo>
                  <a:lnTo>
                    <a:pt x="65849" y="49793"/>
                  </a:lnTo>
                  <a:lnTo>
                    <a:pt x="96639" y="33254"/>
                  </a:lnTo>
                  <a:lnTo>
                    <a:pt x="130811" y="28313"/>
                  </a:lnTo>
                  <a:lnTo>
                    <a:pt x="164729" y="34905"/>
                  </a:lnTo>
                  <a:lnTo>
                    <a:pt x="194757" y="52967"/>
                  </a:lnTo>
                  <a:lnTo>
                    <a:pt x="217259" y="82436"/>
                  </a:lnTo>
                  <a:lnTo>
                    <a:pt x="228600" y="123248"/>
                  </a:lnTo>
                  <a:lnTo>
                    <a:pt x="228600" y="208140"/>
                  </a:lnTo>
                  <a:lnTo>
                    <a:pt x="231962" y="204708"/>
                  </a:lnTo>
                  <a:lnTo>
                    <a:pt x="249430" y="170399"/>
                  </a:lnTo>
                  <a:lnTo>
                    <a:pt x="256794" y="127820"/>
                  </a:lnTo>
                  <a:close/>
                </a:path>
                <a:path w="257175" h="255904">
                  <a:moveTo>
                    <a:pt x="228600" y="208140"/>
                  </a:moveTo>
                  <a:lnTo>
                    <a:pt x="228600" y="133916"/>
                  </a:lnTo>
                  <a:lnTo>
                    <a:pt x="217971" y="172812"/>
                  </a:lnTo>
                  <a:lnTo>
                    <a:pt x="196640" y="201587"/>
                  </a:lnTo>
                  <a:lnTo>
                    <a:pt x="167938" y="219991"/>
                  </a:lnTo>
                  <a:lnTo>
                    <a:pt x="135197" y="227771"/>
                  </a:lnTo>
                  <a:lnTo>
                    <a:pt x="101750" y="224676"/>
                  </a:lnTo>
                  <a:lnTo>
                    <a:pt x="70926" y="210456"/>
                  </a:lnTo>
                  <a:lnTo>
                    <a:pt x="46059" y="184859"/>
                  </a:lnTo>
                  <a:lnTo>
                    <a:pt x="30480" y="147632"/>
                  </a:lnTo>
                  <a:lnTo>
                    <a:pt x="28956" y="137726"/>
                  </a:lnTo>
                  <a:lnTo>
                    <a:pt x="28194" y="133154"/>
                  </a:lnTo>
                  <a:lnTo>
                    <a:pt x="28194" y="206421"/>
                  </a:lnTo>
                  <a:lnTo>
                    <a:pt x="72922" y="244340"/>
                  </a:lnTo>
                  <a:lnTo>
                    <a:pt x="141751" y="255770"/>
                  </a:lnTo>
                  <a:lnTo>
                    <a:pt x="175840" y="247618"/>
                  </a:lnTo>
                  <a:lnTo>
                    <a:pt x="206672" y="230523"/>
                  </a:lnTo>
                  <a:lnTo>
                    <a:pt x="228600" y="208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7814196" y="4635258"/>
              <a:ext cx="929640" cy="238760"/>
            </a:xfrm>
            <a:custGeom>
              <a:avLst/>
              <a:gdLst/>
              <a:ahLst/>
              <a:cxnLst/>
              <a:rect l="l" t="t" r="r" b="b"/>
              <a:pathLst>
                <a:path w="929640" h="238760">
                  <a:moveTo>
                    <a:pt x="232206" y="0"/>
                  </a:moveTo>
                  <a:lnTo>
                    <a:pt x="187401" y="0"/>
                  </a:lnTo>
                  <a:lnTo>
                    <a:pt x="0" y="160782"/>
                  </a:lnTo>
                  <a:lnTo>
                    <a:pt x="19050" y="182880"/>
                  </a:lnTo>
                  <a:lnTo>
                    <a:pt x="232206" y="0"/>
                  </a:lnTo>
                  <a:close/>
                </a:path>
                <a:path w="929640" h="238760">
                  <a:moveTo>
                    <a:pt x="929640" y="219456"/>
                  </a:moveTo>
                  <a:lnTo>
                    <a:pt x="728218" y="0"/>
                  </a:lnTo>
                  <a:lnTo>
                    <a:pt x="690041" y="0"/>
                  </a:lnTo>
                  <a:lnTo>
                    <a:pt x="908304" y="238506"/>
                  </a:lnTo>
                  <a:lnTo>
                    <a:pt x="929640" y="219456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518526" y="4807867"/>
              <a:ext cx="609600" cy="608965"/>
            </a:xfrm>
            <a:custGeom>
              <a:avLst/>
              <a:gdLst/>
              <a:ahLst/>
              <a:cxnLst/>
              <a:rect l="l" t="t" r="r" b="b"/>
              <a:pathLst>
                <a:path w="609600" h="60896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460" y="48060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41383" y="456860"/>
                  </a:lnTo>
                  <a:lnTo>
                    <a:pt x="68438" y="496044"/>
                  </a:lnTo>
                  <a:lnTo>
                    <a:pt x="76200" y="50420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504711"/>
                  </a:lnTo>
                  <a:lnTo>
                    <a:pt x="546576" y="490069"/>
                  </a:lnTo>
                  <a:lnTo>
                    <a:pt x="571694" y="452080"/>
                  </a:lnTo>
                  <a:lnTo>
                    <a:pt x="590948" y="410490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608964">
                  <a:moveTo>
                    <a:pt x="533400" y="504711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494861" y="432199"/>
                  </a:lnTo>
                  <a:lnTo>
                    <a:pt x="445560" y="485092"/>
                  </a:lnTo>
                  <a:lnTo>
                    <a:pt x="383985" y="518328"/>
                  </a:lnTo>
                  <a:lnTo>
                    <a:pt x="315806" y="531642"/>
                  </a:lnTo>
                  <a:lnTo>
                    <a:pt x="281010" y="530746"/>
                  </a:lnTo>
                  <a:lnTo>
                    <a:pt x="213551" y="513680"/>
                  </a:lnTo>
                  <a:lnTo>
                    <a:pt x="153659" y="476030"/>
                  </a:lnTo>
                  <a:lnTo>
                    <a:pt x="107001" y="417531"/>
                  </a:ln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504208"/>
                  </a:lnTo>
                  <a:lnTo>
                    <a:pt x="138527" y="559206"/>
                  </a:lnTo>
                  <a:lnTo>
                    <a:pt x="179956" y="581967"/>
                  </a:lnTo>
                  <a:lnTo>
                    <a:pt x="224795" y="598157"/>
                  </a:lnTo>
                  <a:lnTo>
                    <a:pt x="272243" y="607168"/>
                  </a:lnTo>
                  <a:lnTo>
                    <a:pt x="321564" y="608428"/>
                  </a:lnTo>
                  <a:lnTo>
                    <a:pt x="338812" y="606779"/>
                  </a:lnTo>
                  <a:lnTo>
                    <a:pt x="398766" y="594234"/>
                  </a:lnTo>
                  <a:lnTo>
                    <a:pt x="441688" y="576541"/>
                  </a:lnTo>
                  <a:lnTo>
                    <a:pt x="481008" y="552889"/>
                  </a:lnTo>
                  <a:lnTo>
                    <a:pt x="516159" y="523869"/>
                  </a:lnTo>
                  <a:lnTo>
                    <a:pt x="533400" y="504711"/>
                  </a:lnTo>
                  <a:close/>
                </a:path>
              </a:pathLst>
            </a:custGeom>
            <a:solidFill>
              <a:srgbClr val="3668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7658989" y="490600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10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822845" y="5334000"/>
            <a:ext cx="9096375" cy="1016000"/>
            <a:chOff x="822845" y="5334000"/>
            <a:chExt cx="9096375" cy="1016000"/>
          </a:xfrm>
        </p:grpSpPr>
        <p:sp>
          <p:nvSpPr>
            <p:cNvPr id="90" name="object 90"/>
            <p:cNvSpPr/>
            <p:nvPr/>
          </p:nvSpPr>
          <p:spPr>
            <a:xfrm>
              <a:off x="7560017" y="5334012"/>
              <a:ext cx="527685" cy="158750"/>
            </a:xfrm>
            <a:custGeom>
              <a:avLst/>
              <a:gdLst/>
              <a:ahLst/>
              <a:cxnLst/>
              <a:rect l="l" t="t" r="r" b="b"/>
              <a:pathLst>
                <a:path w="527684" h="158750">
                  <a:moveTo>
                    <a:pt x="88061" y="9906"/>
                  </a:moveTo>
                  <a:lnTo>
                    <a:pt x="61391" y="0"/>
                  </a:lnTo>
                  <a:lnTo>
                    <a:pt x="0" y="158496"/>
                  </a:lnTo>
                  <a:lnTo>
                    <a:pt x="30505" y="158496"/>
                  </a:lnTo>
                  <a:lnTo>
                    <a:pt x="88061" y="9906"/>
                  </a:lnTo>
                  <a:close/>
                </a:path>
                <a:path w="527684" h="158750">
                  <a:moveTo>
                    <a:pt x="527392" y="158496"/>
                  </a:moveTo>
                  <a:lnTo>
                    <a:pt x="466013" y="0"/>
                  </a:lnTo>
                  <a:lnTo>
                    <a:pt x="439343" y="9906"/>
                  </a:lnTo>
                  <a:lnTo>
                    <a:pt x="496887" y="158496"/>
                  </a:lnTo>
                  <a:lnTo>
                    <a:pt x="527392" y="158496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89723" y="5492508"/>
              <a:ext cx="6276975" cy="857250"/>
            </a:xfrm>
            <a:custGeom>
              <a:avLst/>
              <a:gdLst/>
              <a:ahLst/>
              <a:cxnLst/>
              <a:rect l="l" t="t" r="r" b="b"/>
              <a:pathLst>
                <a:path w="6276975" h="857250">
                  <a:moveTo>
                    <a:pt x="28181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28181" y="857250"/>
                  </a:lnTo>
                  <a:lnTo>
                    <a:pt x="28181" y="0"/>
                  </a:lnTo>
                  <a:close/>
                </a:path>
                <a:path w="6276975" h="857250">
                  <a:moveTo>
                    <a:pt x="6276594" y="0"/>
                  </a:moveTo>
                  <a:lnTo>
                    <a:pt x="6248400" y="0"/>
                  </a:lnTo>
                  <a:lnTo>
                    <a:pt x="6248400" y="857250"/>
                  </a:lnTo>
                  <a:lnTo>
                    <a:pt x="6276594" y="857250"/>
                  </a:lnTo>
                  <a:lnTo>
                    <a:pt x="6276594" y="0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/>
          <p:nvPr/>
        </p:nvSpPr>
        <p:spPr>
          <a:xfrm>
            <a:off x="1082935" y="4651502"/>
            <a:ext cx="25463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1.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2.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3.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4.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997396" y="4516362"/>
            <a:ext cx="504825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40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Every node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either red or black  Every leaf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(NULL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pointer)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node 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red,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both children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black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Every path from node to descendent leaf  contains 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same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number of black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nodes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774839" y="5492496"/>
            <a:ext cx="9144000" cy="1714500"/>
            <a:chOff x="774839" y="5492496"/>
            <a:chExt cx="9144000" cy="1714500"/>
          </a:xfrm>
        </p:grpSpPr>
        <p:sp>
          <p:nvSpPr>
            <p:cNvPr id="98" name="object 98"/>
            <p:cNvSpPr/>
            <p:nvPr/>
          </p:nvSpPr>
          <p:spPr>
            <a:xfrm>
              <a:off x="7328027" y="5606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7314323" y="55932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7"/>
                  </a:lnTo>
                  <a:lnTo>
                    <a:pt x="28194" y="206434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1"/>
                  </a:lnTo>
                  <a:lnTo>
                    <a:pt x="231962" y="204719"/>
                  </a:lnTo>
                  <a:lnTo>
                    <a:pt x="249430" y="170409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1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4"/>
                  </a:lnTo>
                  <a:lnTo>
                    <a:pt x="72922" y="244355"/>
                  </a:lnTo>
                  <a:lnTo>
                    <a:pt x="141751" y="255784"/>
                  </a:lnTo>
                  <a:lnTo>
                    <a:pt x="175840" y="247631"/>
                  </a:lnTo>
                  <a:lnTo>
                    <a:pt x="206672" y="230535"/>
                  </a:lnTo>
                  <a:lnTo>
                    <a:pt x="228600" y="2081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8090027" y="5606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8076323" y="55932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7"/>
                  </a:lnTo>
                  <a:lnTo>
                    <a:pt x="28194" y="206434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1"/>
                  </a:lnTo>
                  <a:lnTo>
                    <a:pt x="231962" y="204719"/>
                  </a:lnTo>
                  <a:lnTo>
                    <a:pt x="249430" y="170409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1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4"/>
                  </a:lnTo>
                  <a:lnTo>
                    <a:pt x="72922" y="244355"/>
                  </a:lnTo>
                  <a:lnTo>
                    <a:pt x="141751" y="255784"/>
                  </a:lnTo>
                  <a:lnTo>
                    <a:pt x="175840" y="247631"/>
                  </a:lnTo>
                  <a:lnTo>
                    <a:pt x="206672" y="230535"/>
                  </a:lnTo>
                  <a:lnTo>
                    <a:pt x="228600" y="2081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7510158" y="5492508"/>
              <a:ext cx="627380" cy="139065"/>
            </a:xfrm>
            <a:custGeom>
              <a:avLst/>
              <a:gdLst/>
              <a:ahLst/>
              <a:cxnLst/>
              <a:rect l="l" t="t" r="r" b="b"/>
              <a:pathLst>
                <a:path w="627379" h="139064">
                  <a:moveTo>
                    <a:pt x="80365" y="0"/>
                  </a:moveTo>
                  <a:lnTo>
                    <a:pt x="49860" y="0"/>
                  </a:lnTo>
                  <a:lnTo>
                    <a:pt x="0" y="128778"/>
                  </a:lnTo>
                  <a:lnTo>
                    <a:pt x="26670" y="138684"/>
                  </a:lnTo>
                  <a:lnTo>
                    <a:pt x="80365" y="0"/>
                  </a:lnTo>
                  <a:close/>
                </a:path>
                <a:path w="627379" h="139064">
                  <a:moveTo>
                    <a:pt x="627126" y="128778"/>
                  </a:moveTo>
                  <a:lnTo>
                    <a:pt x="577253" y="0"/>
                  </a:lnTo>
                  <a:lnTo>
                    <a:pt x="546747" y="0"/>
                  </a:lnTo>
                  <a:lnTo>
                    <a:pt x="600456" y="138684"/>
                  </a:lnTo>
                  <a:lnTo>
                    <a:pt x="627126" y="12877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9518027" y="6349746"/>
              <a:ext cx="39625" cy="8572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/>
              <a:rect l="l" t="t" r="r" b="b"/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989723" y="6349746"/>
              <a:ext cx="6276975" cy="593090"/>
            </a:xfrm>
            <a:custGeom>
              <a:avLst/>
              <a:gdLst/>
              <a:ahLst/>
              <a:cxnLst/>
              <a:rect l="l" t="t" r="r" b="b"/>
              <a:pathLst>
                <a:path w="6276975" h="593090">
                  <a:moveTo>
                    <a:pt x="28194" y="563880"/>
                  </a:moveTo>
                  <a:lnTo>
                    <a:pt x="28194" y="0"/>
                  </a:lnTo>
                  <a:lnTo>
                    <a:pt x="0" y="0"/>
                  </a:lnTo>
                  <a:lnTo>
                    <a:pt x="0" y="592836"/>
                  </a:lnTo>
                  <a:lnTo>
                    <a:pt x="13715" y="592836"/>
                  </a:lnTo>
                  <a:lnTo>
                    <a:pt x="13716" y="563880"/>
                  </a:lnTo>
                  <a:lnTo>
                    <a:pt x="28194" y="563880"/>
                  </a:lnTo>
                  <a:close/>
                </a:path>
                <a:path w="6276975" h="593090">
                  <a:moveTo>
                    <a:pt x="6262103" y="563880"/>
                  </a:moveTo>
                  <a:lnTo>
                    <a:pt x="13716" y="563880"/>
                  </a:lnTo>
                  <a:lnTo>
                    <a:pt x="28194" y="578358"/>
                  </a:lnTo>
                  <a:lnTo>
                    <a:pt x="28194" y="592836"/>
                  </a:lnTo>
                  <a:lnTo>
                    <a:pt x="6248400" y="592836"/>
                  </a:lnTo>
                  <a:lnTo>
                    <a:pt x="6248400" y="578358"/>
                  </a:lnTo>
                  <a:lnTo>
                    <a:pt x="6262103" y="563880"/>
                  </a:lnTo>
                  <a:close/>
                </a:path>
                <a:path w="6276975" h="593090">
                  <a:moveTo>
                    <a:pt x="28194" y="592836"/>
                  </a:moveTo>
                  <a:lnTo>
                    <a:pt x="28194" y="578358"/>
                  </a:lnTo>
                  <a:lnTo>
                    <a:pt x="13716" y="563880"/>
                  </a:lnTo>
                  <a:lnTo>
                    <a:pt x="13715" y="592836"/>
                  </a:lnTo>
                  <a:lnTo>
                    <a:pt x="28194" y="592836"/>
                  </a:lnTo>
                  <a:close/>
                </a:path>
                <a:path w="6276975" h="593090">
                  <a:moveTo>
                    <a:pt x="6276594" y="592836"/>
                  </a:moveTo>
                  <a:lnTo>
                    <a:pt x="6276594" y="0"/>
                  </a:lnTo>
                  <a:lnTo>
                    <a:pt x="6248400" y="0"/>
                  </a:lnTo>
                  <a:lnTo>
                    <a:pt x="6248400" y="563880"/>
                  </a:lnTo>
                  <a:lnTo>
                    <a:pt x="6262103" y="563880"/>
                  </a:lnTo>
                  <a:lnTo>
                    <a:pt x="6262103" y="592836"/>
                  </a:lnTo>
                  <a:lnTo>
                    <a:pt x="6276594" y="592836"/>
                  </a:lnTo>
                  <a:close/>
                </a:path>
                <a:path w="6276975" h="593090">
                  <a:moveTo>
                    <a:pt x="6262103" y="592836"/>
                  </a:moveTo>
                  <a:lnTo>
                    <a:pt x="6262103" y="563880"/>
                  </a:lnTo>
                  <a:lnTo>
                    <a:pt x="6248400" y="578358"/>
                  </a:lnTo>
                  <a:lnTo>
                    <a:pt x="6248400" y="592836"/>
                  </a:lnTo>
                  <a:lnTo>
                    <a:pt x="6262103" y="592836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/>
          <p:cNvSpPr txBox="1"/>
          <p:nvPr/>
        </p:nvSpPr>
        <p:spPr>
          <a:xfrm>
            <a:off x="1082935" y="6480302"/>
            <a:ext cx="254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5.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997396" y="6480302"/>
            <a:ext cx="3002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 root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always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9106801" y="6230365"/>
            <a:ext cx="2057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21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8027" y="348995"/>
            <a:ext cx="39625" cy="857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2833" y="349007"/>
            <a:ext cx="57785" cy="857250"/>
          </a:xfrm>
          <a:custGeom>
            <a:avLst/>
            <a:gdLst/>
            <a:ahLst/>
            <a:cxnLst/>
            <a:rect l="l" t="t" r="r" b="b"/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612515" y="348995"/>
            <a:ext cx="306705" cy="857250"/>
            <a:chOff x="9612515" y="348995"/>
            <a:chExt cx="306705" cy="857250"/>
          </a:xfrm>
        </p:grpSpPr>
        <p:sp>
          <p:nvSpPr>
            <p:cNvPr id="5" name="object 5"/>
            <p:cNvSpPr/>
            <p:nvPr/>
          </p:nvSpPr>
          <p:spPr>
            <a:xfrm>
              <a:off x="9612515" y="348995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R</a:t>
            </a:r>
            <a:r>
              <a:rPr dirty="0"/>
              <a:t>ED</a:t>
            </a:r>
            <a:r>
              <a:rPr sz="3200" dirty="0"/>
              <a:t>-B</a:t>
            </a:r>
            <a:r>
              <a:rPr dirty="0"/>
              <a:t>LACK</a:t>
            </a:r>
            <a:r>
              <a:rPr spc="60" dirty="0"/>
              <a:t> </a:t>
            </a:r>
            <a:r>
              <a:rPr sz="3200" dirty="0"/>
              <a:t>T</a:t>
            </a:r>
            <a:r>
              <a:rPr dirty="0"/>
              <a:t>REES</a:t>
            </a:r>
            <a:r>
              <a:rPr sz="3200" dirty="0"/>
              <a:t>:</a:t>
            </a:r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9" name="object 9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2833" y="1206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612515" y="1206246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311541" y="1206500"/>
            <a:ext cx="5233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5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HE </a:t>
            </a:r>
            <a:r>
              <a:rPr sz="3200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550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ROBLEM </a:t>
            </a:r>
            <a:r>
              <a:rPr sz="32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55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ITH</a:t>
            </a:r>
            <a:r>
              <a:rPr sz="2550" spc="37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550" spc="-2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NSERTION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2845" y="1206246"/>
            <a:ext cx="9096375" cy="2571750"/>
            <a:chOff x="822845" y="1206246"/>
            <a:chExt cx="9096375" cy="2571750"/>
          </a:xfrm>
        </p:grpSpPr>
        <p:sp>
          <p:nvSpPr>
            <p:cNvPr id="15" name="object 15"/>
            <p:cNvSpPr/>
            <p:nvPr/>
          </p:nvSpPr>
          <p:spPr>
            <a:xfrm>
              <a:off x="6695905" y="2025396"/>
              <a:ext cx="274320" cy="38100"/>
            </a:xfrm>
            <a:custGeom>
              <a:avLst/>
              <a:gdLst/>
              <a:ahLst/>
              <a:cxnLst/>
              <a:rect l="l" t="t" r="r" b="b"/>
              <a:pathLst>
                <a:path w="274320" h="38100">
                  <a:moveTo>
                    <a:pt x="273978" y="38099"/>
                  </a:moveTo>
                  <a:lnTo>
                    <a:pt x="271666" y="36463"/>
                  </a:lnTo>
                  <a:lnTo>
                    <a:pt x="230096" y="16711"/>
                  </a:lnTo>
                  <a:lnTo>
                    <a:pt x="184901" y="4304"/>
                  </a:lnTo>
                  <a:lnTo>
                    <a:pt x="136820" y="0"/>
                  </a:lnTo>
                  <a:lnTo>
                    <a:pt x="88941" y="4304"/>
                  </a:lnTo>
                  <a:lnTo>
                    <a:pt x="43852" y="16711"/>
                  </a:lnTo>
                  <a:lnTo>
                    <a:pt x="2313" y="36463"/>
                  </a:lnTo>
                  <a:lnTo>
                    <a:pt x="0" y="38099"/>
                  </a:lnTo>
                  <a:lnTo>
                    <a:pt x="273978" y="3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31270" y="1988467"/>
              <a:ext cx="403860" cy="75565"/>
            </a:xfrm>
            <a:custGeom>
              <a:avLst/>
              <a:gdLst/>
              <a:ahLst/>
              <a:cxnLst/>
              <a:rect l="l" t="t" r="r" b="b"/>
              <a:pathLst>
                <a:path w="403859" h="75564">
                  <a:moveTo>
                    <a:pt x="403583" y="75028"/>
                  </a:moveTo>
                  <a:lnTo>
                    <a:pt x="366548" y="46698"/>
                  </a:lnTo>
                  <a:lnTo>
                    <a:pt x="303367" y="16639"/>
                  </a:lnTo>
                  <a:lnTo>
                    <a:pt x="235469" y="1755"/>
                  </a:lnTo>
                  <a:lnTo>
                    <a:pt x="200741" y="0"/>
                  </a:lnTo>
                  <a:lnTo>
                    <a:pt x="166024" y="2032"/>
                  </a:lnTo>
                  <a:lnTo>
                    <a:pt x="98205" y="17456"/>
                  </a:lnTo>
                  <a:lnTo>
                    <a:pt x="35183" y="48012"/>
                  </a:lnTo>
                  <a:lnTo>
                    <a:pt x="0" y="75028"/>
                  </a:lnTo>
                  <a:lnTo>
                    <a:pt x="403583" y="75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518027" y="1206246"/>
              <a:ext cx="39625" cy="257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50318" y="2062746"/>
              <a:ext cx="3747135" cy="858519"/>
            </a:xfrm>
            <a:custGeom>
              <a:avLst/>
              <a:gdLst/>
              <a:ahLst/>
              <a:cxnLst/>
              <a:rect l="l" t="t" r="r" b="b"/>
              <a:pathLst>
                <a:path w="3747134" h="858519">
                  <a:moveTo>
                    <a:pt x="698754" y="470154"/>
                  </a:moveTo>
                  <a:lnTo>
                    <a:pt x="689610" y="443484"/>
                  </a:lnTo>
                  <a:lnTo>
                    <a:pt x="0" y="675132"/>
                  </a:lnTo>
                  <a:lnTo>
                    <a:pt x="9144" y="701802"/>
                  </a:lnTo>
                  <a:lnTo>
                    <a:pt x="698754" y="470154"/>
                  </a:lnTo>
                  <a:close/>
                </a:path>
                <a:path w="3747134" h="858519">
                  <a:moveTo>
                    <a:pt x="1765579" y="675132"/>
                  </a:moveTo>
                  <a:lnTo>
                    <a:pt x="1075969" y="443484"/>
                  </a:lnTo>
                  <a:lnTo>
                    <a:pt x="1066825" y="470154"/>
                  </a:lnTo>
                  <a:lnTo>
                    <a:pt x="1756435" y="701802"/>
                  </a:lnTo>
                  <a:lnTo>
                    <a:pt x="1765579" y="675132"/>
                  </a:lnTo>
                  <a:close/>
                </a:path>
                <a:path w="3747134" h="858519">
                  <a:moveTo>
                    <a:pt x="3746766" y="0"/>
                  </a:moveTo>
                  <a:lnTo>
                    <a:pt x="3733825" y="0"/>
                  </a:lnTo>
                  <a:lnTo>
                    <a:pt x="3733825" y="858012"/>
                  </a:lnTo>
                  <a:lnTo>
                    <a:pt x="3746766" y="858012"/>
                  </a:lnTo>
                  <a:lnTo>
                    <a:pt x="3746766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06095" y="2711196"/>
              <a:ext cx="520065" cy="209550"/>
            </a:xfrm>
            <a:custGeom>
              <a:avLst/>
              <a:gdLst/>
              <a:ahLst/>
              <a:cxnLst/>
              <a:rect l="l" t="t" r="r" b="b"/>
              <a:pathLst>
                <a:path w="520064" h="209550">
                  <a:moveTo>
                    <a:pt x="519727" y="209549"/>
                  </a:moveTo>
                  <a:lnTo>
                    <a:pt x="490250" y="132192"/>
                  </a:lnTo>
                  <a:lnTo>
                    <a:pt x="463995" y="94962"/>
                  </a:lnTo>
                  <a:lnTo>
                    <a:pt x="431895" y="62799"/>
                  </a:lnTo>
                  <a:lnTo>
                    <a:pt x="394690" y="36463"/>
                  </a:lnTo>
                  <a:lnTo>
                    <a:pt x="353120" y="16711"/>
                  </a:lnTo>
                  <a:lnTo>
                    <a:pt x="307924" y="4304"/>
                  </a:lnTo>
                  <a:lnTo>
                    <a:pt x="259844" y="0"/>
                  </a:lnTo>
                  <a:lnTo>
                    <a:pt x="211965" y="4304"/>
                  </a:lnTo>
                  <a:lnTo>
                    <a:pt x="166876" y="16711"/>
                  </a:lnTo>
                  <a:lnTo>
                    <a:pt x="125337" y="36463"/>
                  </a:lnTo>
                  <a:lnTo>
                    <a:pt x="88107" y="62799"/>
                  </a:lnTo>
                  <a:lnTo>
                    <a:pt x="55944" y="94962"/>
                  </a:lnTo>
                  <a:lnTo>
                    <a:pt x="29607" y="132192"/>
                  </a:lnTo>
                  <a:lnTo>
                    <a:pt x="9856" y="173731"/>
                  </a:lnTo>
                  <a:lnTo>
                    <a:pt x="0" y="209549"/>
                  </a:lnTo>
                  <a:lnTo>
                    <a:pt x="519727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67976" y="2674267"/>
              <a:ext cx="596265" cy="247015"/>
            </a:xfrm>
            <a:custGeom>
              <a:avLst/>
              <a:gdLst/>
              <a:ahLst/>
              <a:cxnLst/>
              <a:rect l="l" t="t" r="r" b="b"/>
              <a:pathLst>
                <a:path w="596264" h="247014">
                  <a:moveTo>
                    <a:pt x="596233" y="246478"/>
                  </a:moveTo>
                  <a:lnTo>
                    <a:pt x="579550" y="188335"/>
                  </a:lnTo>
                  <a:lnTo>
                    <a:pt x="562575" y="152402"/>
                  </a:lnTo>
                  <a:lnTo>
                    <a:pt x="542041" y="120273"/>
                  </a:lnTo>
                  <a:lnTo>
                    <a:pt x="491885" y="67423"/>
                  </a:lnTo>
                  <a:lnTo>
                    <a:pt x="432253" y="29771"/>
                  </a:lnTo>
                  <a:lnTo>
                    <a:pt x="366317" y="7301"/>
                  </a:lnTo>
                  <a:lnTo>
                    <a:pt x="297249" y="0"/>
                  </a:lnTo>
                  <a:lnTo>
                    <a:pt x="262531" y="2032"/>
                  </a:lnTo>
                  <a:lnTo>
                    <a:pt x="194712" y="17456"/>
                  </a:lnTo>
                  <a:lnTo>
                    <a:pt x="131690" y="48012"/>
                  </a:lnTo>
                  <a:lnTo>
                    <a:pt x="76638" y="93685"/>
                  </a:lnTo>
                  <a:lnTo>
                    <a:pt x="32726" y="154460"/>
                  </a:lnTo>
                  <a:lnTo>
                    <a:pt x="15940" y="190507"/>
                  </a:lnTo>
                  <a:lnTo>
                    <a:pt x="3128" y="230324"/>
                  </a:lnTo>
                  <a:lnTo>
                    <a:pt x="0" y="246478"/>
                  </a:lnTo>
                  <a:lnTo>
                    <a:pt x="78234" y="246478"/>
                  </a:lnTo>
                  <a:lnTo>
                    <a:pt x="80026" y="238297"/>
                  </a:lnTo>
                  <a:lnTo>
                    <a:pt x="94380" y="201396"/>
                  </a:lnTo>
                  <a:lnTo>
                    <a:pt x="136214" y="141946"/>
                  </a:lnTo>
                  <a:lnTo>
                    <a:pt x="191355" y="101519"/>
                  </a:lnTo>
                  <a:lnTo>
                    <a:pt x="254771" y="79977"/>
                  </a:lnTo>
                  <a:lnTo>
                    <a:pt x="288009" y="76246"/>
                  </a:lnTo>
                  <a:lnTo>
                    <a:pt x="321428" y="77185"/>
                  </a:lnTo>
                  <a:lnTo>
                    <a:pt x="386295" y="93004"/>
                  </a:lnTo>
                  <a:lnTo>
                    <a:pt x="444338" y="127298"/>
                  </a:lnTo>
                  <a:lnTo>
                    <a:pt x="490524" y="179929"/>
                  </a:lnTo>
                  <a:lnTo>
                    <a:pt x="518432" y="246478"/>
                  </a:lnTo>
                  <a:lnTo>
                    <a:pt x="596233" y="246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639682" y="2711196"/>
              <a:ext cx="520065" cy="209550"/>
            </a:xfrm>
            <a:custGeom>
              <a:avLst/>
              <a:gdLst/>
              <a:ahLst/>
              <a:cxnLst/>
              <a:rect l="l" t="t" r="r" b="b"/>
              <a:pathLst>
                <a:path w="520065" h="209550">
                  <a:moveTo>
                    <a:pt x="519727" y="209549"/>
                  </a:moveTo>
                  <a:lnTo>
                    <a:pt x="490250" y="132192"/>
                  </a:lnTo>
                  <a:lnTo>
                    <a:pt x="463995" y="94962"/>
                  </a:lnTo>
                  <a:lnTo>
                    <a:pt x="431895" y="62799"/>
                  </a:lnTo>
                  <a:lnTo>
                    <a:pt x="394690" y="36463"/>
                  </a:lnTo>
                  <a:lnTo>
                    <a:pt x="353120" y="16711"/>
                  </a:lnTo>
                  <a:lnTo>
                    <a:pt x="307924" y="4304"/>
                  </a:lnTo>
                  <a:lnTo>
                    <a:pt x="259844" y="0"/>
                  </a:lnTo>
                  <a:lnTo>
                    <a:pt x="211965" y="4304"/>
                  </a:lnTo>
                  <a:lnTo>
                    <a:pt x="166876" y="16711"/>
                  </a:lnTo>
                  <a:lnTo>
                    <a:pt x="125337" y="36463"/>
                  </a:lnTo>
                  <a:lnTo>
                    <a:pt x="88107" y="62799"/>
                  </a:lnTo>
                  <a:lnTo>
                    <a:pt x="55944" y="94962"/>
                  </a:lnTo>
                  <a:lnTo>
                    <a:pt x="29607" y="132192"/>
                  </a:lnTo>
                  <a:lnTo>
                    <a:pt x="9856" y="173731"/>
                  </a:lnTo>
                  <a:lnTo>
                    <a:pt x="0" y="209549"/>
                  </a:lnTo>
                  <a:lnTo>
                    <a:pt x="519727" y="209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01563" y="2674267"/>
              <a:ext cx="596265" cy="247015"/>
            </a:xfrm>
            <a:custGeom>
              <a:avLst/>
              <a:gdLst/>
              <a:ahLst/>
              <a:cxnLst/>
              <a:rect l="l" t="t" r="r" b="b"/>
              <a:pathLst>
                <a:path w="596265" h="247014">
                  <a:moveTo>
                    <a:pt x="596233" y="246478"/>
                  </a:moveTo>
                  <a:lnTo>
                    <a:pt x="579550" y="188335"/>
                  </a:lnTo>
                  <a:lnTo>
                    <a:pt x="562575" y="152402"/>
                  </a:lnTo>
                  <a:lnTo>
                    <a:pt x="542041" y="120273"/>
                  </a:lnTo>
                  <a:lnTo>
                    <a:pt x="491885" y="67423"/>
                  </a:lnTo>
                  <a:lnTo>
                    <a:pt x="432253" y="29771"/>
                  </a:lnTo>
                  <a:lnTo>
                    <a:pt x="366317" y="7301"/>
                  </a:lnTo>
                  <a:lnTo>
                    <a:pt x="297249" y="0"/>
                  </a:lnTo>
                  <a:lnTo>
                    <a:pt x="262531" y="2032"/>
                  </a:lnTo>
                  <a:lnTo>
                    <a:pt x="194712" y="17456"/>
                  </a:lnTo>
                  <a:lnTo>
                    <a:pt x="131690" y="48012"/>
                  </a:lnTo>
                  <a:lnTo>
                    <a:pt x="76638" y="93685"/>
                  </a:lnTo>
                  <a:lnTo>
                    <a:pt x="32726" y="154460"/>
                  </a:lnTo>
                  <a:lnTo>
                    <a:pt x="15940" y="190507"/>
                  </a:lnTo>
                  <a:lnTo>
                    <a:pt x="3128" y="230324"/>
                  </a:lnTo>
                  <a:lnTo>
                    <a:pt x="0" y="246478"/>
                  </a:lnTo>
                  <a:lnTo>
                    <a:pt x="78234" y="246478"/>
                  </a:lnTo>
                  <a:lnTo>
                    <a:pt x="80026" y="238297"/>
                  </a:lnTo>
                  <a:lnTo>
                    <a:pt x="94380" y="201396"/>
                  </a:lnTo>
                  <a:lnTo>
                    <a:pt x="136214" y="141946"/>
                  </a:lnTo>
                  <a:lnTo>
                    <a:pt x="191355" y="101519"/>
                  </a:lnTo>
                  <a:lnTo>
                    <a:pt x="254771" y="79977"/>
                  </a:lnTo>
                  <a:lnTo>
                    <a:pt x="288009" y="76246"/>
                  </a:lnTo>
                  <a:lnTo>
                    <a:pt x="321428" y="77185"/>
                  </a:lnTo>
                  <a:lnTo>
                    <a:pt x="386295" y="93004"/>
                  </a:lnTo>
                  <a:lnTo>
                    <a:pt x="444338" y="127298"/>
                  </a:lnTo>
                  <a:lnTo>
                    <a:pt x="490524" y="179929"/>
                  </a:lnTo>
                  <a:lnTo>
                    <a:pt x="518432" y="246478"/>
                  </a:lnTo>
                  <a:lnTo>
                    <a:pt x="596233" y="24647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566027" y="2063495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533400" y="228600"/>
                  </a:moveTo>
                  <a:lnTo>
                    <a:pt x="529120" y="180720"/>
                  </a:lnTo>
                  <a:lnTo>
                    <a:pt x="516776" y="135631"/>
                  </a:lnTo>
                  <a:lnTo>
                    <a:pt x="497106" y="94093"/>
                  </a:lnTo>
                  <a:lnTo>
                    <a:pt x="470851" y="56862"/>
                  </a:lnTo>
                  <a:lnTo>
                    <a:pt x="438751" y="24699"/>
                  </a:lnTo>
                  <a:lnTo>
                    <a:pt x="403857" y="0"/>
                  </a:lnTo>
                  <a:lnTo>
                    <a:pt x="129879" y="0"/>
                  </a:lnTo>
                  <a:lnTo>
                    <a:pt x="94962" y="24699"/>
                  </a:lnTo>
                  <a:lnTo>
                    <a:pt x="62799" y="56862"/>
                  </a:lnTo>
                  <a:lnTo>
                    <a:pt x="36463" y="94093"/>
                  </a:lnTo>
                  <a:lnTo>
                    <a:pt x="16711" y="135631"/>
                  </a:lnTo>
                  <a:lnTo>
                    <a:pt x="4304" y="180720"/>
                  </a:lnTo>
                  <a:lnTo>
                    <a:pt x="0" y="228600"/>
                  </a:lnTo>
                  <a:lnTo>
                    <a:pt x="4304" y="276680"/>
                  </a:lnTo>
                  <a:lnTo>
                    <a:pt x="16711" y="321875"/>
                  </a:lnTo>
                  <a:lnTo>
                    <a:pt x="36463" y="363445"/>
                  </a:lnTo>
                  <a:lnTo>
                    <a:pt x="62799" y="400651"/>
                  </a:lnTo>
                  <a:lnTo>
                    <a:pt x="94962" y="432751"/>
                  </a:lnTo>
                  <a:lnTo>
                    <a:pt x="132192" y="459006"/>
                  </a:lnTo>
                  <a:lnTo>
                    <a:pt x="173731" y="478676"/>
                  </a:lnTo>
                  <a:lnTo>
                    <a:pt x="218820" y="491020"/>
                  </a:lnTo>
                  <a:lnTo>
                    <a:pt x="266700" y="495300"/>
                  </a:lnTo>
                  <a:lnTo>
                    <a:pt x="314780" y="491020"/>
                  </a:lnTo>
                  <a:lnTo>
                    <a:pt x="359975" y="478676"/>
                  </a:lnTo>
                  <a:lnTo>
                    <a:pt x="401545" y="459006"/>
                  </a:lnTo>
                  <a:lnTo>
                    <a:pt x="438751" y="432751"/>
                  </a:lnTo>
                  <a:lnTo>
                    <a:pt x="470851" y="400651"/>
                  </a:lnTo>
                  <a:lnTo>
                    <a:pt x="497106" y="363445"/>
                  </a:lnTo>
                  <a:lnTo>
                    <a:pt x="516776" y="321875"/>
                  </a:lnTo>
                  <a:lnTo>
                    <a:pt x="529120" y="276680"/>
                  </a:lnTo>
                  <a:lnTo>
                    <a:pt x="5334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527927" y="2063495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609600" y="243840"/>
                  </a:moveTo>
                  <a:lnTo>
                    <a:pt x="609600" y="212598"/>
                  </a:lnTo>
                  <a:lnTo>
                    <a:pt x="608076" y="196596"/>
                  </a:lnTo>
                  <a:lnTo>
                    <a:pt x="599407" y="153047"/>
                  </a:lnTo>
                  <a:lnTo>
                    <a:pt x="586386" y="113307"/>
                  </a:lnTo>
                  <a:lnTo>
                    <a:pt x="569411" y="77374"/>
                  </a:lnTo>
                  <a:lnTo>
                    <a:pt x="548878" y="45245"/>
                  </a:lnTo>
                  <a:lnTo>
                    <a:pt x="506926" y="0"/>
                  </a:lnTo>
                  <a:lnTo>
                    <a:pt x="103343" y="0"/>
                  </a:lnTo>
                  <a:lnTo>
                    <a:pt x="59928" y="47157"/>
                  </a:lnTo>
                  <a:lnTo>
                    <a:pt x="39563" y="79432"/>
                  </a:lnTo>
                  <a:lnTo>
                    <a:pt x="22776" y="115479"/>
                  </a:lnTo>
                  <a:lnTo>
                    <a:pt x="9964" y="155296"/>
                  </a:lnTo>
                  <a:lnTo>
                    <a:pt x="1523" y="198882"/>
                  </a:lnTo>
                  <a:lnTo>
                    <a:pt x="0" y="230124"/>
                  </a:lnTo>
                  <a:lnTo>
                    <a:pt x="762" y="245364"/>
                  </a:lnTo>
                  <a:lnTo>
                    <a:pt x="6858" y="291084"/>
                  </a:lnTo>
                  <a:lnTo>
                    <a:pt x="20611" y="338331"/>
                  </a:lnTo>
                  <a:lnTo>
                    <a:pt x="41383" y="381832"/>
                  </a:lnTo>
                  <a:lnTo>
                    <a:pt x="68438" y="421016"/>
                  </a:lnTo>
                  <a:lnTo>
                    <a:pt x="76200" y="429179"/>
                  </a:lnTo>
                  <a:lnTo>
                    <a:pt x="76200" y="227838"/>
                  </a:lnTo>
                  <a:lnTo>
                    <a:pt x="77724" y="204978"/>
                  </a:lnTo>
                  <a:lnTo>
                    <a:pt x="86863" y="163269"/>
                  </a:lnTo>
                  <a:lnTo>
                    <a:pt x="101217" y="126368"/>
                  </a:lnTo>
                  <a:lnTo>
                    <a:pt x="143050" y="66918"/>
                  </a:lnTo>
                  <a:lnTo>
                    <a:pt x="198191" y="26490"/>
                  </a:lnTo>
                  <a:lnTo>
                    <a:pt x="261607" y="4949"/>
                  </a:lnTo>
                  <a:lnTo>
                    <a:pt x="294845" y="1218"/>
                  </a:lnTo>
                  <a:lnTo>
                    <a:pt x="328265" y="2157"/>
                  </a:lnTo>
                  <a:lnTo>
                    <a:pt x="393132" y="17976"/>
                  </a:lnTo>
                  <a:lnTo>
                    <a:pt x="451175" y="52270"/>
                  </a:lnTo>
                  <a:lnTo>
                    <a:pt x="497361" y="104901"/>
                  </a:lnTo>
                  <a:lnTo>
                    <a:pt x="526658" y="175733"/>
                  </a:lnTo>
                  <a:lnTo>
                    <a:pt x="533400" y="217932"/>
                  </a:lnTo>
                  <a:lnTo>
                    <a:pt x="533400" y="429678"/>
                  </a:lnTo>
                  <a:lnTo>
                    <a:pt x="546576" y="415037"/>
                  </a:lnTo>
                  <a:lnTo>
                    <a:pt x="571694" y="377048"/>
                  </a:lnTo>
                  <a:lnTo>
                    <a:pt x="590948" y="335460"/>
                  </a:lnTo>
                  <a:lnTo>
                    <a:pt x="603771" y="290861"/>
                  </a:lnTo>
                  <a:lnTo>
                    <a:pt x="609600" y="243840"/>
                  </a:lnTo>
                  <a:close/>
                </a:path>
                <a:path w="609600" h="533400">
                  <a:moveTo>
                    <a:pt x="533400" y="429678"/>
                  </a:moveTo>
                  <a:lnTo>
                    <a:pt x="533400" y="241554"/>
                  </a:lnTo>
                  <a:lnTo>
                    <a:pt x="526216" y="284891"/>
                  </a:lnTo>
                  <a:lnTo>
                    <a:pt x="513132" y="323445"/>
                  </a:lnTo>
                  <a:lnTo>
                    <a:pt x="494854" y="357183"/>
                  </a:lnTo>
                  <a:lnTo>
                    <a:pt x="445553" y="410078"/>
                  </a:lnTo>
                  <a:lnTo>
                    <a:pt x="383981" y="443313"/>
                  </a:lnTo>
                  <a:lnTo>
                    <a:pt x="315806" y="456623"/>
                  </a:lnTo>
                  <a:lnTo>
                    <a:pt x="281012" y="455725"/>
                  </a:lnTo>
                  <a:lnTo>
                    <a:pt x="213557" y="438655"/>
                  </a:lnTo>
                  <a:lnTo>
                    <a:pt x="153666" y="401001"/>
                  </a:lnTo>
                  <a:lnTo>
                    <a:pt x="107007" y="342501"/>
                  </a:lnTo>
                  <a:lnTo>
                    <a:pt x="90411" y="305351"/>
                  </a:lnTo>
                  <a:lnTo>
                    <a:pt x="79248" y="262890"/>
                  </a:lnTo>
                  <a:lnTo>
                    <a:pt x="76200" y="227838"/>
                  </a:lnTo>
                  <a:lnTo>
                    <a:pt x="76200" y="429179"/>
                  </a:lnTo>
                  <a:lnTo>
                    <a:pt x="138460" y="484141"/>
                  </a:lnTo>
                  <a:lnTo>
                    <a:pt x="179956" y="506938"/>
                  </a:lnTo>
                  <a:lnTo>
                    <a:pt x="224795" y="523129"/>
                  </a:lnTo>
                  <a:lnTo>
                    <a:pt x="272243" y="532140"/>
                  </a:lnTo>
                  <a:lnTo>
                    <a:pt x="321564" y="533400"/>
                  </a:lnTo>
                  <a:lnTo>
                    <a:pt x="337566" y="531876"/>
                  </a:lnTo>
                  <a:lnTo>
                    <a:pt x="398766" y="519203"/>
                  </a:lnTo>
                  <a:lnTo>
                    <a:pt x="441688" y="501508"/>
                  </a:lnTo>
                  <a:lnTo>
                    <a:pt x="481008" y="477855"/>
                  </a:lnTo>
                  <a:lnTo>
                    <a:pt x="516159" y="448835"/>
                  </a:lnTo>
                  <a:lnTo>
                    <a:pt x="533400" y="429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311541" y="1893824"/>
            <a:ext cx="15544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28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10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44601" y="20858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7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22845" y="2919983"/>
            <a:ext cx="9096375" cy="858519"/>
            <a:chOff x="822845" y="2919983"/>
            <a:chExt cx="9096375" cy="858519"/>
          </a:xfrm>
        </p:grpSpPr>
        <p:sp>
          <p:nvSpPr>
            <p:cNvPr id="30" name="object 30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612515" y="2919983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684143" y="2919983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699843" y="2229412"/>
            <a:ext cx="2496820" cy="15773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400" i="1" spc="-20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24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does it</a:t>
            </a:r>
            <a:r>
              <a:rPr sz="2400" i="1" spc="-9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go?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286385" algn="l"/>
                <a:tab pos="287020" algn="l"/>
              </a:tabLst>
            </a:pPr>
            <a:r>
              <a:rPr sz="2400" i="1" spc="-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i="1" spc="-20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color?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561340" marR="137160" lvl="1" indent="-182880">
              <a:lnSpc>
                <a:spcPct val="100000"/>
              </a:lnSpc>
              <a:spcBef>
                <a:spcPts val="500"/>
              </a:spcBef>
              <a:buClr>
                <a:srgbClr val="E0752F"/>
              </a:buClr>
              <a:buSzPct val="60000"/>
              <a:buFont typeface="Wingdings" panose="05000000000000000000"/>
              <a:buChar char=""/>
              <a:tabLst>
                <a:tab pos="56134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A: no color!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Tree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is too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imbalanced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104523" y="3192779"/>
            <a:ext cx="3862070" cy="585470"/>
            <a:chOff x="5104523" y="3192779"/>
            <a:chExt cx="3862070" cy="585470"/>
          </a:xfrm>
        </p:grpSpPr>
        <p:sp>
          <p:nvSpPr>
            <p:cNvPr id="35" name="object 35"/>
            <p:cNvSpPr/>
            <p:nvPr/>
          </p:nvSpPr>
          <p:spPr>
            <a:xfrm>
              <a:off x="5118239" y="33969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104523" y="3383508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87"/>
                  </a:moveTo>
                  <a:lnTo>
                    <a:pt x="256794" y="120929"/>
                  </a:lnTo>
                  <a:lnTo>
                    <a:pt x="256032" y="114071"/>
                  </a:lnTo>
                  <a:lnTo>
                    <a:pt x="244146" y="72861"/>
                  </a:lnTo>
                  <a:lnTo>
                    <a:pt x="223050" y="40853"/>
                  </a:lnTo>
                  <a:lnTo>
                    <a:pt x="162493" y="4426"/>
                  </a:lnTo>
                  <a:lnTo>
                    <a:pt x="127668" y="0"/>
                  </a:lnTo>
                  <a:lnTo>
                    <a:pt x="92901" y="4760"/>
                  </a:lnTo>
                  <a:lnTo>
                    <a:pt x="32811" y="41826"/>
                  </a:lnTo>
                  <a:lnTo>
                    <a:pt x="12122" y="74124"/>
                  </a:lnTo>
                  <a:lnTo>
                    <a:pt x="761" y="115595"/>
                  </a:lnTo>
                  <a:lnTo>
                    <a:pt x="0" y="121691"/>
                  </a:lnTo>
                  <a:lnTo>
                    <a:pt x="0" y="135407"/>
                  </a:lnTo>
                  <a:lnTo>
                    <a:pt x="762" y="142265"/>
                  </a:lnTo>
                  <a:lnTo>
                    <a:pt x="2286" y="154457"/>
                  </a:lnTo>
                  <a:lnTo>
                    <a:pt x="18441" y="194401"/>
                  </a:lnTo>
                  <a:lnTo>
                    <a:pt x="28194" y="206388"/>
                  </a:lnTo>
                  <a:lnTo>
                    <a:pt x="28194" y="122453"/>
                  </a:lnTo>
                  <a:lnTo>
                    <a:pt x="28956" y="117881"/>
                  </a:lnTo>
                  <a:lnTo>
                    <a:pt x="42076" y="77958"/>
                  </a:lnTo>
                  <a:lnTo>
                    <a:pt x="65849" y="49759"/>
                  </a:lnTo>
                  <a:lnTo>
                    <a:pt x="96639" y="33221"/>
                  </a:lnTo>
                  <a:lnTo>
                    <a:pt x="130811" y="28279"/>
                  </a:lnTo>
                  <a:lnTo>
                    <a:pt x="164729" y="34871"/>
                  </a:lnTo>
                  <a:lnTo>
                    <a:pt x="194757" y="52933"/>
                  </a:lnTo>
                  <a:lnTo>
                    <a:pt x="217259" y="82403"/>
                  </a:lnTo>
                  <a:lnTo>
                    <a:pt x="228600" y="123215"/>
                  </a:lnTo>
                  <a:lnTo>
                    <a:pt x="228600" y="208107"/>
                  </a:lnTo>
                  <a:lnTo>
                    <a:pt x="231962" y="204675"/>
                  </a:lnTo>
                  <a:lnTo>
                    <a:pt x="249430" y="170365"/>
                  </a:lnTo>
                  <a:lnTo>
                    <a:pt x="256794" y="127787"/>
                  </a:lnTo>
                  <a:close/>
                </a:path>
                <a:path w="257175" h="255904">
                  <a:moveTo>
                    <a:pt x="228600" y="208107"/>
                  </a:moveTo>
                  <a:lnTo>
                    <a:pt x="228600" y="133883"/>
                  </a:lnTo>
                  <a:lnTo>
                    <a:pt x="217971" y="172779"/>
                  </a:lnTo>
                  <a:lnTo>
                    <a:pt x="196640" y="201554"/>
                  </a:lnTo>
                  <a:lnTo>
                    <a:pt x="167938" y="219957"/>
                  </a:lnTo>
                  <a:lnTo>
                    <a:pt x="135197" y="227737"/>
                  </a:lnTo>
                  <a:lnTo>
                    <a:pt x="101750" y="224643"/>
                  </a:lnTo>
                  <a:lnTo>
                    <a:pt x="70926" y="210423"/>
                  </a:lnTo>
                  <a:lnTo>
                    <a:pt x="46059" y="184825"/>
                  </a:lnTo>
                  <a:lnTo>
                    <a:pt x="30480" y="147599"/>
                  </a:lnTo>
                  <a:lnTo>
                    <a:pt x="28956" y="137693"/>
                  </a:lnTo>
                  <a:lnTo>
                    <a:pt x="28194" y="133121"/>
                  </a:lnTo>
                  <a:lnTo>
                    <a:pt x="28194" y="206388"/>
                  </a:lnTo>
                  <a:lnTo>
                    <a:pt x="72922" y="244307"/>
                  </a:lnTo>
                  <a:lnTo>
                    <a:pt x="141751" y="255736"/>
                  </a:lnTo>
                  <a:lnTo>
                    <a:pt x="175840" y="247585"/>
                  </a:lnTo>
                  <a:lnTo>
                    <a:pt x="206672" y="230489"/>
                  </a:lnTo>
                  <a:lnTo>
                    <a:pt x="228600" y="208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185039" y="33969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171323" y="33834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7"/>
                  </a:lnTo>
                  <a:lnTo>
                    <a:pt x="28194" y="206434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1"/>
                  </a:lnTo>
                  <a:lnTo>
                    <a:pt x="231962" y="204719"/>
                  </a:lnTo>
                  <a:lnTo>
                    <a:pt x="249430" y="170409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1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4"/>
                  </a:lnTo>
                  <a:lnTo>
                    <a:pt x="72922" y="244355"/>
                  </a:lnTo>
                  <a:lnTo>
                    <a:pt x="141751" y="255784"/>
                  </a:lnTo>
                  <a:lnTo>
                    <a:pt x="175840" y="247631"/>
                  </a:lnTo>
                  <a:lnTo>
                    <a:pt x="206672" y="230535"/>
                  </a:lnTo>
                  <a:lnTo>
                    <a:pt x="228600" y="2081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304929" y="3192792"/>
              <a:ext cx="3175635" cy="257175"/>
            </a:xfrm>
            <a:custGeom>
              <a:avLst/>
              <a:gdLst/>
              <a:ahLst/>
              <a:cxnLst/>
              <a:rect l="l" t="t" r="r" b="b"/>
              <a:pathLst>
                <a:path w="3175634" h="257175">
                  <a:moveTo>
                    <a:pt x="281178" y="23622"/>
                  </a:moveTo>
                  <a:lnTo>
                    <a:pt x="263652" y="1524"/>
                  </a:lnTo>
                  <a:lnTo>
                    <a:pt x="0" y="212598"/>
                  </a:lnTo>
                  <a:lnTo>
                    <a:pt x="17526" y="234696"/>
                  </a:lnTo>
                  <a:lnTo>
                    <a:pt x="281178" y="23622"/>
                  </a:lnTo>
                  <a:close/>
                </a:path>
                <a:path w="3175634" h="257175">
                  <a:moveTo>
                    <a:pt x="922782" y="212598"/>
                  </a:moveTo>
                  <a:lnTo>
                    <a:pt x="659130" y="1524"/>
                  </a:lnTo>
                  <a:lnTo>
                    <a:pt x="641604" y="23622"/>
                  </a:lnTo>
                  <a:lnTo>
                    <a:pt x="904494" y="234696"/>
                  </a:lnTo>
                  <a:lnTo>
                    <a:pt x="922782" y="212598"/>
                  </a:lnTo>
                  <a:close/>
                </a:path>
                <a:path w="3175634" h="257175">
                  <a:moveTo>
                    <a:pt x="2413241" y="24384"/>
                  </a:moveTo>
                  <a:lnTo>
                    <a:pt x="2398763" y="0"/>
                  </a:lnTo>
                  <a:lnTo>
                    <a:pt x="2014715" y="231648"/>
                  </a:lnTo>
                  <a:lnTo>
                    <a:pt x="2029193" y="256794"/>
                  </a:lnTo>
                  <a:lnTo>
                    <a:pt x="2413241" y="24384"/>
                  </a:lnTo>
                  <a:close/>
                </a:path>
                <a:path w="3175634" h="257175">
                  <a:moveTo>
                    <a:pt x="3175241" y="231648"/>
                  </a:moveTo>
                  <a:lnTo>
                    <a:pt x="2791193" y="0"/>
                  </a:lnTo>
                  <a:lnTo>
                    <a:pt x="2776715" y="24384"/>
                  </a:lnTo>
                  <a:lnTo>
                    <a:pt x="3160763" y="256794"/>
                  </a:lnTo>
                  <a:lnTo>
                    <a:pt x="3175241" y="23164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394827" y="3396995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26701" y="380999"/>
                  </a:lnTo>
                  <a:lnTo>
                    <a:pt x="506827" y="380999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356727" y="3360067"/>
              <a:ext cx="609600" cy="418465"/>
            </a:xfrm>
            <a:custGeom>
              <a:avLst/>
              <a:gdLst/>
              <a:ahLst/>
              <a:cxnLst/>
              <a:rect l="l" t="t" r="r" b="b"/>
              <a:pathLst>
                <a:path w="609600" h="41846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527" y="48012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76200" y="41792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417928"/>
                  </a:lnTo>
                  <a:lnTo>
                    <a:pt x="587504" y="417928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418464">
                  <a:moveTo>
                    <a:pt x="107267" y="417928"/>
                  </a:move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417928"/>
                  </a:lnTo>
                  <a:lnTo>
                    <a:pt x="107267" y="417928"/>
                  </a:lnTo>
                  <a:close/>
                </a:path>
                <a:path w="609600" h="418464">
                  <a:moveTo>
                    <a:pt x="533400" y="417928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502593" y="417928"/>
                  </a:lnTo>
                  <a:lnTo>
                    <a:pt x="533400" y="417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8497189" y="345820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12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461139" y="2920745"/>
            <a:ext cx="609600" cy="361950"/>
            <a:chOff x="5461139" y="2920745"/>
            <a:chExt cx="609600" cy="361950"/>
          </a:xfrm>
        </p:grpSpPr>
        <p:sp>
          <p:nvSpPr>
            <p:cNvPr id="44" name="object 44"/>
            <p:cNvSpPr/>
            <p:nvPr/>
          </p:nvSpPr>
          <p:spPr>
            <a:xfrm>
              <a:off x="5499239" y="2920745"/>
              <a:ext cx="533400" cy="323850"/>
            </a:xfrm>
            <a:custGeom>
              <a:avLst/>
              <a:gdLst/>
              <a:ahLst/>
              <a:cxnLst/>
              <a:rect l="l" t="t" r="r" b="b"/>
              <a:pathLst>
                <a:path w="533400" h="323850">
                  <a:moveTo>
                    <a:pt x="533400" y="57150"/>
                  </a:moveTo>
                  <a:lnTo>
                    <a:pt x="529120" y="9270"/>
                  </a:lnTo>
                  <a:lnTo>
                    <a:pt x="526582" y="0"/>
                  </a:lnTo>
                  <a:lnTo>
                    <a:pt x="6855" y="0"/>
                  </a:lnTo>
                  <a:lnTo>
                    <a:pt x="4304" y="9270"/>
                  </a:lnTo>
                  <a:lnTo>
                    <a:pt x="0" y="57150"/>
                  </a:lnTo>
                  <a:lnTo>
                    <a:pt x="4304" y="105230"/>
                  </a:lnTo>
                  <a:lnTo>
                    <a:pt x="16711" y="150425"/>
                  </a:lnTo>
                  <a:lnTo>
                    <a:pt x="36463" y="191995"/>
                  </a:lnTo>
                  <a:lnTo>
                    <a:pt x="62799" y="229201"/>
                  </a:lnTo>
                  <a:lnTo>
                    <a:pt x="94962" y="261301"/>
                  </a:lnTo>
                  <a:lnTo>
                    <a:pt x="132192" y="287556"/>
                  </a:lnTo>
                  <a:lnTo>
                    <a:pt x="173731" y="307226"/>
                  </a:lnTo>
                  <a:lnTo>
                    <a:pt x="218820" y="319570"/>
                  </a:lnTo>
                  <a:lnTo>
                    <a:pt x="266700" y="323850"/>
                  </a:lnTo>
                  <a:lnTo>
                    <a:pt x="314780" y="319570"/>
                  </a:lnTo>
                  <a:lnTo>
                    <a:pt x="359975" y="307226"/>
                  </a:lnTo>
                  <a:lnTo>
                    <a:pt x="401545" y="287556"/>
                  </a:lnTo>
                  <a:lnTo>
                    <a:pt x="438751" y="261301"/>
                  </a:lnTo>
                  <a:lnTo>
                    <a:pt x="470851" y="229201"/>
                  </a:lnTo>
                  <a:lnTo>
                    <a:pt x="497106" y="191995"/>
                  </a:lnTo>
                  <a:lnTo>
                    <a:pt x="516776" y="150425"/>
                  </a:lnTo>
                  <a:lnTo>
                    <a:pt x="529120" y="105230"/>
                  </a:lnTo>
                  <a:lnTo>
                    <a:pt x="533400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461139" y="2920746"/>
              <a:ext cx="609600" cy="361950"/>
            </a:xfrm>
            <a:custGeom>
              <a:avLst/>
              <a:gdLst/>
              <a:ahLst/>
              <a:cxnLst/>
              <a:rect l="l" t="t" r="r" b="b"/>
              <a:pathLst>
                <a:path w="609600" h="361950">
                  <a:moveTo>
                    <a:pt x="85070" y="0"/>
                  </a:moveTo>
                  <a:lnTo>
                    <a:pt x="6836" y="0"/>
                  </a:lnTo>
                  <a:lnTo>
                    <a:pt x="1523" y="27432"/>
                  </a:lnTo>
                  <a:lnTo>
                    <a:pt x="0" y="58674"/>
                  </a:lnTo>
                  <a:lnTo>
                    <a:pt x="762" y="73914"/>
                  </a:lnTo>
                  <a:lnTo>
                    <a:pt x="6858" y="119634"/>
                  </a:lnTo>
                  <a:lnTo>
                    <a:pt x="20611" y="166881"/>
                  </a:lnTo>
                  <a:lnTo>
                    <a:pt x="41383" y="210382"/>
                  </a:lnTo>
                  <a:lnTo>
                    <a:pt x="68438" y="249566"/>
                  </a:lnTo>
                  <a:lnTo>
                    <a:pt x="76200" y="257729"/>
                  </a:lnTo>
                  <a:lnTo>
                    <a:pt x="76200" y="56388"/>
                  </a:lnTo>
                  <a:lnTo>
                    <a:pt x="77724" y="33528"/>
                  </a:lnTo>
                  <a:lnTo>
                    <a:pt x="85070" y="0"/>
                  </a:lnTo>
                  <a:close/>
                </a:path>
                <a:path w="609600" h="361950">
                  <a:moveTo>
                    <a:pt x="533400" y="258228"/>
                  </a:moveTo>
                  <a:lnTo>
                    <a:pt x="533400" y="70104"/>
                  </a:lnTo>
                  <a:lnTo>
                    <a:pt x="526220" y="113435"/>
                  </a:lnTo>
                  <a:lnTo>
                    <a:pt x="513138" y="151985"/>
                  </a:lnTo>
                  <a:lnTo>
                    <a:pt x="494861" y="185720"/>
                  </a:lnTo>
                  <a:lnTo>
                    <a:pt x="445560" y="238613"/>
                  </a:lnTo>
                  <a:lnTo>
                    <a:pt x="383985" y="271850"/>
                  </a:lnTo>
                  <a:lnTo>
                    <a:pt x="315806" y="285164"/>
                  </a:lnTo>
                  <a:lnTo>
                    <a:pt x="281010" y="284267"/>
                  </a:lnTo>
                  <a:lnTo>
                    <a:pt x="213551" y="267202"/>
                  </a:lnTo>
                  <a:lnTo>
                    <a:pt x="153659" y="229552"/>
                  </a:lnTo>
                  <a:lnTo>
                    <a:pt x="107001" y="171053"/>
                  </a:lnTo>
                  <a:lnTo>
                    <a:pt x="90407" y="133902"/>
                  </a:lnTo>
                  <a:lnTo>
                    <a:pt x="79248" y="91440"/>
                  </a:lnTo>
                  <a:lnTo>
                    <a:pt x="76200" y="56388"/>
                  </a:lnTo>
                  <a:lnTo>
                    <a:pt x="76200" y="257729"/>
                  </a:lnTo>
                  <a:lnTo>
                    <a:pt x="138460" y="312691"/>
                  </a:lnTo>
                  <a:lnTo>
                    <a:pt x="179956" y="335488"/>
                  </a:lnTo>
                  <a:lnTo>
                    <a:pt x="224795" y="351679"/>
                  </a:lnTo>
                  <a:lnTo>
                    <a:pt x="272243" y="360690"/>
                  </a:lnTo>
                  <a:lnTo>
                    <a:pt x="321564" y="361950"/>
                  </a:lnTo>
                  <a:lnTo>
                    <a:pt x="337566" y="360426"/>
                  </a:lnTo>
                  <a:lnTo>
                    <a:pt x="398766" y="347753"/>
                  </a:lnTo>
                  <a:lnTo>
                    <a:pt x="441688" y="330058"/>
                  </a:lnTo>
                  <a:lnTo>
                    <a:pt x="481008" y="306405"/>
                  </a:lnTo>
                  <a:lnTo>
                    <a:pt x="516159" y="277385"/>
                  </a:lnTo>
                  <a:lnTo>
                    <a:pt x="533400" y="258228"/>
                  </a:lnTo>
                  <a:close/>
                </a:path>
                <a:path w="609600" h="361950">
                  <a:moveTo>
                    <a:pt x="609600" y="72390"/>
                  </a:moveTo>
                  <a:lnTo>
                    <a:pt x="609600" y="41148"/>
                  </a:lnTo>
                  <a:lnTo>
                    <a:pt x="608076" y="25146"/>
                  </a:lnTo>
                  <a:lnTo>
                    <a:pt x="603070" y="0"/>
                  </a:lnTo>
                  <a:lnTo>
                    <a:pt x="525268" y="0"/>
                  </a:lnTo>
                  <a:lnTo>
                    <a:pt x="526658" y="4283"/>
                  </a:lnTo>
                  <a:lnTo>
                    <a:pt x="533400" y="46482"/>
                  </a:lnTo>
                  <a:lnTo>
                    <a:pt x="533400" y="258228"/>
                  </a:lnTo>
                  <a:lnTo>
                    <a:pt x="546576" y="243587"/>
                  </a:lnTo>
                  <a:lnTo>
                    <a:pt x="571694" y="205598"/>
                  </a:lnTo>
                  <a:lnTo>
                    <a:pt x="590948" y="164010"/>
                  </a:lnTo>
                  <a:lnTo>
                    <a:pt x="603771" y="119411"/>
                  </a:lnTo>
                  <a:lnTo>
                    <a:pt x="609600" y="72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5677789" y="27724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594727" y="2920745"/>
            <a:ext cx="609600" cy="361950"/>
            <a:chOff x="7594727" y="2920745"/>
            <a:chExt cx="609600" cy="361950"/>
          </a:xfrm>
        </p:grpSpPr>
        <p:sp>
          <p:nvSpPr>
            <p:cNvPr id="48" name="object 48"/>
            <p:cNvSpPr/>
            <p:nvPr/>
          </p:nvSpPr>
          <p:spPr>
            <a:xfrm>
              <a:off x="7632827" y="2920745"/>
              <a:ext cx="533400" cy="323850"/>
            </a:xfrm>
            <a:custGeom>
              <a:avLst/>
              <a:gdLst/>
              <a:ahLst/>
              <a:cxnLst/>
              <a:rect l="l" t="t" r="r" b="b"/>
              <a:pathLst>
                <a:path w="533400" h="323850">
                  <a:moveTo>
                    <a:pt x="533400" y="57150"/>
                  </a:moveTo>
                  <a:lnTo>
                    <a:pt x="529120" y="9270"/>
                  </a:lnTo>
                  <a:lnTo>
                    <a:pt x="526582" y="0"/>
                  </a:lnTo>
                  <a:lnTo>
                    <a:pt x="6855" y="0"/>
                  </a:lnTo>
                  <a:lnTo>
                    <a:pt x="4304" y="9270"/>
                  </a:lnTo>
                  <a:lnTo>
                    <a:pt x="0" y="57150"/>
                  </a:lnTo>
                  <a:lnTo>
                    <a:pt x="4304" y="105230"/>
                  </a:lnTo>
                  <a:lnTo>
                    <a:pt x="16711" y="150425"/>
                  </a:lnTo>
                  <a:lnTo>
                    <a:pt x="36463" y="191995"/>
                  </a:lnTo>
                  <a:lnTo>
                    <a:pt x="62799" y="229201"/>
                  </a:lnTo>
                  <a:lnTo>
                    <a:pt x="94962" y="261301"/>
                  </a:lnTo>
                  <a:lnTo>
                    <a:pt x="132192" y="287556"/>
                  </a:lnTo>
                  <a:lnTo>
                    <a:pt x="173731" y="307226"/>
                  </a:lnTo>
                  <a:lnTo>
                    <a:pt x="218820" y="319570"/>
                  </a:lnTo>
                  <a:lnTo>
                    <a:pt x="266700" y="323850"/>
                  </a:lnTo>
                  <a:lnTo>
                    <a:pt x="314780" y="319570"/>
                  </a:lnTo>
                  <a:lnTo>
                    <a:pt x="359975" y="307226"/>
                  </a:lnTo>
                  <a:lnTo>
                    <a:pt x="401545" y="287556"/>
                  </a:lnTo>
                  <a:lnTo>
                    <a:pt x="438751" y="261301"/>
                  </a:lnTo>
                  <a:lnTo>
                    <a:pt x="470851" y="229201"/>
                  </a:lnTo>
                  <a:lnTo>
                    <a:pt x="497106" y="191995"/>
                  </a:lnTo>
                  <a:lnTo>
                    <a:pt x="516776" y="150425"/>
                  </a:lnTo>
                  <a:lnTo>
                    <a:pt x="529120" y="105230"/>
                  </a:lnTo>
                  <a:lnTo>
                    <a:pt x="533400" y="5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594727" y="2920746"/>
              <a:ext cx="609600" cy="361950"/>
            </a:xfrm>
            <a:custGeom>
              <a:avLst/>
              <a:gdLst/>
              <a:ahLst/>
              <a:cxnLst/>
              <a:rect l="l" t="t" r="r" b="b"/>
              <a:pathLst>
                <a:path w="609600" h="361950">
                  <a:moveTo>
                    <a:pt x="85070" y="0"/>
                  </a:moveTo>
                  <a:lnTo>
                    <a:pt x="6836" y="0"/>
                  </a:lnTo>
                  <a:lnTo>
                    <a:pt x="1523" y="27432"/>
                  </a:lnTo>
                  <a:lnTo>
                    <a:pt x="0" y="58674"/>
                  </a:lnTo>
                  <a:lnTo>
                    <a:pt x="762" y="73914"/>
                  </a:lnTo>
                  <a:lnTo>
                    <a:pt x="6858" y="119634"/>
                  </a:lnTo>
                  <a:lnTo>
                    <a:pt x="20611" y="166881"/>
                  </a:lnTo>
                  <a:lnTo>
                    <a:pt x="41383" y="210382"/>
                  </a:lnTo>
                  <a:lnTo>
                    <a:pt x="68438" y="249566"/>
                  </a:lnTo>
                  <a:lnTo>
                    <a:pt x="76200" y="257729"/>
                  </a:lnTo>
                  <a:lnTo>
                    <a:pt x="76200" y="56388"/>
                  </a:lnTo>
                  <a:lnTo>
                    <a:pt x="77724" y="33528"/>
                  </a:lnTo>
                  <a:lnTo>
                    <a:pt x="85070" y="0"/>
                  </a:lnTo>
                  <a:close/>
                </a:path>
                <a:path w="609600" h="361950">
                  <a:moveTo>
                    <a:pt x="533400" y="258228"/>
                  </a:moveTo>
                  <a:lnTo>
                    <a:pt x="533400" y="70104"/>
                  </a:lnTo>
                  <a:lnTo>
                    <a:pt x="526220" y="113435"/>
                  </a:lnTo>
                  <a:lnTo>
                    <a:pt x="513138" y="151985"/>
                  </a:lnTo>
                  <a:lnTo>
                    <a:pt x="494861" y="185720"/>
                  </a:lnTo>
                  <a:lnTo>
                    <a:pt x="445560" y="238613"/>
                  </a:lnTo>
                  <a:lnTo>
                    <a:pt x="383985" y="271850"/>
                  </a:lnTo>
                  <a:lnTo>
                    <a:pt x="315806" y="285164"/>
                  </a:lnTo>
                  <a:lnTo>
                    <a:pt x="281010" y="284267"/>
                  </a:lnTo>
                  <a:lnTo>
                    <a:pt x="213551" y="267202"/>
                  </a:lnTo>
                  <a:lnTo>
                    <a:pt x="153659" y="229552"/>
                  </a:lnTo>
                  <a:lnTo>
                    <a:pt x="107001" y="171053"/>
                  </a:lnTo>
                  <a:lnTo>
                    <a:pt x="90407" y="133902"/>
                  </a:lnTo>
                  <a:lnTo>
                    <a:pt x="79248" y="91440"/>
                  </a:lnTo>
                  <a:lnTo>
                    <a:pt x="76200" y="56388"/>
                  </a:lnTo>
                  <a:lnTo>
                    <a:pt x="76200" y="257729"/>
                  </a:lnTo>
                  <a:lnTo>
                    <a:pt x="138460" y="312691"/>
                  </a:lnTo>
                  <a:lnTo>
                    <a:pt x="179956" y="335488"/>
                  </a:lnTo>
                  <a:lnTo>
                    <a:pt x="224795" y="351679"/>
                  </a:lnTo>
                  <a:lnTo>
                    <a:pt x="272243" y="360690"/>
                  </a:lnTo>
                  <a:lnTo>
                    <a:pt x="321564" y="361950"/>
                  </a:lnTo>
                  <a:lnTo>
                    <a:pt x="337566" y="360426"/>
                  </a:lnTo>
                  <a:lnTo>
                    <a:pt x="398766" y="347753"/>
                  </a:lnTo>
                  <a:lnTo>
                    <a:pt x="441688" y="330058"/>
                  </a:lnTo>
                  <a:lnTo>
                    <a:pt x="481008" y="306405"/>
                  </a:lnTo>
                  <a:lnTo>
                    <a:pt x="516159" y="277385"/>
                  </a:lnTo>
                  <a:lnTo>
                    <a:pt x="533400" y="258228"/>
                  </a:lnTo>
                  <a:close/>
                </a:path>
                <a:path w="609600" h="361950">
                  <a:moveTo>
                    <a:pt x="609600" y="72390"/>
                  </a:moveTo>
                  <a:lnTo>
                    <a:pt x="609600" y="41148"/>
                  </a:lnTo>
                  <a:lnTo>
                    <a:pt x="608076" y="25146"/>
                  </a:lnTo>
                  <a:lnTo>
                    <a:pt x="603070" y="0"/>
                  </a:lnTo>
                  <a:lnTo>
                    <a:pt x="525268" y="0"/>
                  </a:lnTo>
                  <a:lnTo>
                    <a:pt x="526658" y="4283"/>
                  </a:lnTo>
                  <a:lnTo>
                    <a:pt x="533400" y="46482"/>
                  </a:lnTo>
                  <a:lnTo>
                    <a:pt x="533400" y="258228"/>
                  </a:lnTo>
                  <a:lnTo>
                    <a:pt x="546576" y="243587"/>
                  </a:lnTo>
                  <a:lnTo>
                    <a:pt x="571694" y="205598"/>
                  </a:lnTo>
                  <a:lnTo>
                    <a:pt x="590948" y="164010"/>
                  </a:lnTo>
                  <a:lnTo>
                    <a:pt x="603771" y="119411"/>
                  </a:lnTo>
                  <a:lnTo>
                    <a:pt x="609600" y="7239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7811389" y="27724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832727" y="3360067"/>
            <a:ext cx="609600" cy="418465"/>
            <a:chOff x="6832727" y="3360067"/>
            <a:chExt cx="609600" cy="418465"/>
          </a:xfrm>
        </p:grpSpPr>
        <p:sp>
          <p:nvSpPr>
            <p:cNvPr id="52" name="object 52"/>
            <p:cNvSpPr/>
            <p:nvPr/>
          </p:nvSpPr>
          <p:spPr>
            <a:xfrm>
              <a:off x="6870827" y="3396995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26701" y="380999"/>
                  </a:lnTo>
                  <a:lnTo>
                    <a:pt x="506827" y="380999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832727" y="3360067"/>
              <a:ext cx="609600" cy="418465"/>
            </a:xfrm>
            <a:custGeom>
              <a:avLst/>
              <a:gdLst/>
              <a:ahLst/>
              <a:cxnLst/>
              <a:rect l="l" t="t" r="r" b="b"/>
              <a:pathLst>
                <a:path w="609600" h="41846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527" y="48012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76200" y="41792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417928"/>
                  </a:lnTo>
                  <a:lnTo>
                    <a:pt x="587504" y="417928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418464">
                  <a:moveTo>
                    <a:pt x="107267" y="417928"/>
                  </a:move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417928"/>
                  </a:lnTo>
                  <a:lnTo>
                    <a:pt x="107267" y="417928"/>
                  </a:lnTo>
                  <a:close/>
                </a:path>
                <a:path w="609600" h="418464">
                  <a:moveTo>
                    <a:pt x="533400" y="417928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502593" y="417928"/>
                  </a:lnTo>
                  <a:lnTo>
                    <a:pt x="533400" y="417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7049401" y="34582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74839" y="3777234"/>
            <a:ext cx="9144000" cy="858519"/>
            <a:chOff x="774839" y="3777234"/>
            <a:chExt cx="9144000" cy="858519"/>
          </a:xfrm>
        </p:grpSpPr>
        <p:sp>
          <p:nvSpPr>
            <p:cNvPr id="56" name="object 56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2043048" y="3934459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95"/>
              </a:spcBef>
              <a:buClr>
                <a:srgbClr val="E0752F"/>
              </a:buClr>
              <a:buSzPct val="60000"/>
              <a:buFont typeface="Wingdings" panose="05000000000000000000"/>
              <a:buChar char=""/>
              <a:tabLst>
                <a:tab pos="19558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Must change tree structure  to allow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recoloring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476123" y="3777995"/>
            <a:ext cx="2847975" cy="857250"/>
            <a:chOff x="6476123" y="3777995"/>
            <a:chExt cx="2847975" cy="857250"/>
          </a:xfrm>
        </p:grpSpPr>
        <p:sp>
          <p:nvSpPr>
            <p:cNvPr id="62" name="object 62"/>
            <p:cNvSpPr/>
            <p:nvPr/>
          </p:nvSpPr>
          <p:spPr>
            <a:xfrm>
              <a:off x="9080626" y="40827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9066923" y="40692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4"/>
                  </a:lnTo>
                  <a:lnTo>
                    <a:pt x="28194" y="206431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0"/>
                  </a:lnTo>
                  <a:lnTo>
                    <a:pt x="231962" y="204717"/>
                  </a:lnTo>
                  <a:lnTo>
                    <a:pt x="249430" y="170408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0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1"/>
                  </a:lnTo>
                  <a:lnTo>
                    <a:pt x="72922" y="244349"/>
                  </a:lnTo>
                  <a:lnTo>
                    <a:pt x="141751" y="255779"/>
                  </a:lnTo>
                  <a:lnTo>
                    <a:pt x="175840" y="247628"/>
                  </a:lnTo>
                  <a:lnTo>
                    <a:pt x="206672" y="230532"/>
                  </a:lnTo>
                  <a:lnTo>
                    <a:pt x="228600" y="20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272158" y="3880116"/>
              <a:ext cx="851535" cy="233679"/>
            </a:xfrm>
            <a:custGeom>
              <a:avLst/>
              <a:gdLst/>
              <a:ahLst/>
              <a:cxnLst/>
              <a:rect l="l" t="t" r="r" b="b"/>
              <a:pathLst>
                <a:path w="851534" h="233679">
                  <a:moveTo>
                    <a:pt x="209550" y="22098"/>
                  </a:moveTo>
                  <a:lnTo>
                    <a:pt x="192024" y="0"/>
                  </a:lnTo>
                  <a:lnTo>
                    <a:pt x="0" y="153924"/>
                  </a:lnTo>
                  <a:lnTo>
                    <a:pt x="17526" y="176022"/>
                  </a:lnTo>
                  <a:lnTo>
                    <a:pt x="209550" y="22098"/>
                  </a:lnTo>
                  <a:close/>
                </a:path>
                <a:path w="851534" h="233679">
                  <a:moveTo>
                    <a:pt x="851141" y="211074"/>
                  </a:moveTo>
                  <a:lnTo>
                    <a:pt x="587489" y="0"/>
                  </a:lnTo>
                  <a:lnTo>
                    <a:pt x="569963" y="22098"/>
                  </a:lnTo>
                  <a:lnTo>
                    <a:pt x="832853" y="233172"/>
                  </a:lnTo>
                  <a:lnTo>
                    <a:pt x="851141" y="211074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8421528" y="3777995"/>
              <a:ext cx="480695" cy="152400"/>
            </a:xfrm>
            <a:custGeom>
              <a:avLst/>
              <a:gdLst/>
              <a:ahLst/>
              <a:cxnLst/>
              <a:rect l="l" t="t" r="r" b="b"/>
              <a:pathLst>
                <a:path w="480695" h="152400">
                  <a:moveTo>
                    <a:pt x="480126" y="0"/>
                  </a:moveTo>
                  <a:lnTo>
                    <a:pt x="0" y="0"/>
                  </a:lnTo>
                  <a:lnTo>
                    <a:pt x="9762" y="20545"/>
                  </a:lnTo>
                  <a:lnTo>
                    <a:pt x="36098" y="57751"/>
                  </a:lnTo>
                  <a:lnTo>
                    <a:pt x="68261" y="89851"/>
                  </a:lnTo>
                  <a:lnTo>
                    <a:pt x="105491" y="116106"/>
                  </a:lnTo>
                  <a:lnTo>
                    <a:pt x="147030" y="135776"/>
                  </a:lnTo>
                  <a:lnTo>
                    <a:pt x="192119" y="148120"/>
                  </a:lnTo>
                  <a:lnTo>
                    <a:pt x="239998" y="152400"/>
                  </a:lnTo>
                  <a:lnTo>
                    <a:pt x="288079" y="148120"/>
                  </a:lnTo>
                  <a:lnTo>
                    <a:pt x="333274" y="135776"/>
                  </a:lnTo>
                  <a:lnTo>
                    <a:pt x="374844" y="116106"/>
                  </a:lnTo>
                  <a:lnTo>
                    <a:pt x="412049" y="89851"/>
                  </a:lnTo>
                  <a:lnTo>
                    <a:pt x="444150" y="57751"/>
                  </a:lnTo>
                  <a:lnTo>
                    <a:pt x="470405" y="20545"/>
                  </a:lnTo>
                  <a:lnTo>
                    <a:pt x="480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8379520" y="3777995"/>
              <a:ext cx="565150" cy="190500"/>
            </a:xfrm>
            <a:custGeom>
              <a:avLst/>
              <a:gdLst/>
              <a:ahLst/>
              <a:cxnLst/>
              <a:rect l="l" t="t" r="r" b="b"/>
              <a:pathLst>
                <a:path w="565150" h="190500">
                  <a:moveTo>
                    <a:pt x="564711" y="0"/>
                  </a:moveTo>
                  <a:lnTo>
                    <a:pt x="479799" y="0"/>
                  </a:lnTo>
                  <a:lnTo>
                    <a:pt x="472068" y="14270"/>
                  </a:lnTo>
                  <a:lnTo>
                    <a:pt x="449306" y="43157"/>
                  </a:lnTo>
                  <a:lnTo>
                    <a:pt x="393160" y="86255"/>
                  </a:lnTo>
                  <a:lnTo>
                    <a:pt x="327574" y="109563"/>
                  </a:lnTo>
                  <a:lnTo>
                    <a:pt x="293013" y="113714"/>
                  </a:lnTo>
                  <a:lnTo>
                    <a:pt x="258217" y="112817"/>
                  </a:lnTo>
                  <a:lnTo>
                    <a:pt x="190758" y="95752"/>
                  </a:lnTo>
                  <a:lnTo>
                    <a:pt x="130866" y="58102"/>
                  </a:lnTo>
                  <a:lnTo>
                    <a:pt x="84474" y="0"/>
                  </a:lnTo>
                  <a:lnTo>
                    <a:pt x="0" y="0"/>
                  </a:lnTo>
                  <a:lnTo>
                    <a:pt x="18590" y="38932"/>
                  </a:lnTo>
                  <a:lnTo>
                    <a:pt x="45645" y="78116"/>
                  </a:lnTo>
                  <a:lnTo>
                    <a:pt x="78249" y="112410"/>
                  </a:lnTo>
                  <a:lnTo>
                    <a:pt x="115667" y="141241"/>
                  </a:lnTo>
                  <a:lnTo>
                    <a:pt x="157163" y="164038"/>
                  </a:lnTo>
                  <a:lnTo>
                    <a:pt x="202002" y="180229"/>
                  </a:lnTo>
                  <a:lnTo>
                    <a:pt x="249449" y="189240"/>
                  </a:lnTo>
                  <a:lnTo>
                    <a:pt x="298770" y="190500"/>
                  </a:lnTo>
                  <a:lnTo>
                    <a:pt x="314772" y="188976"/>
                  </a:lnTo>
                  <a:lnTo>
                    <a:pt x="375973" y="176303"/>
                  </a:lnTo>
                  <a:lnTo>
                    <a:pt x="418895" y="158608"/>
                  </a:lnTo>
                  <a:lnTo>
                    <a:pt x="458215" y="134955"/>
                  </a:lnTo>
                  <a:lnTo>
                    <a:pt x="493366" y="105935"/>
                  </a:lnTo>
                  <a:lnTo>
                    <a:pt x="523783" y="72137"/>
                  </a:lnTo>
                  <a:lnTo>
                    <a:pt x="548901" y="34148"/>
                  </a:lnTo>
                  <a:lnTo>
                    <a:pt x="564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897528" y="3777995"/>
              <a:ext cx="480695" cy="152400"/>
            </a:xfrm>
            <a:custGeom>
              <a:avLst/>
              <a:gdLst/>
              <a:ahLst/>
              <a:cxnLst/>
              <a:rect l="l" t="t" r="r" b="b"/>
              <a:pathLst>
                <a:path w="480695" h="152400">
                  <a:moveTo>
                    <a:pt x="480126" y="0"/>
                  </a:moveTo>
                  <a:lnTo>
                    <a:pt x="0" y="0"/>
                  </a:lnTo>
                  <a:lnTo>
                    <a:pt x="9762" y="20545"/>
                  </a:lnTo>
                  <a:lnTo>
                    <a:pt x="36098" y="57751"/>
                  </a:lnTo>
                  <a:lnTo>
                    <a:pt x="68261" y="89851"/>
                  </a:lnTo>
                  <a:lnTo>
                    <a:pt x="105491" y="116106"/>
                  </a:lnTo>
                  <a:lnTo>
                    <a:pt x="147030" y="135776"/>
                  </a:lnTo>
                  <a:lnTo>
                    <a:pt x="192119" y="148120"/>
                  </a:lnTo>
                  <a:lnTo>
                    <a:pt x="239998" y="152400"/>
                  </a:lnTo>
                  <a:lnTo>
                    <a:pt x="288079" y="148120"/>
                  </a:lnTo>
                  <a:lnTo>
                    <a:pt x="333274" y="135776"/>
                  </a:lnTo>
                  <a:lnTo>
                    <a:pt x="374844" y="116106"/>
                  </a:lnTo>
                  <a:lnTo>
                    <a:pt x="412049" y="89851"/>
                  </a:lnTo>
                  <a:lnTo>
                    <a:pt x="444150" y="57751"/>
                  </a:lnTo>
                  <a:lnTo>
                    <a:pt x="470405" y="20545"/>
                  </a:lnTo>
                  <a:lnTo>
                    <a:pt x="480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855520" y="3777995"/>
              <a:ext cx="565150" cy="190500"/>
            </a:xfrm>
            <a:custGeom>
              <a:avLst/>
              <a:gdLst/>
              <a:ahLst/>
              <a:cxnLst/>
              <a:rect l="l" t="t" r="r" b="b"/>
              <a:pathLst>
                <a:path w="565150" h="190500">
                  <a:moveTo>
                    <a:pt x="564711" y="0"/>
                  </a:moveTo>
                  <a:lnTo>
                    <a:pt x="479799" y="0"/>
                  </a:lnTo>
                  <a:lnTo>
                    <a:pt x="472068" y="14270"/>
                  </a:lnTo>
                  <a:lnTo>
                    <a:pt x="449306" y="43157"/>
                  </a:lnTo>
                  <a:lnTo>
                    <a:pt x="393160" y="86255"/>
                  </a:lnTo>
                  <a:lnTo>
                    <a:pt x="327574" y="109563"/>
                  </a:lnTo>
                  <a:lnTo>
                    <a:pt x="293013" y="113714"/>
                  </a:lnTo>
                  <a:lnTo>
                    <a:pt x="258217" y="112817"/>
                  </a:lnTo>
                  <a:lnTo>
                    <a:pt x="190758" y="95752"/>
                  </a:lnTo>
                  <a:lnTo>
                    <a:pt x="130866" y="58102"/>
                  </a:lnTo>
                  <a:lnTo>
                    <a:pt x="84474" y="0"/>
                  </a:lnTo>
                  <a:lnTo>
                    <a:pt x="0" y="0"/>
                  </a:lnTo>
                  <a:lnTo>
                    <a:pt x="18590" y="38932"/>
                  </a:lnTo>
                  <a:lnTo>
                    <a:pt x="45645" y="78116"/>
                  </a:lnTo>
                  <a:lnTo>
                    <a:pt x="78249" y="112410"/>
                  </a:lnTo>
                  <a:lnTo>
                    <a:pt x="115667" y="141241"/>
                  </a:lnTo>
                  <a:lnTo>
                    <a:pt x="157163" y="164038"/>
                  </a:lnTo>
                  <a:lnTo>
                    <a:pt x="202002" y="180229"/>
                  </a:lnTo>
                  <a:lnTo>
                    <a:pt x="249449" y="189240"/>
                  </a:lnTo>
                  <a:lnTo>
                    <a:pt x="298770" y="190500"/>
                  </a:lnTo>
                  <a:lnTo>
                    <a:pt x="314772" y="188976"/>
                  </a:lnTo>
                  <a:lnTo>
                    <a:pt x="375973" y="176303"/>
                  </a:lnTo>
                  <a:lnTo>
                    <a:pt x="418895" y="158608"/>
                  </a:lnTo>
                  <a:lnTo>
                    <a:pt x="458215" y="134955"/>
                  </a:lnTo>
                  <a:lnTo>
                    <a:pt x="493366" y="105935"/>
                  </a:lnTo>
                  <a:lnTo>
                    <a:pt x="523783" y="72137"/>
                  </a:lnTo>
                  <a:lnTo>
                    <a:pt x="548901" y="34148"/>
                  </a:lnTo>
                  <a:lnTo>
                    <a:pt x="564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489826" y="4123181"/>
              <a:ext cx="2286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476123" y="4109013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06"/>
                  </a:moveTo>
                  <a:lnTo>
                    <a:pt x="256794" y="120848"/>
                  </a:lnTo>
                  <a:lnTo>
                    <a:pt x="256032" y="113990"/>
                  </a:lnTo>
                  <a:lnTo>
                    <a:pt x="244157" y="72770"/>
                  </a:lnTo>
                  <a:lnTo>
                    <a:pt x="223057" y="40771"/>
                  </a:lnTo>
                  <a:lnTo>
                    <a:pt x="162469" y="4396"/>
                  </a:lnTo>
                  <a:lnTo>
                    <a:pt x="127625" y="0"/>
                  </a:lnTo>
                  <a:lnTo>
                    <a:pt x="92842" y="4783"/>
                  </a:lnTo>
                  <a:lnTo>
                    <a:pt x="32748" y="41850"/>
                  </a:lnTo>
                  <a:lnTo>
                    <a:pt x="12081" y="74112"/>
                  </a:lnTo>
                  <a:lnTo>
                    <a:pt x="761" y="115514"/>
                  </a:lnTo>
                  <a:lnTo>
                    <a:pt x="0" y="121610"/>
                  </a:lnTo>
                  <a:lnTo>
                    <a:pt x="0" y="135326"/>
                  </a:lnTo>
                  <a:lnTo>
                    <a:pt x="762" y="142184"/>
                  </a:lnTo>
                  <a:lnTo>
                    <a:pt x="2286" y="154376"/>
                  </a:lnTo>
                  <a:lnTo>
                    <a:pt x="18463" y="194361"/>
                  </a:lnTo>
                  <a:lnTo>
                    <a:pt x="28194" y="206336"/>
                  </a:lnTo>
                  <a:lnTo>
                    <a:pt x="28194" y="122372"/>
                  </a:lnTo>
                  <a:lnTo>
                    <a:pt x="28956" y="117800"/>
                  </a:lnTo>
                  <a:lnTo>
                    <a:pt x="41813" y="78128"/>
                  </a:lnTo>
                  <a:lnTo>
                    <a:pt x="65426" y="50002"/>
                  </a:lnTo>
                  <a:lnTo>
                    <a:pt x="96145" y="33411"/>
                  </a:lnTo>
                  <a:lnTo>
                    <a:pt x="130321" y="28346"/>
                  </a:lnTo>
                  <a:lnTo>
                    <a:pt x="164304" y="34796"/>
                  </a:lnTo>
                  <a:lnTo>
                    <a:pt x="194444" y="52751"/>
                  </a:lnTo>
                  <a:lnTo>
                    <a:pt x="217093" y="82200"/>
                  </a:lnTo>
                  <a:lnTo>
                    <a:pt x="228600" y="123134"/>
                  </a:lnTo>
                  <a:lnTo>
                    <a:pt x="228600" y="208072"/>
                  </a:lnTo>
                  <a:lnTo>
                    <a:pt x="231890" y="204709"/>
                  </a:lnTo>
                  <a:lnTo>
                    <a:pt x="249381" y="170353"/>
                  </a:lnTo>
                  <a:lnTo>
                    <a:pt x="256794" y="127706"/>
                  </a:lnTo>
                  <a:close/>
                </a:path>
                <a:path w="257175" h="255904">
                  <a:moveTo>
                    <a:pt x="228600" y="208072"/>
                  </a:moveTo>
                  <a:lnTo>
                    <a:pt x="228600" y="133802"/>
                  </a:lnTo>
                  <a:lnTo>
                    <a:pt x="218020" y="172649"/>
                  </a:lnTo>
                  <a:lnTo>
                    <a:pt x="196700" y="201421"/>
                  </a:lnTo>
                  <a:lnTo>
                    <a:pt x="167985" y="219851"/>
                  </a:lnTo>
                  <a:lnTo>
                    <a:pt x="135216" y="227671"/>
                  </a:lnTo>
                  <a:lnTo>
                    <a:pt x="101738" y="224615"/>
                  </a:lnTo>
                  <a:lnTo>
                    <a:pt x="70894" y="210415"/>
                  </a:lnTo>
                  <a:lnTo>
                    <a:pt x="46027" y="184805"/>
                  </a:lnTo>
                  <a:lnTo>
                    <a:pt x="30480" y="147518"/>
                  </a:lnTo>
                  <a:lnTo>
                    <a:pt x="28956" y="137612"/>
                  </a:lnTo>
                  <a:lnTo>
                    <a:pt x="28194" y="133040"/>
                  </a:lnTo>
                  <a:lnTo>
                    <a:pt x="28194" y="206336"/>
                  </a:lnTo>
                  <a:lnTo>
                    <a:pt x="72932" y="244338"/>
                  </a:lnTo>
                  <a:lnTo>
                    <a:pt x="141712" y="255808"/>
                  </a:lnTo>
                  <a:lnTo>
                    <a:pt x="175780" y="247659"/>
                  </a:lnTo>
                  <a:lnTo>
                    <a:pt x="206598" y="230552"/>
                  </a:lnTo>
                  <a:lnTo>
                    <a:pt x="228600" y="208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556627" y="4123181"/>
              <a:ext cx="228600" cy="228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542923" y="4108961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758"/>
                  </a:moveTo>
                  <a:lnTo>
                    <a:pt x="256794" y="120900"/>
                  </a:lnTo>
                  <a:lnTo>
                    <a:pt x="256032" y="114042"/>
                  </a:lnTo>
                  <a:lnTo>
                    <a:pt x="244117" y="72824"/>
                  </a:lnTo>
                  <a:lnTo>
                    <a:pt x="223000" y="40817"/>
                  </a:lnTo>
                  <a:lnTo>
                    <a:pt x="162426" y="4412"/>
                  </a:lnTo>
                  <a:lnTo>
                    <a:pt x="127601" y="0"/>
                  </a:lnTo>
                  <a:lnTo>
                    <a:pt x="92840" y="4772"/>
                  </a:lnTo>
                  <a:lnTo>
                    <a:pt x="32775" y="41841"/>
                  </a:lnTo>
                  <a:lnTo>
                    <a:pt x="12104" y="74125"/>
                  </a:lnTo>
                  <a:lnTo>
                    <a:pt x="761" y="115566"/>
                  </a:lnTo>
                  <a:lnTo>
                    <a:pt x="0" y="121662"/>
                  </a:lnTo>
                  <a:lnTo>
                    <a:pt x="0" y="135378"/>
                  </a:lnTo>
                  <a:lnTo>
                    <a:pt x="762" y="142236"/>
                  </a:lnTo>
                  <a:lnTo>
                    <a:pt x="2286" y="154428"/>
                  </a:lnTo>
                  <a:lnTo>
                    <a:pt x="18466" y="194413"/>
                  </a:lnTo>
                  <a:lnTo>
                    <a:pt x="28194" y="206383"/>
                  </a:lnTo>
                  <a:lnTo>
                    <a:pt x="28194" y="122424"/>
                  </a:lnTo>
                  <a:lnTo>
                    <a:pt x="28956" y="117852"/>
                  </a:lnTo>
                  <a:lnTo>
                    <a:pt x="41809" y="78180"/>
                  </a:lnTo>
                  <a:lnTo>
                    <a:pt x="65420" y="50054"/>
                  </a:lnTo>
                  <a:lnTo>
                    <a:pt x="96139" y="33463"/>
                  </a:lnTo>
                  <a:lnTo>
                    <a:pt x="130316" y="28398"/>
                  </a:lnTo>
                  <a:lnTo>
                    <a:pt x="164300" y="34848"/>
                  </a:lnTo>
                  <a:lnTo>
                    <a:pt x="194442" y="52803"/>
                  </a:lnTo>
                  <a:lnTo>
                    <a:pt x="217092" y="82253"/>
                  </a:lnTo>
                  <a:lnTo>
                    <a:pt x="228600" y="123186"/>
                  </a:lnTo>
                  <a:lnTo>
                    <a:pt x="228600" y="208125"/>
                  </a:lnTo>
                  <a:lnTo>
                    <a:pt x="231891" y="204762"/>
                  </a:lnTo>
                  <a:lnTo>
                    <a:pt x="249381" y="170405"/>
                  </a:lnTo>
                  <a:lnTo>
                    <a:pt x="256794" y="127758"/>
                  </a:lnTo>
                  <a:close/>
                </a:path>
                <a:path w="257175" h="255904">
                  <a:moveTo>
                    <a:pt x="228600" y="208125"/>
                  </a:moveTo>
                  <a:lnTo>
                    <a:pt x="228600" y="133854"/>
                  </a:lnTo>
                  <a:lnTo>
                    <a:pt x="218020" y="172702"/>
                  </a:lnTo>
                  <a:lnTo>
                    <a:pt x="196700" y="201473"/>
                  </a:lnTo>
                  <a:lnTo>
                    <a:pt x="167985" y="219903"/>
                  </a:lnTo>
                  <a:lnTo>
                    <a:pt x="135216" y="227723"/>
                  </a:lnTo>
                  <a:lnTo>
                    <a:pt x="101738" y="224667"/>
                  </a:lnTo>
                  <a:lnTo>
                    <a:pt x="70894" y="210467"/>
                  </a:lnTo>
                  <a:lnTo>
                    <a:pt x="46027" y="184858"/>
                  </a:lnTo>
                  <a:lnTo>
                    <a:pt x="30480" y="147570"/>
                  </a:lnTo>
                  <a:lnTo>
                    <a:pt x="28956" y="137664"/>
                  </a:lnTo>
                  <a:lnTo>
                    <a:pt x="28194" y="133092"/>
                  </a:lnTo>
                  <a:lnTo>
                    <a:pt x="28194" y="206383"/>
                  </a:lnTo>
                  <a:lnTo>
                    <a:pt x="72937" y="244390"/>
                  </a:lnTo>
                  <a:lnTo>
                    <a:pt x="141717" y="255860"/>
                  </a:lnTo>
                  <a:lnTo>
                    <a:pt x="175784" y="247712"/>
                  </a:lnTo>
                  <a:lnTo>
                    <a:pt x="206600" y="230605"/>
                  </a:lnTo>
                  <a:lnTo>
                    <a:pt x="228600" y="2081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6675768" y="3880878"/>
              <a:ext cx="924560" cy="271780"/>
            </a:xfrm>
            <a:custGeom>
              <a:avLst/>
              <a:gdLst/>
              <a:ahLst/>
              <a:cxnLst/>
              <a:rect l="l" t="t" r="r" b="b"/>
              <a:pathLst>
                <a:path w="924559" h="271779">
                  <a:moveTo>
                    <a:pt x="282702" y="20574"/>
                  </a:moveTo>
                  <a:lnTo>
                    <a:pt x="263652" y="0"/>
                  </a:lnTo>
                  <a:lnTo>
                    <a:pt x="0" y="250698"/>
                  </a:lnTo>
                  <a:lnTo>
                    <a:pt x="19812" y="271272"/>
                  </a:lnTo>
                  <a:lnTo>
                    <a:pt x="282702" y="20574"/>
                  </a:lnTo>
                  <a:close/>
                </a:path>
                <a:path w="924559" h="271779">
                  <a:moveTo>
                    <a:pt x="924306" y="250698"/>
                  </a:moveTo>
                  <a:lnTo>
                    <a:pt x="660654" y="0"/>
                  </a:lnTo>
                  <a:lnTo>
                    <a:pt x="640842" y="20574"/>
                  </a:lnTo>
                  <a:lnTo>
                    <a:pt x="904494" y="271272"/>
                  </a:lnTo>
                  <a:lnTo>
                    <a:pt x="924306" y="25069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8013827" y="4082795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36463" y="401545"/>
                  </a:lnTo>
                  <a:lnTo>
                    <a:pt x="62799" y="438751"/>
                  </a:lnTo>
                  <a:lnTo>
                    <a:pt x="94962" y="470851"/>
                  </a:lnTo>
                  <a:lnTo>
                    <a:pt x="132192" y="497106"/>
                  </a:lnTo>
                  <a:lnTo>
                    <a:pt x="173731" y="516776"/>
                  </a:lnTo>
                  <a:lnTo>
                    <a:pt x="218820" y="529120"/>
                  </a:lnTo>
                  <a:lnTo>
                    <a:pt x="266700" y="533400"/>
                  </a:lnTo>
                  <a:lnTo>
                    <a:pt x="314780" y="529120"/>
                  </a:lnTo>
                  <a:lnTo>
                    <a:pt x="359975" y="516776"/>
                  </a:lnTo>
                  <a:lnTo>
                    <a:pt x="401545" y="497106"/>
                  </a:lnTo>
                  <a:lnTo>
                    <a:pt x="438751" y="470851"/>
                  </a:lnTo>
                  <a:lnTo>
                    <a:pt x="470851" y="438751"/>
                  </a:lnTo>
                  <a:lnTo>
                    <a:pt x="497106" y="401545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975727" y="4045867"/>
              <a:ext cx="609600" cy="589915"/>
            </a:xfrm>
            <a:custGeom>
              <a:avLst/>
              <a:gdLst/>
              <a:ahLst/>
              <a:cxnLst/>
              <a:rect l="l" t="t" r="r" b="b"/>
              <a:pathLst>
                <a:path w="609600" h="58991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460" y="48060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41383" y="456860"/>
                  </a:lnTo>
                  <a:lnTo>
                    <a:pt x="68438" y="496044"/>
                  </a:lnTo>
                  <a:lnTo>
                    <a:pt x="76200" y="50420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504706"/>
                  </a:lnTo>
                  <a:lnTo>
                    <a:pt x="546576" y="490065"/>
                  </a:lnTo>
                  <a:lnTo>
                    <a:pt x="571694" y="452077"/>
                  </a:lnTo>
                  <a:lnTo>
                    <a:pt x="590948" y="410488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589914">
                  <a:moveTo>
                    <a:pt x="533400" y="504706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494861" y="432199"/>
                  </a:lnTo>
                  <a:lnTo>
                    <a:pt x="445560" y="485092"/>
                  </a:lnTo>
                  <a:lnTo>
                    <a:pt x="383985" y="518328"/>
                  </a:lnTo>
                  <a:lnTo>
                    <a:pt x="315806" y="531642"/>
                  </a:lnTo>
                  <a:lnTo>
                    <a:pt x="281010" y="530746"/>
                  </a:lnTo>
                  <a:lnTo>
                    <a:pt x="213551" y="513680"/>
                  </a:lnTo>
                  <a:lnTo>
                    <a:pt x="153659" y="476030"/>
                  </a:lnTo>
                  <a:lnTo>
                    <a:pt x="107001" y="417531"/>
                  </a:ln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504208"/>
                  </a:lnTo>
                  <a:lnTo>
                    <a:pt x="101042" y="530338"/>
                  </a:lnTo>
                  <a:lnTo>
                    <a:pt x="138527" y="559206"/>
                  </a:lnTo>
                  <a:lnTo>
                    <a:pt x="179956" y="581967"/>
                  </a:lnTo>
                  <a:lnTo>
                    <a:pt x="200481" y="589378"/>
                  </a:lnTo>
                  <a:lnTo>
                    <a:pt x="410538" y="589378"/>
                  </a:lnTo>
                  <a:lnTo>
                    <a:pt x="441688" y="576536"/>
                  </a:lnTo>
                  <a:lnTo>
                    <a:pt x="481008" y="552884"/>
                  </a:lnTo>
                  <a:lnTo>
                    <a:pt x="516159" y="523864"/>
                  </a:lnTo>
                  <a:lnTo>
                    <a:pt x="533400" y="5047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8124570" y="4144009"/>
            <a:ext cx="300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11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822845" y="3777996"/>
            <a:ext cx="9096375" cy="3429000"/>
            <a:chOff x="822845" y="3777996"/>
            <a:chExt cx="9096375" cy="3429000"/>
          </a:xfrm>
        </p:grpSpPr>
        <p:sp>
          <p:nvSpPr>
            <p:cNvPr id="78" name="object 78"/>
            <p:cNvSpPr/>
            <p:nvPr/>
          </p:nvSpPr>
          <p:spPr>
            <a:xfrm>
              <a:off x="8001597" y="4565916"/>
              <a:ext cx="541020" cy="69850"/>
            </a:xfrm>
            <a:custGeom>
              <a:avLst/>
              <a:gdLst/>
              <a:ahLst/>
              <a:cxnLst/>
              <a:rect l="l" t="t" r="r" b="b"/>
              <a:pathLst>
                <a:path w="541020" h="69850">
                  <a:moveTo>
                    <a:pt x="99872" y="22098"/>
                  </a:moveTo>
                  <a:lnTo>
                    <a:pt x="80822" y="0"/>
                  </a:lnTo>
                  <a:lnTo>
                    <a:pt x="0" y="69342"/>
                  </a:lnTo>
                  <a:lnTo>
                    <a:pt x="44805" y="69342"/>
                  </a:lnTo>
                  <a:lnTo>
                    <a:pt x="99872" y="22098"/>
                  </a:lnTo>
                  <a:close/>
                </a:path>
                <a:path w="541020" h="69850">
                  <a:moveTo>
                    <a:pt x="540816" y="69342"/>
                  </a:moveTo>
                  <a:lnTo>
                    <a:pt x="478586" y="1524"/>
                  </a:lnTo>
                  <a:lnTo>
                    <a:pt x="458012" y="20574"/>
                  </a:lnTo>
                  <a:lnTo>
                    <a:pt x="502640" y="69342"/>
                  </a:lnTo>
                  <a:lnTo>
                    <a:pt x="540816" y="6934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9518027" y="3777996"/>
              <a:ext cx="39625" cy="3429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8176208" y="4635246"/>
              <a:ext cx="210185" cy="19050"/>
            </a:xfrm>
            <a:custGeom>
              <a:avLst/>
              <a:gdLst/>
              <a:ahLst/>
              <a:cxnLst/>
              <a:rect l="l" t="t" r="r" b="b"/>
              <a:pathLst>
                <a:path w="210184" h="19050">
                  <a:moveTo>
                    <a:pt x="210057" y="0"/>
                  </a:moveTo>
                  <a:lnTo>
                    <a:pt x="0" y="0"/>
                  </a:lnTo>
                  <a:lnTo>
                    <a:pt x="24314" y="8779"/>
                  </a:lnTo>
                  <a:lnTo>
                    <a:pt x="71761" y="17790"/>
                  </a:lnTo>
                  <a:lnTo>
                    <a:pt x="121082" y="19050"/>
                  </a:lnTo>
                  <a:lnTo>
                    <a:pt x="152324" y="16002"/>
                  </a:lnTo>
                  <a:lnTo>
                    <a:pt x="198284" y="4853"/>
                  </a:lnTo>
                  <a:lnTo>
                    <a:pt x="2100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8699626" y="4844796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8685923" y="483127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20"/>
                  </a:moveTo>
                  <a:lnTo>
                    <a:pt x="256794" y="120962"/>
                  </a:lnTo>
                  <a:lnTo>
                    <a:pt x="256032" y="114104"/>
                  </a:lnTo>
                  <a:lnTo>
                    <a:pt x="244178" y="72898"/>
                  </a:lnTo>
                  <a:lnTo>
                    <a:pt x="223095" y="40885"/>
                  </a:lnTo>
                  <a:lnTo>
                    <a:pt x="162528" y="4437"/>
                  </a:lnTo>
                  <a:lnTo>
                    <a:pt x="127687" y="0"/>
                  </a:lnTo>
                  <a:lnTo>
                    <a:pt x="92903" y="4751"/>
                  </a:lnTo>
                  <a:lnTo>
                    <a:pt x="32790" y="41818"/>
                  </a:lnTo>
                  <a:lnTo>
                    <a:pt x="12104" y="74131"/>
                  </a:lnTo>
                  <a:lnTo>
                    <a:pt x="761" y="115628"/>
                  </a:lnTo>
                  <a:lnTo>
                    <a:pt x="0" y="121724"/>
                  </a:lnTo>
                  <a:lnTo>
                    <a:pt x="0" y="135440"/>
                  </a:lnTo>
                  <a:lnTo>
                    <a:pt x="762" y="142298"/>
                  </a:lnTo>
                  <a:lnTo>
                    <a:pt x="2286" y="154490"/>
                  </a:lnTo>
                  <a:lnTo>
                    <a:pt x="18441" y="194434"/>
                  </a:lnTo>
                  <a:lnTo>
                    <a:pt x="28194" y="206421"/>
                  </a:lnTo>
                  <a:lnTo>
                    <a:pt x="28194" y="122486"/>
                  </a:lnTo>
                  <a:lnTo>
                    <a:pt x="28956" y="117914"/>
                  </a:lnTo>
                  <a:lnTo>
                    <a:pt x="42076" y="77992"/>
                  </a:lnTo>
                  <a:lnTo>
                    <a:pt x="65849" y="49793"/>
                  </a:lnTo>
                  <a:lnTo>
                    <a:pt x="96639" y="33254"/>
                  </a:lnTo>
                  <a:lnTo>
                    <a:pt x="130811" y="28313"/>
                  </a:lnTo>
                  <a:lnTo>
                    <a:pt x="164729" y="34905"/>
                  </a:lnTo>
                  <a:lnTo>
                    <a:pt x="194757" y="52967"/>
                  </a:lnTo>
                  <a:lnTo>
                    <a:pt x="217259" y="82436"/>
                  </a:lnTo>
                  <a:lnTo>
                    <a:pt x="228600" y="123248"/>
                  </a:lnTo>
                  <a:lnTo>
                    <a:pt x="228600" y="208140"/>
                  </a:lnTo>
                  <a:lnTo>
                    <a:pt x="231962" y="204708"/>
                  </a:lnTo>
                  <a:lnTo>
                    <a:pt x="249430" y="170399"/>
                  </a:lnTo>
                  <a:lnTo>
                    <a:pt x="256794" y="127820"/>
                  </a:lnTo>
                  <a:close/>
                </a:path>
                <a:path w="257175" h="255904">
                  <a:moveTo>
                    <a:pt x="228600" y="208140"/>
                  </a:moveTo>
                  <a:lnTo>
                    <a:pt x="228600" y="133916"/>
                  </a:lnTo>
                  <a:lnTo>
                    <a:pt x="217971" y="172812"/>
                  </a:lnTo>
                  <a:lnTo>
                    <a:pt x="196640" y="201587"/>
                  </a:lnTo>
                  <a:lnTo>
                    <a:pt x="167938" y="219991"/>
                  </a:lnTo>
                  <a:lnTo>
                    <a:pt x="135197" y="227771"/>
                  </a:lnTo>
                  <a:lnTo>
                    <a:pt x="101750" y="224676"/>
                  </a:lnTo>
                  <a:lnTo>
                    <a:pt x="70926" y="210456"/>
                  </a:lnTo>
                  <a:lnTo>
                    <a:pt x="46059" y="184859"/>
                  </a:lnTo>
                  <a:lnTo>
                    <a:pt x="30480" y="147632"/>
                  </a:lnTo>
                  <a:lnTo>
                    <a:pt x="28956" y="137726"/>
                  </a:lnTo>
                  <a:lnTo>
                    <a:pt x="28194" y="133154"/>
                  </a:lnTo>
                  <a:lnTo>
                    <a:pt x="28194" y="206421"/>
                  </a:lnTo>
                  <a:lnTo>
                    <a:pt x="72922" y="244340"/>
                  </a:lnTo>
                  <a:lnTo>
                    <a:pt x="141751" y="255770"/>
                  </a:lnTo>
                  <a:lnTo>
                    <a:pt x="175840" y="247618"/>
                  </a:lnTo>
                  <a:lnTo>
                    <a:pt x="206672" y="230523"/>
                  </a:lnTo>
                  <a:lnTo>
                    <a:pt x="228600" y="208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7814196" y="4635258"/>
              <a:ext cx="929640" cy="238760"/>
            </a:xfrm>
            <a:custGeom>
              <a:avLst/>
              <a:gdLst/>
              <a:ahLst/>
              <a:cxnLst/>
              <a:rect l="l" t="t" r="r" b="b"/>
              <a:pathLst>
                <a:path w="929640" h="238760">
                  <a:moveTo>
                    <a:pt x="232206" y="0"/>
                  </a:moveTo>
                  <a:lnTo>
                    <a:pt x="187401" y="0"/>
                  </a:lnTo>
                  <a:lnTo>
                    <a:pt x="0" y="160782"/>
                  </a:lnTo>
                  <a:lnTo>
                    <a:pt x="19050" y="182880"/>
                  </a:lnTo>
                  <a:lnTo>
                    <a:pt x="232206" y="0"/>
                  </a:lnTo>
                  <a:close/>
                </a:path>
                <a:path w="929640" h="238760">
                  <a:moveTo>
                    <a:pt x="929640" y="219456"/>
                  </a:moveTo>
                  <a:lnTo>
                    <a:pt x="728218" y="0"/>
                  </a:lnTo>
                  <a:lnTo>
                    <a:pt x="690041" y="0"/>
                  </a:lnTo>
                  <a:lnTo>
                    <a:pt x="908304" y="238506"/>
                  </a:lnTo>
                  <a:lnTo>
                    <a:pt x="929640" y="219456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518526" y="4807867"/>
              <a:ext cx="609600" cy="608965"/>
            </a:xfrm>
            <a:custGeom>
              <a:avLst/>
              <a:gdLst/>
              <a:ahLst/>
              <a:cxnLst/>
              <a:rect l="l" t="t" r="r" b="b"/>
              <a:pathLst>
                <a:path w="609600" h="608964">
                  <a:moveTo>
                    <a:pt x="609600" y="318868"/>
                  </a:moveTo>
                  <a:lnTo>
                    <a:pt x="609600" y="287626"/>
                  </a:lnTo>
                  <a:lnTo>
                    <a:pt x="608076" y="271624"/>
                  </a:lnTo>
                  <a:lnTo>
                    <a:pt x="599407" y="228075"/>
                  </a:lnTo>
                  <a:lnTo>
                    <a:pt x="586386" y="188335"/>
                  </a:lnTo>
                  <a:lnTo>
                    <a:pt x="569411" y="152402"/>
                  </a:lnTo>
                  <a:lnTo>
                    <a:pt x="548878" y="120273"/>
                  </a:lnTo>
                  <a:lnTo>
                    <a:pt x="498721" y="67423"/>
                  </a:lnTo>
                  <a:lnTo>
                    <a:pt x="439089" y="29771"/>
                  </a:lnTo>
                  <a:lnTo>
                    <a:pt x="373153" y="7301"/>
                  </a:lnTo>
                  <a:lnTo>
                    <a:pt x="304085" y="0"/>
                  </a:lnTo>
                  <a:lnTo>
                    <a:pt x="269368" y="2032"/>
                  </a:lnTo>
                  <a:lnTo>
                    <a:pt x="201548" y="17456"/>
                  </a:lnTo>
                  <a:lnTo>
                    <a:pt x="138460" y="48060"/>
                  </a:lnTo>
                  <a:lnTo>
                    <a:pt x="83474" y="93685"/>
                  </a:lnTo>
                  <a:lnTo>
                    <a:pt x="39563" y="154460"/>
                  </a:lnTo>
                  <a:lnTo>
                    <a:pt x="22776" y="190507"/>
                  </a:lnTo>
                  <a:lnTo>
                    <a:pt x="9964" y="230324"/>
                  </a:lnTo>
                  <a:lnTo>
                    <a:pt x="1523" y="273910"/>
                  </a:lnTo>
                  <a:lnTo>
                    <a:pt x="0" y="305152"/>
                  </a:lnTo>
                  <a:lnTo>
                    <a:pt x="762" y="320392"/>
                  </a:lnTo>
                  <a:lnTo>
                    <a:pt x="6858" y="366112"/>
                  </a:lnTo>
                  <a:lnTo>
                    <a:pt x="20611" y="413359"/>
                  </a:lnTo>
                  <a:lnTo>
                    <a:pt x="41383" y="456860"/>
                  </a:lnTo>
                  <a:lnTo>
                    <a:pt x="68438" y="496044"/>
                  </a:lnTo>
                  <a:lnTo>
                    <a:pt x="76200" y="504208"/>
                  </a:lnTo>
                  <a:lnTo>
                    <a:pt x="76200" y="302866"/>
                  </a:lnTo>
                  <a:lnTo>
                    <a:pt x="77724" y="280006"/>
                  </a:lnTo>
                  <a:lnTo>
                    <a:pt x="86863" y="238297"/>
                  </a:lnTo>
                  <a:lnTo>
                    <a:pt x="101217" y="201396"/>
                  </a:lnTo>
                  <a:lnTo>
                    <a:pt x="143050" y="141946"/>
                  </a:lnTo>
                  <a:lnTo>
                    <a:pt x="198191" y="101519"/>
                  </a:lnTo>
                  <a:lnTo>
                    <a:pt x="261607" y="79977"/>
                  </a:lnTo>
                  <a:lnTo>
                    <a:pt x="294845" y="76246"/>
                  </a:lnTo>
                  <a:lnTo>
                    <a:pt x="328265" y="77185"/>
                  </a:lnTo>
                  <a:lnTo>
                    <a:pt x="393132" y="93004"/>
                  </a:lnTo>
                  <a:lnTo>
                    <a:pt x="451175" y="127298"/>
                  </a:lnTo>
                  <a:lnTo>
                    <a:pt x="497361" y="179929"/>
                  </a:lnTo>
                  <a:lnTo>
                    <a:pt x="526658" y="250761"/>
                  </a:lnTo>
                  <a:lnTo>
                    <a:pt x="533400" y="292960"/>
                  </a:lnTo>
                  <a:lnTo>
                    <a:pt x="533400" y="504711"/>
                  </a:lnTo>
                  <a:lnTo>
                    <a:pt x="546576" y="490069"/>
                  </a:lnTo>
                  <a:lnTo>
                    <a:pt x="571694" y="452080"/>
                  </a:lnTo>
                  <a:lnTo>
                    <a:pt x="590948" y="410490"/>
                  </a:lnTo>
                  <a:lnTo>
                    <a:pt x="603771" y="365889"/>
                  </a:lnTo>
                  <a:lnTo>
                    <a:pt x="609600" y="318868"/>
                  </a:lnTo>
                  <a:close/>
                </a:path>
                <a:path w="609600" h="608964">
                  <a:moveTo>
                    <a:pt x="533400" y="504711"/>
                  </a:moveTo>
                  <a:lnTo>
                    <a:pt x="533400" y="316582"/>
                  </a:lnTo>
                  <a:lnTo>
                    <a:pt x="526220" y="359914"/>
                  </a:lnTo>
                  <a:lnTo>
                    <a:pt x="513138" y="398464"/>
                  </a:lnTo>
                  <a:lnTo>
                    <a:pt x="494861" y="432199"/>
                  </a:lnTo>
                  <a:lnTo>
                    <a:pt x="445560" y="485092"/>
                  </a:lnTo>
                  <a:lnTo>
                    <a:pt x="383985" y="518328"/>
                  </a:lnTo>
                  <a:lnTo>
                    <a:pt x="315806" y="531642"/>
                  </a:lnTo>
                  <a:lnTo>
                    <a:pt x="281010" y="530746"/>
                  </a:lnTo>
                  <a:lnTo>
                    <a:pt x="213551" y="513680"/>
                  </a:lnTo>
                  <a:lnTo>
                    <a:pt x="153659" y="476030"/>
                  </a:lnTo>
                  <a:lnTo>
                    <a:pt x="107001" y="417531"/>
                  </a:lnTo>
                  <a:lnTo>
                    <a:pt x="90407" y="380380"/>
                  </a:lnTo>
                  <a:lnTo>
                    <a:pt x="79248" y="337918"/>
                  </a:lnTo>
                  <a:lnTo>
                    <a:pt x="76200" y="302866"/>
                  </a:lnTo>
                  <a:lnTo>
                    <a:pt x="76200" y="504208"/>
                  </a:lnTo>
                  <a:lnTo>
                    <a:pt x="138527" y="559206"/>
                  </a:lnTo>
                  <a:lnTo>
                    <a:pt x="179956" y="581967"/>
                  </a:lnTo>
                  <a:lnTo>
                    <a:pt x="224795" y="598157"/>
                  </a:lnTo>
                  <a:lnTo>
                    <a:pt x="272243" y="607168"/>
                  </a:lnTo>
                  <a:lnTo>
                    <a:pt x="321564" y="608428"/>
                  </a:lnTo>
                  <a:lnTo>
                    <a:pt x="338812" y="606779"/>
                  </a:lnTo>
                  <a:lnTo>
                    <a:pt x="398766" y="594234"/>
                  </a:lnTo>
                  <a:lnTo>
                    <a:pt x="441688" y="576541"/>
                  </a:lnTo>
                  <a:lnTo>
                    <a:pt x="481008" y="552889"/>
                  </a:lnTo>
                  <a:lnTo>
                    <a:pt x="516159" y="523869"/>
                  </a:lnTo>
                  <a:lnTo>
                    <a:pt x="533400" y="504711"/>
                  </a:lnTo>
                  <a:close/>
                </a:path>
              </a:pathLst>
            </a:custGeom>
            <a:solidFill>
              <a:srgbClr val="3668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1677289" y="4614926"/>
            <a:ext cx="3199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1900" spc="-484" dirty="0">
                <a:solidFill>
                  <a:srgbClr val="FE8637"/>
                </a:solidFill>
                <a:latin typeface="Arial" panose="020B0604020202020204"/>
                <a:cs typeface="Arial" panose="020B0604020202020204"/>
              </a:rPr>
              <a:t>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Goal: restructure tree</a:t>
            </a:r>
            <a:r>
              <a:rPr sz="24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 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O(lg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time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658989" y="490600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10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822845" y="5334000"/>
            <a:ext cx="9096375" cy="1873250"/>
            <a:chOff x="822845" y="5334000"/>
            <a:chExt cx="9096375" cy="1873250"/>
          </a:xfrm>
        </p:grpSpPr>
        <p:sp>
          <p:nvSpPr>
            <p:cNvPr id="91" name="object 91"/>
            <p:cNvSpPr/>
            <p:nvPr/>
          </p:nvSpPr>
          <p:spPr>
            <a:xfrm>
              <a:off x="7560017" y="5334012"/>
              <a:ext cx="527685" cy="158750"/>
            </a:xfrm>
            <a:custGeom>
              <a:avLst/>
              <a:gdLst/>
              <a:ahLst/>
              <a:cxnLst/>
              <a:rect l="l" t="t" r="r" b="b"/>
              <a:pathLst>
                <a:path w="527684" h="158750">
                  <a:moveTo>
                    <a:pt x="88061" y="9906"/>
                  </a:moveTo>
                  <a:lnTo>
                    <a:pt x="61391" y="0"/>
                  </a:lnTo>
                  <a:lnTo>
                    <a:pt x="0" y="158496"/>
                  </a:lnTo>
                  <a:lnTo>
                    <a:pt x="30505" y="158496"/>
                  </a:lnTo>
                  <a:lnTo>
                    <a:pt x="88061" y="9906"/>
                  </a:lnTo>
                  <a:close/>
                </a:path>
                <a:path w="527684" h="158750">
                  <a:moveTo>
                    <a:pt x="527392" y="158496"/>
                  </a:moveTo>
                  <a:lnTo>
                    <a:pt x="466013" y="0"/>
                  </a:lnTo>
                  <a:lnTo>
                    <a:pt x="439343" y="9906"/>
                  </a:lnTo>
                  <a:lnTo>
                    <a:pt x="496887" y="158496"/>
                  </a:lnTo>
                  <a:lnTo>
                    <a:pt x="527392" y="158496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7328026" y="56067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7314323" y="55932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7"/>
                  </a:lnTo>
                  <a:lnTo>
                    <a:pt x="28194" y="206434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1"/>
                  </a:lnTo>
                  <a:lnTo>
                    <a:pt x="231962" y="204719"/>
                  </a:lnTo>
                  <a:lnTo>
                    <a:pt x="249430" y="170409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1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4"/>
                  </a:lnTo>
                  <a:lnTo>
                    <a:pt x="72922" y="244355"/>
                  </a:lnTo>
                  <a:lnTo>
                    <a:pt x="141751" y="255784"/>
                  </a:lnTo>
                  <a:lnTo>
                    <a:pt x="175840" y="247631"/>
                  </a:lnTo>
                  <a:lnTo>
                    <a:pt x="206672" y="230535"/>
                  </a:lnTo>
                  <a:lnTo>
                    <a:pt x="228600" y="2081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8090026" y="5606795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8076323" y="5593265"/>
              <a:ext cx="257175" cy="255904"/>
            </a:xfrm>
            <a:custGeom>
              <a:avLst/>
              <a:gdLst/>
              <a:ahLst/>
              <a:cxnLst/>
              <a:rect l="l" t="t" r="r" b="b"/>
              <a:pathLst>
                <a:path w="257175" h="255904">
                  <a:moveTo>
                    <a:pt x="256794" y="127830"/>
                  </a:moveTo>
                  <a:lnTo>
                    <a:pt x="256794" y="120972"/>
                  </a:lnTo>
                  <a:lnTo>
                    <a:pt x="256032" y="114114"/>
                  </a:lnTo>
                  <a:lnTo>
                    <a:pt x="244122" y="72912"/>
                  </a:lnTo>
                  <a:lnTo>
                    <a:pt x="223014" y="40900"/>
                  </a:lnTo>
                  <a:lnTo>
                    <a:pt x="162460" y="4443"/>
                  </a:lnTo>
                  <a:lnTo>
                    <a:pt x="127644" y="0"/>
                  </a:lnTo>
                  <a:lnTo>
                    <a:pt x="92888" y="4746"/>
                  </a:lnTo>
                  <a:lnTo>
                    <a:pt x="32815" y="41810"/>
                  </a:lnTo>
                  <a:lnTo>
                    <a:pt x="12129" y="74129"/>
                  </a:lnTo>
                  <a:lnTo>
                    <a:pt x="761" y="115638"/>
                  </a:lnTo>
                  <a:lnTo>
                    <a:pt x="0" y="121734"/>
                  </a:lnTo>
                  <a:lnTo>
                    <a:pt x="0" y="135450"/>
                  </a:lnTo>
                  <a:lnTo>
                    <a:pt x="762" y="142308"/>
                  </a:lnTo>
                  <a:lnTo>
                    <a:pt x="2286" y="154500"/>
                  </a:lnTo>
                  <a:lnTo>
                    <a:pt x="18441" y="194447"/>
                  </a:lnTo>
                  <a:lnTo>
                    <a:pt x="28194" y="206434"/>
                  </a:lnTo>
                  <a:lnTo>
                    <a:pt x="28194" y="122496"/>
                  </a:lnTo>
                  <a:lnTo>
                    <a:pt x="28956" y="117924"/>
                  </a:lnTo>
                  <a:lnTo>
                    <a:pt x="42076" y="78001"/>
                  </a:lnTo>
                  <a:lnTo>
                    <a:pt x="65849" y="49802"/>
                  </a:lnTo>
                  <a:lnTo>
                    <a:pt x="96639" y="33264"/>
                  </a:lnTo>
                  <a:lnTo>
                    <a:pt x="130811" y="28322"/>
                  </a:lnTo>
                  <a:lnTo>
                    <a:pt x="164729" y="34914"/>
                  </a:lnTo>
                  <a:lnTo>
                    <a:pt x="194757" y="52976"/>
                  </a:lnTo>
                  <a:lnTo>
                    <a:pt x="217259" y="82445"/>
                  </a:lnTo>
                  <a:lnTo>
                    <a:pt x="228600" y="123258"/>
                  </a:lnTo>
                  <a:lnTo>
                    <a:pt x="228600" y="208151"/>
                  </a:lnTo>
                  <a:lnTo>
                    <a:pt x="231962" y="204719"/>
                  </a:lnTo>
                  <a:lnTo>
                    <a:pt x="249430" y="170409"/>
                  </a:lnTo>
                  <a:lnTo>
                    <a:pt x="256794" y="127830"/>
                  </a:lnTo>
                  <a:close/>
                </a:path>
                <a:path w="257175" h="255904">
                  <a:moveTo>
                    <a:pt x="228600" y="208151"/>
                  </a:moveTo>
                  <a:lnTo>
                    <a:pt x="228600" y="133926"/>
                  </a:lnTo>
                  <a:lnTo>
                    <a:pt x="217971" y="172821"/>
                  </a:lnTo>
                  <a:lnTo>
                    <a:pt x="196640" y="201597"/>
                  </a:lnTo>
                  <a:lnTo>
                    <a:pt x="167938" y="220000"/>
                  </a:lnTo>
                  <a:lnTo>
                    <a:pt x="135197" y="227780"/>
                  </a:lnTo>
                  <a:lnTo>
                    <a:pt x="101750" y="224686"/>
                  </a:lnTo>
                  <a:lnTo>
                    <a:pt x="70926" y="210466"/>
                  </a:lnTo>
                  <a:lnTo>
                    <a:pt x="46059" y="184868"/>
                  </a:lnTo>
                  <a:lnTo>
                    <a:pt x="30480" y="147642"/>
                  </a:lnTo>
                  <a:lnTo>
                    <a:pt x="28956" y="137736"/>
                  </a:lnTo>
                  <a:lnTo>
                    <a:pt x="28194" y="133164"/>
                  </a:lnTo>
                  <a:lnTo>
                    <a:pt x="28194" y="206434"/>
                  </a:lnTo>
                  <a:lnTo>
                    <a:pt x="72922" y="244355"/>
                  </a:lnTo>
                  <a:lnTo>
                    <a:pt x="141751" y="255784"/>
                  </a:lnTo>
                  <a:lnTo>
                    <a:pt x="175840" y="247631"/>
                  </a:lnTo>
                  <a:lnTo>
                    <a:pt x="206672" y="230535"/>
                  </a:lnTo>
                  <a:lnTo>
                    <a:pt x="228600" y="2081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7510158" y="5492508"/>
              <a:ext cx="627380" cy="139065"/>
            </a:xfrm>
            <a:custGeom>
              <a:avLst/>
              <a:gdLst/>
              <a:ahLst/>
              <a:cxnLst/>
              <a:rect l="l" t="t" r="r" b="b"/>
              <a:pathLst>
                <a:path w="627379" h="139064">
                  <a:moveTo>
                    <a:pt x="80365" y="0"/>
                  </a:moveTo>
                  <a:lnTo>
                    <a:pt x="49860" y="0"/>
                  </a:lnTo>
                  <a:lnTo>
                    <a:pt x="0" y="128778"/>
                  </a:lnTo>
                  <a:lnTo>
                    <a:pt x="26670" y="138684"/>
                  </a:lnTo>
                  <a:lnTo>
                    <a:pt x="80365" y="0"/>
                  </a:lnTo>
                  <a:close/>
                </a:path>
                <a:path w="627379" h="139064">
                  <a:moveTo>
                    <a:pt x="627126" y="128778"/>
                  </a:moveTo>
                  <a:lnTo>
                    <a:pt x="577253" y="0"/>
                  </a:lnTo>
                  <a:lnTo>
                    <a:pt x="546747" y="0"/>
                  </a:lnTo>
                  <a:lnTo>
                    <a:pt x="600456" y="138684"/>
                  </a:lnTo>
                  <a:lnTo>
                    <a:pt x="627126" y="12877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9612515" y="6348983"/>
              <a:ext cx="306324" cy="8580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/>
              <a:rect l="l" t="t" r="r" b="b"/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3" name="object 103"/>
          <p:cNvSpPr txBox="1"/>
          <p:nvPr/>
        </p:nvSpPr>
        <p:spPr>
          <a:xfrm>
            <a:off x="9106801" y="6230365"/>
            <a:ext cx="2057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22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12515" y="1206246"/>
            <a:ext cx="306705" cy="857250"/>
            <a:chOff x="9612515" y="1206246"/>
            <a:chExt cx="306705" cy="857250"/>
          </a:xfrm>
        </p:grpSpPr>
        <p:sp>
          <p:nvSpPr>
            <p:cNvPr id="3" name="object 3"/>
            <p:cNvSpPr/>
            <p:nvPr/>
          </p:nvSpPr>
          <p:spPr>
            <a:xfrm>
              <a:off x="9612515" y="1206246"/>
              <a:ext cx="306324" cy="8572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1541" y="1206500"/>
            <a:ext cx="35731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RB </a:t>
            </a:r>
            <a:r>
              <a:rPr sz="3200" dirty="0"/>
              <a:t>T</a:t>
            </a:r>
            <a:r>
              <a:rPr dirty="0"/>
              <a:t>REES</a:t>
            </a:r>
            <a:r>
              <a:rPr sz="3200" dirty="0"/>
              <a:t>:</a:t>
            </a:r>
            <a:r>
              <a:rPr sz="3200" spc="-114" dirty="0"/>
              <a:t> </a:t>
            </a:r>
            <a:r>
              <a:rPr sz="3200" spc="-60" dirty="0"/>
              <a:t>R</a:t>
            </a:r>
            <a:r>
              <a:rPr spc="-60" dirty="0"/>
              <a:t>OTATION</a:t>
            </a:r>
            <a:endParaRPr sz="3200"/>
          </a:p>
        </p:txBody>
      </p:sp>
      <p:grpSp>
        <p:nvGrpSpPr>
          <p:cNvPr id="6" name="object 6"/>
          <p:cNvGrpSpPr/>
          <p:nvPr/>
        </p:nvGrpSpPr>
        <p:grpSpPr>
          <a:xfrm>
            <a:off x="822845" y="348995"/>
            <a:ext cx="9096375" cy="3429000"/>
            <a:chOff x="822845" y="348995"/>
            <a:chExt cx="9096375" cy="3429000"/>
          </a:xfrm>
        </p:grpSpPr>
        <p:sp>
          <p:nvSpPr>
            <p:cNvPr id="7" name="object 7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518027" y="348995"/>
              <a:ext cx="39625" cy="3429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311541" y="1893824"/>
            <a:ext cx="727583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Our basic operation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 changing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tree structure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is 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rotation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: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22845" y="2919983"/>
            <a:ext cx="9096375" cy="858519"/>
            <a:chOff x="822845" y="2919983"/>
            <a:chExt cx="9096375" cy="858519"/>
          </a:xfrm>
        </p:grpSpPr>
        <p:sp>
          <p:nvSpPr>
            <p:cNvPr id="13" name="object 13"/>
            <p:cNvSpPr/>
            <p:nvPr/>
          </p:nvSpPr>
          <p:spPr>
            <a:xfrm>
              <a:off x="9612515" y="2919983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684143" y="2919983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589923" y="3307815"/>
              <a:ext cx="5438775" cy="470534"/>
            </a:xfrm>
            <a:custGeom>
              <a:avLst/>
              <a:gdLst/>
              <a:ahLst/>
              <a:cxnLst/>
              <a:rect l="l" t="t" r="r" b="b"/>
              <a:pathLst>
                <a:path w="5438775" h="470535">
                  <a:moveTo>
                    <a:pt x="637794" y="301790"/>
                  </a:moveTo>
                  <a:lnTo>
                    <a:pt x="628103" y="242773"/>
                  </a:lnTo>
                  <a:lnTo>
                    <a:pt x="616038" y="203923"/>
                  </a:lnTo>
                  <a:lnTo>
                    <a:pt x="600379" y="168452"/>
                  </a:lnTo>
                  <a:lnTo>
                    <a:pt x="559612" y="107683"/>
                  </a:lnTo>
                  <a:lnTo>
                    <a:pt x="508419" y="60464"/>
                  </a:lnTo>
                  <a:lnTo>
                    <a:pt x="449402" y="26784"/>
                  </a:lnTo>
                  <a:lnTo>
                    <a:pt x="385178" y="6629"/>
                  </a:lnTo>
                  <a:lnTo>
                    <a:pt x="318376" y="0"/>
                  </a:lnTo>
                  <a:lnTo>
                    <a:pt x="284810" y="1752"/>
                  </a:lnTo>
                  <a:lnTo>
                    <a:pt x="219024" y="15379"/>
                  </a:lnTo>
                  <a:lnTo>
                    <a:pt x="157175" y="42494"/>
                  </a:lnTo>
                  <a:lnTo>
                    <a:pt x="101892" y="83108"/>
                  </a:lnTo>
                  <a:lnTo>
                    <a:pt x="55778" y="137198"/>
                  </a:lnTo>
                  <a:lnTo>
                    <a:pt x="21450" y="204762"/>
                  </a:lnTo>
                  <a:lnTo>
                    <a:pt x="9525" y="243586"/>
                  </a:lnTo>
                  <a:lnTo>
                    <a:pt x="1524" y="285788"/>
                  </a:lnTo>
                  <a:lnTo>
                    <a:pt x="0" y="301790"/>
                  </a:lnTo>
                  <a:lnTo>
                    <a:pt x="0" y="334556"/>
                  </a:lnTo>
                  <a:lnTo>
                    <a:pt x="1524" y="351320"/>
                  </a:lnTo>
                  <a:lnTo>
                    <a:pt x="6096" y="382562"/>
                  </a:lnTo>
                  <a:lnTo>
                    <a:pt x="19151" y="427532"/>
                  </a:lnTo>
                  <a:lnTo>
                    <a:pt x="28194" y="447573"/>
                  </a:lnTo>
                  <a:lnTo>
                    <a:pt x="37934" y="469201"/>
                  </a:lnTo>
                  <a:lnTo>
                    <a:pt x="38557" y="470192"/>
                  </a:lnTo>
                  <a:lnTo>
                    <a:pt x="72250" y="470192"/>
                  </a:lnTo>
                  <a:lnTo>
                    <a:pt x="57619" y="443395"/>
                  </a:lnTo>
                  <a:lnTo>
                    <a:pt x="42646" y="404761"/>
                  </a:lnTo>
                  <a:lnTo>
                    <a:pt x="32004" y="361988"/>
                  </a:lnTo>
                  <a:lnTo>
                    <a:pt x="29718" y="347510"/>
                  </a:lnTo>
                  <a:lnTo>
                    <a:pt x="28194" y="317792"/>
                  </a:lnTo>
                  <a:lnTo>
                    <a:pt x="29718" y="288074"/>
                  </a:lnTo>
                  <a:lnTo>
                    <a:pt x="38366" y="245605"/>
                  </a:lnTo>
                  <a:lnTo>
                    <a:pt x="51257" y="206971"/>
                  </a:lnTo>
                  <a:lnTo>
                    <a:pt x="68008" y="172135"/>
                  </a:lnTo>
                  <a:lnTo>
                    <a:pt x="111442" y="113868"/>
                  </a:lnTo>
                  <a:lnTo>
                    <a:pt x="165519" y="70726"/>
                  </a:lnTo>
                  <a:lnTo>
                    <a:pt x="227088" y="42621"/>
                  </a:lnTo>
                  <a:lnTo>
                    <a:pt x="292989" y="29489"/>
                  </a:lnTo>
                  <a:lnTo>
                    <a:pt x="326580" y="28498"/>
                  </a:lnTo>
                  <a:lnTo>
                    <a:pt x="360070" y="31229"/>
                  </a:lnTo>
                  <a:lnTo>
                    <a:pt x="425157" y="47777"/>
                  </a:lnTo>
                  <a:lnTo>
                    <a:pt x="485101" y="79044"/>
                  </a:lnTo>
                  <a:lnTo>
                    <a:pt x="536752" y="124968"/>
                  </a:lnTo>
                  <a:lnTo>
                    <a:pt x="576935" y="185445"/>
                  </a:lnTo>
                  <a:lnTo>
                    <a:pt x="591743" y="221132"/>
                  </a:lnTo>
                  <a:lnTo>
                    <a:pt x="602513" y="260413"/>
                  </a:lnTo>
                  <a:lnTo>
                    <a:pt x="608838" y="303314"/>
                  </a:lnTo>
                  <a:lnTo>
                    <a:pt x="609600" y="318554"/>
                  </a:lnTo>
                  <a:lnTo>
                    <a:pt x="608838" y="333794"/>
                  </a:lnTo>
                  <a:lnTo>
                    <a:pt x="602386" y="377393"/>
                  </a:lnTo>
                  <a:lnTo>
                    <a:pt x="591235" y="417309"/>
                  </a:lnTo>
                  <a:lnTo>
                    <a:pt x="575805" y="453478"/>
                  </a:lnTo>
                  <a:lnTo>
                    <a:pt x="565886" y="470192"/>
                  </a:lnTo>
                  <a:lnTo>
                    <a:pt x="599059" y="470192"/>
                  </a:lnTo>
                  <a:lnTo>
                    <a:pt x="609600" y="447471"/>
                  </a:lnTo>
                  <a:lnTo>
                    <a:pt x="617778" y="429818"/>
                  </a:lnTo>
                  <a:lnTo>
                    <a:pt x="631380" y="383057"/>
                  </a:lnTo>
                  <a:lnTo>
                    <a:pt x="637794" y="333794"/>
                  </a:lnTo>
                  <a:lnTo>
                    <a:pt x="637794" y="301790"/>
                  </a:lnTo>
                  <a:close/>
                </a:path>
                <a:path w="5438775" h="470535">
                  <a:moveTo>
                    <a:pt x="5438394" y="301790"/>
                  </a:moveTo>
                  <a:lnTo>
                    <a:pt x="5428704" y="242773"/>
                  </a:lnTo>
                  <a:lnTo>
                    <a:pt x="5416639" y="203923"/>
                  </a:lnTo>
                  <a:lnTo>
                    <a:pt x="5400980" y="168452"/>
                  </a:lnTo>
                  <a:lnTo>
                    <a:pt x="5360213" y="107683"/>
                  </a:lnTo>
                  <a:lnTo>
                    <a:pt x="5309019" y="60464"/>
                  </a:lnTo>
                  <a:lnTo>
                    <a:pt x="5250002" y="26784"/>
                  </a:lnTo>
                  <a:lnTo>
                    <a:pt x="5185778" y="6629"/>
                  </a:lnTo>
                  <a:lnTo>
                    <a:pt x="5118976" y="0"/>
                  </a:lnTo>
                  <a:lnTo>
                    <a:pt x="5085410" y="1752"/>
                  </a:lnTo>
                  <a:lnTo>
                    <a:pt x="5019624" y="15379"/>
                  </a:lnTo>
                  <a:lnTo>
                    <a:pt x="4957775" y="42494"/>
                  </a:lnTo>
                  <a:lnTo>
                    <a:pt x="4902492" y="83108"/>
                  </a:lnTo>
                  <a:lnTo>
                    <a:pt x="4856378" y="137198"/>
                  </a:lnTo>
                  <a:lnTo>
                    <a:pt x="4822050" y="204762"/>
                  </a:lnTo>
                  <a:lnTo>
                    <a:pt x="4810125" y="243586"/>
                  </a:lnTo>
                  <a:lnTo>
                    <a:pt x="4802124" y="285788"/>
                  </a:lnTo>
                  <a:lnTo>
                    <a:pt x="4800600" y="301790"/>
                  </a:lnTo>
                  <a:lnTo>
                    <a:pt x="4800600" y="334556"/>
                  </a:lnTo>
                  <a:lnTo>
                    <a:pt x="4802124" y="351320"/>
                  </a:lnTo>
                  <a:lnTo>
                    <a:pt x="4806696" y="382562"/>
                  </a:lnTo>
                  <a:lnTo>
                    <a:pt x="4819751" y="427532"/>
                  </a:lnTo>
                  <a:lnTo>
                    <a:pt x="4828794" y="447573"/>
                  </a:lnTo>
                  <a:lnTo>
                    <a:pt x="4838535" y="469201"/>
                  </a:lnTo>
                  <a:lnTo>
                    <a:pt x="4839157" y="470192"/>
                  </a:lnTo>
                  <a:lnTo>
                    <a:pt x="4872850" y="470192"/>
                  </a:lnTo>
                  <a:lnTo>
                    <a:pt x="4858220" y="443395"/>
                  </a:lnTo>
                  <a:lnTo>
                    <a:pt x="4843246" y="404761"/>
                  </a:lnTo>
                  <a:lnTo>
                    <a:pt x="4832604" y="361988"/>
                  </a:lnTo>
                  <a:lnTo>
                    <a:pt x="4830318" y="347510"/>
                  </a:lnTo>
                  <a:lnTo>
                    <a:pt x="4828794" y="317792"/>
                  </a:lnTo>
                  <a:lnTo>
                    <a:pt x="4830318" y="288074"/>
                  </a:lnTo>
                  <a:lnTo>
                    <a:pt x="4838966" y="245605"/>
                  </a:lnTo>
                  <a:lnTo>
                    <a:pt x="4851857" y="206971"/>
                  </a:lnTo>
                  <a:lnTo>
                    <a:pt x="4868608" y="172135"/>
                  </a:lnTo>
                  <a:lnTo>
                    <a:pt x="4912042" y="113868"/>
                  </a:lnTo>
                  <a:lnTo>
                    <a:pt x="4966119" y="70726"/>
                  </a:lnTo>
                  <a:lnTo>
                    <a:pt x="5027688" y="42621"/>
                  </a:lnTo>
                  <a:lnTo>
                    <a:pt x="5093589" y="29489"/>
                  </a:lnTo>
                  <a:lnTo>
                    <a:pt x="5127180" y="28498"/>
                  </a:lnTo>
                  <a:lnTo>
                    <a:pt x="5160670" y="31229"/>
                  </a:lnTo>
                  <a:lnTo>
                    <a:pt x="5225758" y="47777"/>
                  </a:lnTo>
                  <a:lnTo>
                    <a:pt x="5285702" y="79044"/>
                  </a:lnTo>
                  <a:lnTo>
                    <a:pt x="5337353" y="124968"/>
                  </a:lnTo>
                  <a:lnTo>
                    <a:pt x="5377535" y="185445"/>
                  </a:lnTo>
                  <a:lnTo>
                    <a:pt x="5392344" y="221132"/>
                  </a:lnTo>
                  <a:lnTo>
                    <a:pt x="5403113" y="260413"/>
                  </a:lnTo>
                  <a:lnTo>
                    <a:pt x="5409438" y="303314"/>
                  </a:lnTo>
                  <a:lnTo>
                    <a:pt x="5410200" y="318554"/>
                  </a:lnTo>
                  <a:lnTo>
                    <a:pt x="5409438" y="333794"/>
                  </a:lnTo>
                  <a:lnTo>
                    <a:pt x="5402986" y="377393"/>
                  </a:lnTo>
                  <a:lnTo>
                    <a:pt x="5391836" y="417309"/>
                  </a:lnTo>
                  <a:lnTo>
                    <a:pt x="5376405" y="453478"/>
                  </a:lnTo>
                  <a:lnTo>
                    <a:pt x="5366486" y="470192"/>
                  </a:lnTo>
                  <a:lnTo>
                    <a:pt x="5399659" y="470192"/>
                  </a:lnTo>
                  <a:lnTo>
                    <a:pt x="5410200" y="447471"/>
                  </a:lnTo>
                  <a:lnTo>
                    <a:pt x="5418379" y="429818"/>
                  </a:lnTo>
                  <a:lnTo>
                    <a:pt x="5431980" y="383057"/>
                  </a:lnTo>
                  <a:lnTo>
                    <a:pt x="5438394" y="333794"/>
                  </a:lnTo>
                  <a:lnTo>
                    <a:pt x="5438394" y="301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806573" y="3321811"/>
            <a:ext cx="50044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2665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y	x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83836" y="3492711"/>
            <a:ext cx="142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rightRotate(y)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74839" y="3015995"/>
            <a:ext cx="9144000" cy="1619250"/>
            <a:chOff x="774839" y="3015995"/>
            <a:chExt cx="9144000" cy="1619250"/>
          </a:xfrm>
        </p:grpSpPr>
        <p:sp>
          <p:nvSpPr>
            <p:cNvPr id="20" name="object 20"/>
            <p:cNvSpPr/>
            <p:nvPr/>
          </p:nvSpPr>
          <p:spPr>
            <a:xfrm>
              <a:off x="2894723" y="3016008"/>
              <a:ext cx="4829175" cy="304800"/>
            </a:xfrm>
            <a:custGeom>
              <a:avLst/>
              <a:gdLst/>
              <a:ahLst/>
              <a:cxnLst/>
              <a:rect l="l" t="t" r="r" b="b"/>
              <a:pathLst>
                <a:path w="4829175" h="304800">
                  <a:moveTo>
                    <a:pt x="28194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8194" y="304800"/>
                  </a:lnTo>
                  <a:lnTo>
                    <a:pt x="28194" y="0"/>
                  </a:lnTo>
                  <a:close/>
                </a:path>
                <a:path w="4829175" h="304800">
                  <a:moveTo>
                    <a:pt x="4828794" y="0"/>
                  </a:moveTo>
                  <a:lnTo>
                    <a:pt x="4800600" y="0"/>
                  </a:lnTo>
                  <a:lnTo>
                    <a:pt x="4800600" y="304800"/>
                  </a:lnTo>
                  <a:lnTo>
                    <a:pt x="4828794" y="304800"/>
                  </a:lnTo>
                  <a:lnTo>
                    <a:pt x="48287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74839" y="377723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612515" y="3777233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684143" y="3777233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645446" y="3777995"/>
              <a:ext cx="526415" cy="152400"/>
            </a:xfrm>
            <a:custGeom>
              <a:avLst/>
              <a:gdLst/>
              <a:ahLst/>
              <a:cxnLst/>
              <a:rect l="l" t="t" r="r" b="b"/>
              <a:pathLst>
                <a:path w="526414" h="152400">
                  <a:moveTo>
                    <a:pt x="526153" y="0"/>
                  </a:moveTo>
                  <a:lnTo>
                    <a:pt x="0" y="0"/>
                  </a:lnTo>
                  <a:lnTo>
                    <a:pt x="17202" y="27639"/>
                  </a:lnTo>
                  <a:lnTo>
                    <a:pt x="47728" y="63150"/>
                  </a:lnTo>
                  <a:lnTo>
                    <a:pt x="83283" y="93610"/>
                  </a:lnTo>
                  <a:lnTo>
                    <a:pt x="123227" y="118391"/>
                  </a:lnTo>
                  <a:lnTo>
                    <a:pt x="166920" y="136867"/>
                  </a:lnTo>
                  <a:lnTo>
                    <a:pt x="213722" y="148412"/>
                  </a:lnTo>
                  <a:lnTo>
                    <a:pt x="262993" y="152400"/>
                  </a:lnTo>
                  <a:lnTo>
                    <a:pt x="312449" y="148412"/>
                  </a:lnTo>
                  <a:lnTo>
                    <a:pt x="359358" y="136867"/>
                  </a:lnTo>
                  <a:lnTo>
                    <a:pt x="403095" y="118391"/>
                  </a:lnTo>
                  <a:lnTo>
                    <a:pt x="443032" y="93610"/>
                  </a:lnTo>
                  <a:lnTo>
                    <a:pt x="478543" y="63150"/>
                  </a:lnTo>
                  <a:lnTo>
                    <a:pt x="509003" y="27639"/>
                  </a:lnTo>
                  <a:lnTo>
                    <a:pt x="526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628486" y="3777995"/>
              <a:ext cx="560705" cy="167005"/>
            </a:xfrm>
            <a:custGeom>
              <a:avLst/>
              <a:gdLst/>
              <a:ahLst/>
              <a:cxnLst/>
              <a:rect l="l" t="t" r="r" b="b"/>
              <a:pathLst>
                <a:path w="560705" h="167004">
                  <a:moveTo>
                    <a:pt x="560497" y="0"/>
                  </a:moveTo>
                  <a:lnTo>
                    <a:pt x="527333" y="0"/>
                  </a:lnTo>
                  <a:lnTo>
                    <a:pt x="517994" y="15726"/>
                  </a:lnTo>
                  <a:lnTo>
                    <a:pt x="495323" y="44387"/>
                  </a:lnTo>
                  <a:lnTo>
                    <a:pt x="441468" y="90319"/>
                  </a:lnTo>
                  <a:lnTo>
                    <a:pt x="379121" y="120923"/>
                  </a:lnTo>
                  <a:lnTo>
                    <a:pt x="311717" y="136029"/>
                  </a:lnTo>
                  <a:lnTo>
                    <a:pt x="277192" y="137718"/>
                  </a:lnTo>
                  <a:lnTo>
                    <a:pt x="242691" y="135470"/>
                  </a:lnTo>
                  <a:lnTo>
                    <a:pt x="175478" y="119077"/>
                  </a:lnTo>
                  <a:lnTo>
                    <a:pt x="113512" y="86681"/>
                  </a:lnTo>
                  <a:lnTo>
                    <a:pt x="60227" y="38115"/>
                  </a:lnTo>
                  <a:lnTo>
                    <a:pt x="33698" y="0"/>
                  </a:lnTo>
                  <a:lnTo>
                    <a:pt x="0" y="0"/>
                  </a:lnTo>
                  <a:lnTo>
                    <a:pt x="23395" y="37006"/>
                  </a:lnTo>
                  <a:lnTo>
                    <a:pt x="52151" y="70917"/>
                  </a:lnTo>
                  <a:lnTo>
                    <a:pt x="85157" y="100360"/>
                  </a:lnTo>
                  <a:lnTo>
                    <a:pt x="121920" y="124944"/>
                  </a:lnTo>
                  <a:lnTo>
                    <a:pt x="161949" y="144278"/>
                  </a:lnTo>
                  <a:lnTo>
                    <a:pt x="204753" y="157973"/>
                  </a:lnTo>
                  <a:lnTo>
                    <a:pt x="249839" y="165636"/>
                  </a:lnTo>
                  <a:lnTo>
                    <a:pt x="296717" y="166878"/>
                  </a:lnTo>
                  <a:lnTo>
                    <a:pt x="313481" y="165354"/>
                  </a:lnTo>
                  <a:lnTo>
                    <a:pt x="377813" y="151759"/>
                  </a:lnTo>
                  <a:lnTo>
                    <a:pt x="422855" y="133467"/>
                  </a:lnTo>
                  <a:lnTo>
                    <a:pt x="464052" y="108830"/>
                  </a:lnTo>
                  <a:lnTo>
                    <a:pt x="500845" y="78489"/>
                  </a:lnTo>
                  <a:lnTo>
                    <a:pt x="532677" y="43082"/>
                  </a:lnTo>
                  <a:lnTo>
                    <a:pt x="558989" y="3251"/>
                  </a:lnTo>
                  <a:lnTo>
                    <a:pt x="5604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917839" y="400659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799"/>
                  </a:moveTo>
                  <a:lnTo>
                    <a:pt x="605612" y="255529"/>
                  </a:lnTo>
                  <a:lnTo>
                    <a:pt x="594067" y="208727"/>
                  </a:lnTo>
                  <a:lnTo>
                    <a:pt x="575591" y="165033"/>
                  </a:lnTo>
                  <a:lnTo>
                    <a:pt x="550810" y="125089"/>
                  </a:lnTo>
                  <a:lnTo>
                    <a:pt x="520350" y="89534"/>
                  </a:lnTo>
                  <a:lnTo>
                    <a:pt x="484839" y="59009"/>
                  </a:lnTo>
                  <a:lnTo>
                    <a:pt x="444902" y="34152"/>
                  </a:lnTo>
                  <a:lnTo>
                    <a:pt x="401165" y="15605"/>
                  </a:lnTo>
                  <a:lnTo>
                    <a:pt x="354256" y="4008"/>
                  </a:lnTo>
                  <a:lnTo>
                    <a:pt x="304800" y="0"/>
                  </a:lnTo>
                  <a:lnTo>
                    <a:pt x="255529" y="4008"/>
                  </a:lnTo>
                  <a:lnTo>
                    <a:pt x="208727" y="15605"/>
                  </a:lnTo>
                  <a:lnTo>
                    <a:pt x="165033" y="34152"/>
                  </a:lnTo>
                  <a:lnTo>
                    <a:pt x="125089" y="59009"/>
                  </a:lnTo>
                  <a:lnTo>
                    <a:pt x="89535" y="89534"/>
                  </a:lnTo>
                  <a:lnTo>
                    <a:pt x="59009" y="125089"/>
                  </a:lnTo>
                  <a:lnTo>
                    <a:pt x="34152" y="165033"/>
                  </a:lnTo>
                  <a:lnTo>
                    <a:pt x="15605" y="208727"/>
                  </a:lnTo>
                  <a:lnTo>
                    <a:pt x="4008" y="255529"/>
                  </a:lnTo>
                  <a:lnTo>
                    <a:pt x="0" y="304800"/>
                  </a:lnTo>
                  <a:lnTo>
                    <a:pt x="4008" y="354256"/>
                  </a:lnTo>
                  <a:lnTo>
                    <a:pt x="15605" y="401165"/>
                  </a:lnTo>
                  <a:lnTo>
                    <a:pt x="34152" y="444902"/>
                  </a:lnTo>
                  <a:lnTo>
                    <a:pt x="59009" y="484839"/>
                  </a:lnTo>
                  <a:lnTo>
                    <a:pt x="89534" y="520350"/>
                  </a:lnTo>
                  <a:lnTo>
                    <a:pt x="125089" y="550810"/>
                  </a:lnTo>
                  <a:lnTo>
                    <a:pt x="165033" y="575591"/>
                  </a:lnTo>
                  <a:lnTo>
                    <a:pt x="208727" y="594067"/>
                  </a:lnTo>
                  <a:lnTo>
                    <a:pt x="255529" y="605612"/>
                  </a:lnTo>
                  <a:lnTo>
                    <a:pt x="304800" y="609600"/>
                  </a:lnTo>
                  <a:lnTo>
                    <a:pt x="354256" y="605612"/>
                  </a:lnTo>
                  <a:lnTo>
                    <a:pt x="401165" y="594067"/>
                  </a:lnTo>
                  <a:lnTo>
                    <a:pt x="444902" y="575591"/>
                  </a:lnTo>
                  <a:lnTo>
                    <a:pt x="484839" y="550810"/>
                  </a:lnTo>
                  <a:lnTo>
                    <a:pt x="520350" y="520350"/>
                  </a:lnTo>
                  <a:lnTo>
                    <a:pt x="550810" y="484839"/>
                  </a:lnTo>
                  <a:lnTo>
                    <a:pt x="575591" y="444902"/>
                  </a:lnTo>
                  <a:lnTo>
                    <a:pt x="594067" y="401165"/>
                  </a:lnTo>
                  <a:lnTo>
                    <a:pt x="605612" y="354256"/>
                  </a:lnTo>
                  <a:lnTo>
                    <a:pt x="609600" y="304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904123" y="3993608"/>
              <a:ext cx="638175" cy="637540"/>
            </a:xfrm>
            <a:custGeom>
              <a:avLst/>
              <a:gdLst/>
              <a:ahLst/>
              <a:cxnLst/>
              <a:rect l="l" t="t" r="r" b="b"/>
              <a:pathLst>
                <a:path w="638175" h="637539">
                  <a:moveTo>
                    <a:pt x="637794" y="333789"/>
                  </a:moveTo>
                  <a:lnTo>
                    <a:pt x="637794" y="301785"/>
                  </a:lnTo>
                  <a:lnTo>
                    <a:pt x="636270" y="285021"/>
                  </a:lnTo>
                  <a:lnTo>
                    <a:pt x="628115" y="242774"/>
                  </a:lnTo>
                  <a:lnTo>
                    <a:pt x="616046" y="203919"/>
                  </a:lnTo>
                  <a:lnTo>
                    <a:pt x="600389" y="168453"/>
                  </a:lnTo>
                  <a:lnTo>
                    <a:pt x="559619" y="107688"/>
                  </a:lnTo>
                  <a:lnTo>
                    <a:pt x="508420" y="60469"/>
                  </a:lnTo>
                  <a:lnTo>
                    <a:pt x="449404" y="26787"/>
                  </a:lnTo>
                  <a:lnTo>
                    <a:pt x="385185" y="6634"/>
                  </a:lnTo>
                  <a:lnTo>
                    <a:pt x="318377" y="0"/>
                  </a:lnTo>
                  <a:lnTo>
                    <a:pt x="284819" y="1749"/>
                  </a:lnTo>
                  <a:lnTo>
                    <a:pt x="219029" y="15377"/>
                  </a:lnTo>
                  <a:lnTo>
                    <a:pt x="157183" y="42501"/>
                  </a:lnTo>
                  <a:lnTo>
                    <a:pt x="101896" y="83113"/>
                  </a:lnTo>
                  <a:lnTo>
                    <a:pt x="55781" y="137203"/>
                  </a:lnTo>
                  <a:lnTo>
                    <a:pt x="21452" y="204763"/>
                  </a:lnTo>
                  <a:lnTo>
                    <a:pt x="9525" y="243591"/>
                  </a:lnTo>
                  <a:lnTo>
                    <a:pt x="1523" y="285783"/>
                  </a:lnTo>
                  <a:lnTo>
                    <a:pt x="0" y="301785"/>
                  </a:lnTo>
                  <a:lnTo>
                    <a:pt x="0" y="334551"/>
                  </a:lnTo>
                  <a:lnTo>
                    <a:pt x="1524" y="351315"/>
                  </a:lnTo>
                  <a:lnTo>
                    <a:pt x="6096" y="382557"/>
                  </a:lnTo>
                  <a:lnTo>
                    <a:pt x="19157" y="427529"/>
                  </a:lnTo>
                  <a:lnTo>
                    <a:pt x="28194" y="447578"/>
                  </a:lnTo>
                  <a:lnTo>
                    <a:pt x="28194" y="317787"/>
                  </a:lnTo>
                  <a:lnTo>
                    <a:pt x="29718" y="288069"/>
                  </a:lnTo>
                  <a:lnTo>
                    <a:pt x="38373" y="245609"/>
                  </a:lnTo>
                  <a:lnTo>
                    <a:pt x="51268" y="206969"/>
                  </a:lnTo>
                  <a:lnTo>
                    <a:pt x="68009" y="172139"/>
                  </a:lnTo>
                  <a:lnTo>
                    <a:pt x="111447" y="113872"/>
                  </a:lnTo>
                  <a:lnTo>
                    <a:pt x="165530" y="70727"/>
                  </a:lnTo>
                  <a:lnTo>
                    <a:pt x="227100" y="42625"/>
                  </a:lnTo>
                  <a:lnTo>
                    <a:pt x="293001" y="29486"/>
                  </a:lnTo>
                  <a:lnTo>
                    <a:pt x="326588" y="28503"/>
                  </a:lnTo>
                  <a:lnTo>
                    <a:pt x="360074" y="31231"/>
                  </a:lnTo>
                  <a:lnTo>
                    <a:pt x="425162" y="47779"/>
                  </a:lnTo>
                  <a:lnTo>
                    <a:pt x="485107" y="79052"/>
                  </a:lnTo>
                  <a:lnTo>
                    <a:pt x="536754" y="124969"/>
                  </a:lnTo>
                  <a:lnTo>
                    <a:pt x="576943" y="185451"/>
                  </a:lnTo>
                  <a:lnTo>
                    <a:pt x="591754" y="221129"/>
                  </a:lnTo>
                  <a:lnTo>
                    <a:pt x="602517" y="260418"/>
                  </a:lnTo>
                  <a:lnTo>
                    <a:pt x="608838" y="303309"/>
                  </a:lnTo>
                  <a:lnTo>
                    <a:pt x="609600" y="318549"/>
                  </a:lnTo>
                  <a:lnTo>
                    <a:pt x="609600" y="447468"/>
                  </a:lnTo>
                  <a:lnTo>
                    <a:pt x="617786" y="429821"/>
                  </a:lnTo>
                  <a:lnTo>
                    <a:pt x="631386" y="383058"/>
                  </a:lnTo>
                  <a:lnTo>
                    <a:pt x="637794" y="333789"/>
                  </a:lnTo>
                  <a:close/>
                </a:path>
                <a:path w="638175" h="637539">
                  <a:moveTo>
                    <a:pt x="609600" y="447468"/>
                  </a:moveTo>
                  <a:lnTo>
                    <a:pt x="609600" y="318549"/>
                  </a:lnTo>
                  <a:lnTo>
                    <a:pt x="608838" y="333789"/>
                  </a:lnTo>
                  <a:lnTo>
                    <a:pt x="602386" y="377400"/>
                  </a:lnTo>
                  <a:lnTo>
                    <a:pt x="591236" y="417305"/>
                  </a:lnTo>
                  <a:lnTo>
                    <a:pt x="575816" y="453483"/>
                  </a:lnTo>
                  <a:lnTo>
                    <a:pt x="533886" y="514575"/>
                  </a:lnTo>
                  <a:lnTo>
                    <a:pt x="480030" y="560506"/>
                  </a:lnTo>
                  <a:lnTo>
                    <a:pt x="417683" y="591110"/>
                  </a:lnTo>
                  <a:lnTo>
                    <a:pt x="350280" y="606216"/>
                  </a:lnTo>
                  <a:lnTo>
                    <a:pt x="315755" y="607905"/>
                  </a:lnTo>
                  <a:lnTo>
                    <a:pt x="281254" y="605657"/>
                  </a:lnTo>
                  <a:lnTo>
                    <a:pt x="214041" y="589264"/>
                  </a:lnTo>
                  <a:lnTo>
                    <a:pt x="152075" y="556869"/>
                  </a:lnTo>
                  <a:lnTo>
                    <a:pt x="98790" y="508302"/>
                  </a:lnTo>
                  <a:lnTo>
                    <a:pt x="57621" y="443397"/>
                  </a:lnTo>
                  <a:lnTo>
                    <a:pt x="42654" y="404764"/>
                  </a:lnTo>
                  <a:lnTo>
                    <a:pt x="32004" y="361983"/>
                  </a:lnTo>
                  <a:lnTo>
                    <a:pt x="28194" y="317787"/>
                  </a:lnTo>
                  <a:lnTo>
                    <a:pt x="28194" y="447578"/>
                  </a:lnTo>
                  <a:lnTo>
                    <a:pt x="61957" y="507193"/>
                  </a:lnTo>
                  <a:lnTo>
                    <a:pt x="90714" y="541104"/>
                  </a:lnTo>
                  <a:lnTo>
                    <a:pt x="123720" y="570547"/>
                  </a:lnTo>
                  <a:lnTo>
                    <a:pt x="160483" y="595131"/>
                  </a:lnTo>
                  <a:lnTo>
                    <a:pt x="200512" y="614466"/>
                  </a:lnTo>
                  <a:lnTo>
                    <a:pt x="243315" y="628160"/>
                  </a:lnTo>
                  <a:lnTo>
                    <a:pt x="288402" y="635823"/>
                  </a:lnTo>
                  <a:lnTo>
                    <a:pt x="335280" y="637065"/>
                  </a:lnTo>
                  <a:lnTo>
                    <a:pt x="352044" y="635541"/>
                  </a:lnTo>
                  <a:lnTo>
                    <a:pt x="416376" y="621947"/>
                  </a:lnTo>
                  <a:lnTo>
                    <a:pt x="461418" y="603654"/>
                  </a:lnTo>
                  <a:lnTo>
                    <a:pt x="502615" y="579017"/>
                  </a:lnTo>
                  <a:lnTo>
                    <a:pt x="539408" y="548676"/>
                  </a:lnTo>
                  <a:lnTo>
                    <a:pt x="571239" y="513270"/>
                  </a:lnTo>
                  <a:lnTo>
                    <a:pt x="597551" y="473438"/>
                  </a:lnTo>
                  <a:lnTo>
                    <a:pt x="609600" y="4474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120785" y="40076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x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887185" y="3777995"/>
            <a:ext cx="6102985" cy="857250"/>
            <a:chOff x="1887185" y="3777995"/>
            <a:chExt cx="6102985" cy="857250"/>
          </a:xfrm>
        </p:grpSpPr>
        <p:sp>
          <p:nvSpPr>
            <p:cNvPr id="31" name="object 31"/>
            <p:cNvSpPr/>
            <p:nvPr/>
          </p:nvSpPr>
          <p:spPr>
            <a:xfrm>
              <a:off x="2429141" y="3845813"/>
              <a:ext cx="273685" cy="246379"/>
            </a:xfrm>
            <a:custGeom>
              <a:avLst/>
              <a:gdLst/>
              <a:ahLst/>
              <a:cxnLst/>
              <a:rect l="l" t="t" r="r" b="b"/>
              <a:pathLst>
                <a:path w="273685" h="246379">
                  <a:moveTo>
                    <a:pt x="273557" y="21336"/>
                  </a:moveTo>
                  <a:lnTo>
                    <a:pt x="254507" y="0"/>
                  </a:lnTo>
                  <a:lnTo>
                    <a:pt x="0" y="224790"/>
                  </a:lnTo>
                  <a:lnTo>
                    <a:pt x="19049" y="246126"/>
                  </a:lnTo>
                  <a:lnTo>
                    <a:pt x="273557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289427" y="400659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799"/>
                  </a:moveTo>
                  <a:lnTo>
                    <a:pt x="605612" y="255529"/>
                  </a:lnTo>
                  <a:lnTo>
                    <a:pt x="594067" y="208727"/>
                  </a:lnTo>
                  <a:lnTo>
                    <a:pt x="575591" y="165033"/>
                  </a:lnTo>
                  <a:lnTo>
                    <a:pt x="550810" y="125089"/>
                  </a:lnTo>
                  <a:lnTo>
                    <a:pt x="520350" y="89534"/>
                  </a:lnTo>
                  <a:lnTo>
                    <a:pt x="484839" y="59009"/>
                  </a:lnTo>
                  <a:lnTo>
                    <a:pt x="444902" y="34152"/>
                  </a:lnTo>
                  <a:lnTo>
                    <a:pt x="401165" y="15605"/>
                  </a:lnTo>
                  <a:lnTo>
                    <a:pt x="354256" y="4008"/>
                  </a:lnTo>
                  <a:lnTo>
                    <a:pt x="304800" y="0"/>
                  </a:lnTo>
                  <a:lnTo>
                    <a:pt x="255529" y="4008"/>
                  </a:lnTo>
                  <a:lnTo>
                    <a:pt x="208727" y="15605"/>
                  </a:lnTo>
                  <a:lnTo>
                    <a:pt x="165033" y="34152"/>
                  </a:lnTo>
                  <a:lnTo>
                    <a:pt x="125089" y="59009"/>
                  </a:lnTo>
                  <a:lnTo>
                    <a:pt x="89535" y="89534"/>
                  </a:lnTo>
                  <a:lnTo>
                    <a:pt x="59009" y="125089"/>
                  </a:lnTo>
                  <a:lnTo>
                    <a:pt x="34152" y="165033"/>
                  </a:lnTo>
                  <a:lnTo>
                    <a:pt x="15605" y="208727"/>
                  </a:lnTo>
                  <a:lnTo>
                    <a:pt x="4008" y="255529"/>
                  </a:lnTo>
                  <a:lnTo>
                    <a:pt x="0" y="304800"/>
                  </a:lnTo>
                  <a:lnTo>
                    <a:pt x="4008" y="354256"/>
                  </a:lnTo>
                  <a:lnTo>
                    <a:pt x="15605" y="401165"/>
                  </a:lnTo>
                  <a:lnTo>
                    <a:pt x="34152" y="444902"/>
                  </a:lnTo>
                  <a:lnTo>
                    <a:pt x="59009" y="484839"/>
                  </a:lnTo>
                  <a:lnTo>
                    <a:pt x="89534" y="520350"/>
                  </a:lnTo>
                  <a:lnTo>
                    <a:pt x="125089" y="550810"/>
                  </a:lnTo>
                  <a:lnTo>
                    <a:pt x="165033" y="575591"/>
                  </a:lnTo>
                  <a:lnTo>
                    <a:pt x="208727" y="594067"/>
                  </a:lnTo>
                  <a:lnTo>
                    <a:pt x="255529" y="605612"/>
                  </a:lnTo>
                  <a:lnTo>
                    <a:pt x="304800" y="609600"/>
                  </a:lnTo>
                  <a:lnTo>
                    <a:pt x="354256" y="605612"/>
                  </a:lnTo>
                  <a:lnTo>
                    <a:pt x="401165" y="594067"/>
                  </a:lnTo>
                  <a:lnTo>
                    <a:pt x="444902" y="575591"/>
                  </a:lnTo>
                  <a:lnTo>
                    <a:pt x="484839" y="550810"/>
                  </a:lnTo>
                  <a:lnTo>
                    <a:pt x="520350" y="520350"/>
                  </a:lnTo>
                  <a:lnTo>
                    <a:pt x="550810" y="484839"/>
                  </a:lnTo>
                  <a:lnTo>
                    <a:pt x="575591" y="444902"/>
                  </a:lnTo>
                  <a:lnTo>
                    <a:pt x="594067" y="401165"/>
                  </a:lnTo>
                  <a:lnTo>
                    <a:pt x="605612" y="354256"/>
                  </a:lnTo>
                  <a:lnTo>
                    <a:pt x="609600" y="304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887181" y="3845826"/>
              <a:ext cx="1501775" cy="789940"/>
            </a:xfrm>
            <a:custGeom>
              <a:avLst/>
              <a:gdLst/>
              <a:ahLst/>
              <a:cxnLst/>
              <a:rect l="l" t="t" r="r" b="b"/>
              <a:pathLst>
                <a:path w="1501775" h="789939">
                  <a:moveTo>
                    <a:pt x="129717" y="706374"/>
                  </a:moveTo>
                  <a:lnTo>
                    <a:pt x="109905" y="685800"/>
                  </a:lnTo>
                  <a:lnTo>
                    <a:pt x="0" y="789432"/>
                  </a:lnTo>
                  <a:lnTo>
                    <a:pt x="41910" y="789432"/>
                  </a:lnTo>
                  <a:lnTo>
                    <a:pt x="129717" y="706374"/>
                  </a:lnTo>
                  <a:close/>
                </a:path>
                <a:path w="1501775" h="789939">
                  <a:moveTo>
                    <a:pt x="671664" y="789432"/>
                  </a:moveTo>
                  <a:lnTo>
                    <a:pt x="561771" y="685800"/>
                  </a:lnTo>
                  <a:lnTo>
                    <a:pt x="541959" y="706374"/>
                  </a:lnTo>
                  <a:lnTo>
                    <a:pt x="629754" y="789432"/>
                  </a:lnTo>
                  <a:lnTo>
                    <a:pt x="671664" y="789432"/>
                  </a:lnTo>
                  <a:close/>
                </a:path>
                <a:path w="1501775" h="789939">
                  <a:moveTo>
                    <a:pt x="1501317" y="239268"/>
                  </a:moveTo>
                  <a:lnTo>
                    <a:pt x="1247571" y="0"/>
                  </a:lnTo>
                  <a:lnTo>
                    <a:pt x="1227759" y="20574"/>
                  </a:lnTo>
                  <a:lnTo>
                    <a:pt x="1481505" y="260604"/>
                  </a:lnTo>
                  <a:lnTo>
                    <a:pt x="1501317" y="2392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446033" y="3777995"/>
              <a:ext cx="526415" cy="152400"/>
            </a:xfrm>
            <a:custGeom>
              <a:avLst/>
              <a:gdLst/>
              <a:ahLst/>
              <a:cxnLst/>
              <a:rect l="l" t="t" r="r" b="b"/>
              <a:pathLst>
                <a:path w="526415" h="152400">
                  <a:moveTo>
                    <a:pt x="526153" y="0"/>
                  </a:moveTo>
                  <a:lnTo>
                    <a:pt x="0" y="0"/>
                  </a:lnTo>
                  <a:lnTo>
                    <a:pt x="17202" y="27639"/>
                  </a:lnTo>
                  <a:lnTo>
                    <a:pt x="47728" y="63150"/>
                  </a:lnTo>
                  <a:lnTo>
                    <a:pt x="83283" y="93610"/>
                  </a:lnTo>
                  <a:lnTo>
                    <a:pt x="123227" y="118391"/>
                  </a:lnTo>
                  <a:lnTo>
                    <a:pt x="166920" y="136867"/>
                  </a:lnTo>
                  <a:lnTo>
                    <a:pt x="213722" y="148412"/>
                  </a:lnTo>
                  <a:lnTo>
                    <a:pt x="262993" y="152400"/>
                  </a:lnTo>
                  <a:lnTo>
                    <a:pt x="312449" y="148412"/>
                  </a:lnTo>
                  <a:lnTo>
                    <a:pt x="359358" y="136867"/>
                  </a:lnTo>
                  <a:lnTo>
                    <a:pt x="403095" y="118391"/>
                  </a:lnTo>
                  <a:lnTo>
                    <a:pt x="443032" y="93610"/>
                  </a:lnTo>
                  <a:lnTo>
                    <a:pt x="478543" y="63150"/>
                  </a:lnTo>
                  <a:lnTo>
                    <a:pt x="509003" y="27639"/>
                  </a:lnTo>
                  <a:lnTo>
                    <a:pt x="526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429086" y="3777995"/>
              <a:ext cx="560705" cy="167005"/>
            </a:xfrm>
            <a:custGeom>
              <a:avLst/>
              <a:gdLst/>
              <a:ahLst/>
              <a:cxnLst/>
              <a:rect l="l" t="t" r="r" b="b"/>
              <a:pathLst>
                <a:path w="560704" h="167004">
                  <a:moveTo>
                    <a:pt x="560497" y="0"/>
                  </a:moveTo>
                  <a:lnTo>
                    <a:pt x="527333" y="0"/>
                  </a:lnTo>
                  <a:lnTo>
                    <a:pt x="517994" y="15726"/>
                  </a:lnTo>
                  <a:lnTo>
                    <a:pt x="495323" y="44387"/>
                  </a:lnTo>
                  <a:lnTo>
                    <a:pt x="441468" y="90319"/>
                  </a:lnTo>
                  <a:lnTo>
                    <a:pt x="379121" y="120923"/>
                  </a:lnTo>
                  <a:lnTo>
                    <a:pt x="311717" y="136029"/>
                  </a:lnTo>
                  <a:lnTo>
                    <a:pt x="277192" y="137718"/>
                  </a:lnTo>
                  <a:lnTo>
                    <a:pt x="242691" y="135470"/>
                  </a:lnTo>
                  <a:lnTo>
                    <a:pt x="175478" y="119077"/>
                  </a:lnTo>
                  <a:lnTo>
                    <a:pt x="113512" y="86681"/>
                  </a:lnTo>
                  <a:lnTo>
                    <a:pt x="60227" y="38115"/>
                  </a:lnTo>
                  <a:lnTo>
                    <a:pt x="33698" y="0"/>
                  </a:lnTo>
                  <a:lnTo>
                    <a:pt x="0" y="0"/>
                  </a:lnTo>
                  <a:lnTo>
                    <a:pt x="23395" y="37006"/>
                  </a:lnTo>
                  <a:lnTo>
                    <a:pt x="52151" y="70917"/>
                  </a:lnTo>
                  <a:lnTo>
                    <a:pt x="85157" y="100360"/>
                  </a:lnTo>
                  <a:lnTo>
                    <a:pt x="121920" y="124944"/>
                  </a:lnTo>
                  <a:lnTo>
                    <a:pt x="161949" y="144278"/>
                  </a:lnTo>
                  <a:lnTo>
                    <a:pt x="204753" y="157973"/>
                  </a:lnTo>
                  <a:lnTo>
                    <a:pt x="249839" y="165636"/>
                  </a:lnTo>
                  <a:lnTo>
                    <a:pt x="296717" y="166878"/>
                  </a:lnTo>
                  <a:lnTo>
                    <a:pt x="313481" y="165354"/>
                  </a:lnTo>
                  <a:lnTo>
                    <a:pt x="377813" y="151759"/>
                  </a:lnTo>
                  <a:lnTo>
                    <a:pt x="422855" y="133467"/>
                  </a:lnTo>
                  <a:lnTo>
                    <a:pt x="464052" y="108830"/>
                  </a:lnTo>
                  <a:lnTo>
                    <a:pt x="500845" y="78489"/>
                  </a:lnTo>
                  <a:lnTo>
                    <a:pt x="532677" y="43082"/>
                  </a:lnTo>
                  <a:lnTo>
                    <a:pt x="558989" y="3251"/>
                  </a:lnTo>
                  <a:lnTo>
                    <a:pt x="5604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718426" y="400659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799"/>
                  </a:moveTo>
                  <a:lnTo>
                    <a:pt x="605612" y="255529"/>
                  </a:lnTo>
                  <a:lnTo>
                    <a:pt x="594067" y="208727"/>
                  </a:lnTo>
                  <a:lnTo>
                    <a:pt x="575591" y="165033"/>
                  </a:lnTo>
                  <a:lnTo>
                    <a:pt x="550810" y="125089"/>
                  </a:lnTo>
                  <a:lnTo>
                    <a:pt x="520350" y="89534"/>
                  </a:lnTo>
                  <a:lnTo>
                    <a:pt x="484839" y="59009"/>
                  </a:lnTo>
                  <a:lnTo>
                    <a:pt x="444902" y="34152"/>
                  </a:lnTo>
                  <a:lnTo>
                    <a:pt x="401165" y="15605"/>
                  </a:lnTo>
                  <a:lnTo>
                    <a:pt x="354256" y="4008"/>
                  </a:lnTo>
                  <a:lnTo>
                    <a:pt x="304800" y="0"/>
                  </a:lnTo>
                  <a:lnTo>
                    <a:pt x="255529" y="4008"/>
                  </a:lnTo>
                  <a:lnTo>
                    <a:pt x="208727" y="15605"/>
                  </a:lnTo>
                  <a:lnTo>
                    <a:pt x="165033" y="34152"/>
                  </a:lnTo>
                  <a:lnTo>
                    <a:pt x="125089" y="59009"/>
                  </a:lnTo>
                  <a:lnTo>
                    <a:pt x="89535" y="89534"/>
                  </a:lnTo>
                  <a:lnTo>
                    <a:pt x="59009" y="125089"/>
                  </a:lnTo>
                  <a:lnTo>
                    <a:pt x="34152" y="165033"/>
                  </a:lnTo>
                  <a:lnTo>
                    <a:pt x="15605" y="208727"/>
                  </a:lnTo>
                  <a:lnTo>
                    <a:pt x="4008" y="255529"/>
                  </a:lnTo>
                  <a:lnTo>
                    <a:pt x="0" y="304800"/>
                  </a:lnTo>
                  <a:lnTo>
                    <a:pt x="4008" y="354256"/>
                  </a:lnTo>
                  <a:lnTo>
                    <a:pt x="15605" y="401165"/>
                  </a:lnTo>
                  <a:lnTo>
                    <a:pt x="34152" y="444902"/>
                  </a:lnTo>
                  <a:lnTo>
                    <a:pt x="59009" y="484839"/>
                  </a:lnTo>
                  <a:lnTo>
                    <a:pt x="89534" y="520350"/>
                  </a:lnTo>
                  <a:lnTo>
                    <a:pt x="125089" y="550810"/>
                  </a:lnTo>
                  <a:lnTo>
                    <a:pt x="165033" y="575591"/>
                  </a:lnTo>
                  <a:lnTo>
                    <a:pt x="208727" y="594067"/>
                  </a:lnTo>
                  <a:lnTo>
                    <a:pt x="255529" y="605612"/>
                  </a:lnTo>
                  <a:lnTo>
                    <a:pt x="304800" y="609600"/>
                  </a:lnTo>
                  <a:lnTo>
                    <a:pt x="354256" y="605612"/>
                  </a:lnTo>
                  <a:lnTo>
                    <a:pt x="401165" y="594067"/>
                  </a:lnTo>
                  <a:lnTo>
                    <a:pt x="444902" y="575591"/>
                  </a:lnTo>
                  <a:lnTo>
                    <a:pt x="484839" y="550810"/>
                  </a:lnTo>
                  <a:lnTo>
                    <a:pt x="520350" y="520350"/>
                  </a:lnTo>
                  <a:lnTo>
                    <a:pt x="550810" y="484839"/>
                  </a:lnTo>
                  <a:lnTo>
                    <a:pt x="575591" y="444902"/>
                  </a:lnTo>
                  <a:lnTo>
                    <a:pt x="594067" y="401165"/>
                  </a:lnTo>
                  <a:lnTo>
                    <a:pt x="605612" y="354256"/>
                  </a:lnTo>
                  <a:lnTo>
                    <a:pt x="609600" y="304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453510" y="4007611"/>
            <a:ext cx="3711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1065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C	A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229729" y="3845814"/>
            <a:ext cx="1484630" cy="784860"/>
            <a:chOff x="7229729" y="3845814"/>
            <a:chExt cx="1484630" cy="784860"/>
          </a:xfrm>
        </p:grpSpPr>
        <p:sp>
          <p:nvSpPr>
            <p:cNvPr id="39" name="object 39"/>
            <p:cNvSpPr/>
            <p:nvPr/>
          </p:nvSpPr>
          <p:spPr>
            <a:xfrm>
              <a:off x="7229729" y="3845814"/>
              <a:ext cx="273685" cy="260985"/>
            </a:xfrm>
            <a:custGeom>
              <a:avLst/>
              <a:gdLst/>
              <a:ahLst/>
              <a:cxnLst/>
              <a:rect l="l" t="t" r="r" b="b"/>
              <a:pathLst>
                <a:path w="273684" h="260985">
                  <a:moveTo>
                    <a:pt x="273557" y="20574"/>
                  </a:moveTo>
                  <a:lnTo>
                    <a:pt x="253745" y="0"/>
                  </a:lnTo>
                  <a:lnTo>
                    <a:pt x="0" y="239268"/>
                  </a:lnTo>
                  <a:lnTo>
                    <a:pt x="19811" y="260604"/>
                  </a:lnTo>
                  <a:lnTo>
                    <a:pt x="273557" y="20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090027" y="400659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799"/>
                  </a:moveTo>
                  <a:lnTo>
                    <a:pt x="605612" y="255529"/>
                  </a:lnTo>
                  <a:lnTo>
                    <a:pt x="594067" y="208727"/>
                  </a:lnTo>
                  <a:lnTo>
                    <a:pt x="575591" y="165033"/>
                  </a:lnTo>
                  <a:lnTo>
                    <a:pt x="550810" y="125089"/>
                  </a:lnTo>
                  <a:lnTo>
                    <a:pt x="520350" y="89534"/>
                  </a:lnTo>
                  <a:lnTo>
                    <a:pt x="484839" y="59009"/>
                  </a:lnTo>
                  <a:lnTo>
                    <a:pt x="444902" y="34152"/>
                  </a:lnTo>
                  <a:lnTo>
                    <a:pt x="401165" y="15605"/>
                  </a:lnTo>
                  <a:lnTo>
                    <a:pt x="354256" y="4008"/>
                  </a:lnTo>
                  <a:lnTo>
                    <a:pt x="304800" y="0"/>
                  </a:lnTo>
                  <a:lnTo>
                    <a:pt x="255529" y="4008"/>
                  </a:lnTo>
                  <a:lnTo>
                    <a:pt x="208727" y="15605"/>
                  </a:lnTo>
                  <a:lnTo>
                    <a:pt x="165033" y="34152"/>
                  </a:lnTo>
                  <a:lnTo>
                    <a:pt x="125089" y="59009"/>
                  </a:lnTo>
                  <a:lnTo>
                    <a:pt x="89535" y="89534"/>
                  </a:lnTo>
                  <a:lnTo>
                    <a:pt x="59009" y="125089"/>
                  </a:lnTo>
                  <a:lnTo>
                    <a:pt x="34152" y="165033"/>
                  </a:lnTo>
                  <a:lnTo>
                    <a:pt x="15605" y="208727"/>
                  </a:lnTo>
                  <a:lnTo>
                    <a:pt x="4008" y="255529"/>
                  </a:lnTo>
                  <a:lnTo>
                    <a:pt x="0" y="304800"/>
                  </a:lnTo>
                  <a:lnTo>
                    <a:pt x="4008" y="354256"/>
                  </a:lnTo>
                  <a:lnTo>
                    <a:pt x="15605" y="401165"/>
                  </a:lnTo>
                  <a:lnTo>
                    <a:pt x="34152" y="444902"/>
                  </a:lnTo>
                  <a:lnTo>
                    <a:pt x="59009" y="484839"/>
                  </a:lnTo>
                  <a:lnTo>
                    <a:pt x="89534" y="520350"/>
                  </a:lnTo>
                  <a:lnTo>
                    <a:pt x="125089" y="550810"/>
                  </a:lnTo>
                  <a:lnTo>
                    <a:pt x="165033" y="575591"/>
                  </a:lnTo>
                  <a:lnTo>
                    <a:pt x="208727" y="594067"/>
                  </a:lnTo>
                  <a:lnTo>
                    <a:pt x="255529" y="605612"/>
                  </a:lnTo>
                  <a:lnTo>
                    <a:pt x="304800" y="609600"/>
                  </a:lnTo>
                  <a:lnTo>
                    <a:pt x="354256" y="605612"/>
                  </a:lnTo>
                  <a:lnTo>
                    <a:pt x="401165" y="594067"/>
                  </a:lnTo>
                  <a:lnTo>
                    <a:pt x="444902" y="575591"/>
                  </a:lnTo>
                  <a:lnTo>
                    <a:pt x="484839" y="550810"/>
                  </a:lnTo>
                  <a:lnTo>
                    <a:pt x="520350" y="520350"/>
                  </a:lnTo>
                  <a:lnTo>
                    <a:pt x="550810" y="484839"/>
                  </a:lnTo>
                  <a:lnTo>
                    <a:pt x="575591" y="444902"/>
                  </a:lnTo>
                  <a:lnTo>
                    <a:pt x="594067" y="401165"/>
                  </a:lnTo>
                  <a:lnTo>
                    <a:pt x="605612" y="354256"/>
                  </a:lnTo>
                  <a:lnTo>
                    <a:pt x="609600" y="304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076323" y="3993608"/>
              <a:ext cx="638175" cy="637540"/>
            </a:xfrm>
            <a:custGeom>
              <a:avLst/>
              <a:gdLst/>
              <a:ahLst/>
              <a:cxnLst/>
              <a:rect l="l" t="t" r="r" b="b"/>
              <a:pathLst>
                <a:path w="638175" h="637539">
                  <a:moveTo>
                    <a:pt x="637794" y="333789"/>
                  </a:moveTo>
                  <a:lnTo>
                    <a:pt x="637794" y="301785"/>
                  </a:lnTo>
                  <a:lnTo>
                    <a:pt x="636270" y="285021"/>
                  </a:lnTo>
                  <a:lnTo>
                    <a:pt x="628115" y="242774"/>
                  </a:lnTo>
                  <a:lnTo>
                    <a:pt x="616046" y="203919"/>
                  </a:lnTo>
                  <a:lnTo>
                    <a:pt x="600389" y="168453"/>
                  </a:lnTo>
                  <a:lnTo>
                    <a:pt x="559619" y="107688"/>
                  </a:lnTo>
                  <a:lnTo>
                    <a:pt x="508420" y="60469"/>
                  </a:lnTo>
                  <a:lnTo>
                    <a:pt x="449404" y="26787"/>
                  </a:lnTo>
                  <a:lnTo>
                    <a:pt x="385185" y="6634"/>
                  </a:lnTo>
                  <a:lnTo>
                    <a:pt x="318377" y="0"/>
                  </a:lnTo>
                  <a:lnTo>
                    <a:pt x="284819" y="1749"/>
                  </a:lnTo>
                  <a:lnTo>
                    <a:pt x="219029" y="15377"/>
                  </a:lnTo>
                  <a:lnTo>
                    <a:pt x="157183" y="42501"/>
                  </a:lnTo>
                  <a:lnTo>
                    <a:pt x="101896" y="83113"/>
                  </a:lnTo>
                  <a:lnTo>
                    <a:pt x="55781" y="137203"/>
                  </a:lnTo>
                  <a:lnTo>
                    <a:pt x="21452" y="204763"/>
                  </a:lnTo>
                  <a:lnTo>
                    <a:pt x="9525" y="243591"/>
                  </a:lnTo>
                  <a:lnTo>
                    <a:pt x="1523" y="285783"/>
                  </a:lnTo>
                  <a:lnTo>
                    <a:pt x="0" y="301785"/>
                  </a:lnTo>
                  <a:lnTo>
                    <a:pt x="0" y="334551"/>
                  </a:lnTo>
                  <a:lnTo>
                    <a:pt x="1524" y="351315"/>
                  </a:lnTo>
                  <a:lnTo>
                    <a:pt x="6096" y="382557"/>
                  </a:lnTo>
                  <a:lnTo>
                    <a:pt x="19157" y="427529"/>
                  </a:lnTo>
                  <a:lnTo>
                    <a:pt x="28194" y="447578"/>
                  </a:lnTo>
                  <a:lnTo>
                    <a:pt x="28194" y="317787"/>
                  </a:lnTo>
                  <a:lnTo>
                    <a:pt x="29718" y="288069"/>
                  </a:lnTo>
                  <a:lnTo>
                    <a:pt x="38373" y="245609"/>
                  </a:lnTo>
                  <a:lnTo>
                    <a:pt x="51268" y="206969"/>
                  </a:lnTo>
                  <a:lnTo>
                    <a:pt x="68009" y="172139"/>
                  </a:lnTo>
                  <a:lnTo>
                    <a:pt x="111447" y="113872"/>
                  </a:lnTo>
                  <a:lnTo>
                    <a:pt x="165530" y="70727"/>
                  </a:lnTo>
                  <a:lnTo>
                    <a:pt x="227100" y="42625"/>
                  </a:lnTo>
                  <a:lnTo>
                    <a:pt x="293001" y="29486"/>
                  </a:lnTo>
                  <a:lnTo>
                    <a:pt x="326588" y="28503"/>
                  </a:lnTo>
                  <a:lnTo>
                    <a:pt x="360074" y="31231"/>
                  </a:lnTo>
                  <a:lnTo>
                    <a:pt x="425162" y="47779"/>
                  </a:lnTo>
                  <a:lnTo>
                    <a:pt x="485107" y="79052"/>
                  </a:lnTo>
                  <a:lnTo>
                    <a:pt x="536754" y="124969"/>
                  </a:lnTo>
                  <a:lnTo>
                    <a:pt x="576943" y="185451"/>
                  </a:lnTo>
                  <a:lnTo>
                    <a:pt x="591754" y="221129"/>
                  </a:lnTo>
                  <a:lnTo>
                    <a:pt x="602517" y="260418"/>
                  </a:lnTo>
                  <a:lnTo>
                    <a:pt x="608838" y="303309"/>
                  </a:lnTo>
                  <a:lnTo>
                    <a:pt x="609600" y="318549"/>
                  </a:lnTo>
                  <a:lnTo>
                    <a:pt x="609600" y="447468"/>
                  </a:lnTo>
                  <a:lnTo>
                    <a:pt x="617786" y="429821"/>
                  </a:lnTo>
                  <a:lnTo>
                    <a:pt x="631386" y="383058"/>
                  </a:lnTo>
                  <a:lnTo>
                    <a:pt x="637794" y="333789"/>
                  </a:lnTo>
                  <a:close/>
                </a:path>
                <a:path w="638175" h="637539">
                  <a:moveTo>
                    <a:pt x="609600" y="447468"/>
                  </a:moveTo>
                  <a:lnTo>
                    <a:pt x="609600" y="318549"/>
                  </a:lnTo>
                  <a:lnTo>
                    <a:pt x="608838" y="333789"/>
                  </a:lnTo>
                  <a:lnTo>
                    <a:pt x="602386" y="377400"/>
                  </a:lnTo>
                  <a:lnTo>
                    <a:pt x="591236" y="417305"/>
                  </a:lnTo>
                  <a:lnTo>
                    <a:pt x="575816" y="453483"/>
                  </a:lnTo>
                  <a:lnTo>
                    <a:pt x="533886" y="514575"/>
                  </a:lnTo>
                  <a:lnTo>
                    <a:pt x="480030" y="560506"/>
                  </a:lnTo>
                  <a:lnTo>
                    <a:pt x="417683" y="591110"/>
                  </a:lnTo>
                  <a:lnTo>
                    <a:pt x="350280" y="606216"/>
                  </a:lnTo>
                  <a:lnTo>
                    <a:pt x="315755" y="607905"/>
                  </a:lnTo>
                  <a:lnTo>
                    <a:pt x="281254" y="605657"/>
                  </a:lnTo>
                  <a:lnTo>
                    <a:pt x="214041" y="589264"/>
                  </a:lnTo>
                  <a:lnTo>
                    <a:pt x="152075" y="556869"/>
                  </a:lnTo>
                  <a:lnTo>
                    <a:pt x="98790" y="508302"/>
                  </a:lnTo>
                  <a:lnTo>
                    <a:pt x="57621" y="443397"/>
                  </a:lnTo>
                  <a:lnTo>
                    <a:pt x="42654" y="404764"/>
                  </a:lnTo>
                  <a:lnTo>
                    <a:pt x="32004" y="361983"/>
                  </a:lnTo>
                  <a:lnTo>
                    <a:pt x="28194" y="317787"/>
                  </a:lnTo>
                  <a:lnTo>
                    <a:pt x="28194" y="447578"/>
                  </a:lnTo>
                  <a:lnTo>
                    <a:pt x="61957" y="507193"/>
                  </a:lnTo>
                  <a:lnTo>
                    <a:pt x="90714" y="541104"/>
                  </a:lnTo>
                  <a:lnTo>
                    <a:pt x="123720" y="570547"/>
                  </a:lnTo>
                  <a:lnTo>
                    <a:pt x="160483" y="595131"/>
                  </a:lnTo>
                  <a:lnTo>
                    <a:pt x="200512" y="614466"/>
                  </a:lnTo>
                  <a:lnTo>
                    <a:pt x="243315" y="628160"/>
                  </a:lnTo>
                  <a:lnTo>
                    <a:pt x="288402" y="635823"/>
                  </a:lnTo>
                  <a:lnTo>
                    <a:pt x="335280" y="637065"/>
                  </a:lnTo>
                  <a:lnTo>
                    <a:pt x="352044" y="635541"/>
                  </a:lnTo>
                  <a:lnTo>
                    <a:pt x="416376" y="621947"/>
                  </a:lnTo>
                  <a:lnTo>
                    <a:pt x="461418" y="603654"/>
                  </a:lnTo>
                  <a:lnTo>
                    <a:pt x="502615" y="579017"/>
                  </a:lnTo>
                  <a:lnTo>
                    <a:pt x="539408" y="548676"/>
                  </a:lnTo>
                  <a:lnTo>
                    <a:pt x="571239" y="513270"/>
                  </a:lnTo>
                  <a:lnTo>
                    <a:pt x="597551" y="473438"/>
                  </a:lnTo>
                  <a:lnTo>
                    <a:pt x="609600" y="4474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8292972" y="4007611"/>
            <a:ext cx="203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y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22845" y="3777996"/>
            <a:ext cx="9096375" cy="2571750"/>
            <a:chOff x="822845" y="3777996"/>
            <a:chExt cx="9096375" cy="2571750"/>
          </a:xfrm>
        </p:grpSpPr>
        <p:sp>
          <p:nvSpPr>
            <p:cNvPr id="44" name="object 44"/>
            <p:cNvSpPr/>
            <p:nvPr/>
          </p:nvSpPr>
          <p:spPr>
            <a:xfrm>
              <a:off x="9518027" y="3777996"/>
              <a:ext cx="39625" cy="257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280039" y="3845826"/>
              <a:ext cx="4451350" cy="789940"/>
            </a:xfrm>
            <a:custGeom>
              <a:avLst/>
              <a:gdLst/>
              <a:ahLst/>
              <a:cxnLst/>
              <a:rect l="l" t="t" r="r" b="b"/>
              <a:pathLst>
                <a:path w="4451350" h="789939">
                  <a:moveTo>
                    <a:pt x="2057387" y="84582"/>
                  </a:moveTo>
                  <a:lnTo>
                    <a:pt x="1972030" y="41910"/>
                  </a:lnTo>
                  <a:lnTo>
                    <a:pt x="1972030" y="70866"/>
                  </a:lnTo>
                  <a:lnTo>
                    <a:pt x="0" y="70866"/>
                  </a:lnTo>
                  <a:lnTo>
                    <a:pt x="0" y="99060"/>
                  </a:lnTo>
                  <a:lnTo>
                    <a:pt x="1972030" y="99060"/>
                  </a:lnTo>
                  <a:lnTo>
                    <a:pt x="1972030" y="128016"/>
                  </a:lnTo>
                  <a:lnTo>
                    <a:pt x="1986534" y="120637"/>
                  </a:lnTo>
                  <a:lnTo>
                    <a:pt x="2057387" y="84582"/>
                  </a:lnTo>
                  <a:close/>
                </a:path>
                <a:path w="4451350" h="789939">
                  <a:moveTo>
                    <a:pt x="2057400" y="604266"/>
                  </a:moveTo>
                  <a:lnTo>
                    <a:pt x="86093" y="604266"/>
                  </a:lnTo>
                  <a:lnTo>
                    <a:pt x="86093" y="575310"/>
                  </a:lnTo>
                  <a:lnTo>
                    <a:pt x="0" y="617982"/>
                  </a:lnTo>
                  <a:lnTo>
                    <a:pt x="71628" y="654100"/>
                  </a:lnTo>
                  <a:lnTo>
                    <a:pt x="86093" y="661416"/>
                  </a:lnTo>
                  <a:lnTo>
                    <a:pt x="86093" y="632460"/>
                  </a:lnTo>
                  <a:lnTo>
                    <a:pt x="2057400" y="632460"/>
                  </a:lnTo>
                  <a:lnTo>
                    <a:pt x="2057400" y="604266"/>
                  </a:lnTo>
                  <a:close/>
                </a:path>
                <a:path w="4451350" h="789939">
                  <a:moveTo>
                    <a:pt x="3909047" y="706374"/>
                  </a:moveTo>
                  <a:lnTo>
                    <a:pt x="3889235" y="685800"/>
                  </a:lnTo>
                  <a:lnTo>
                    <a:pt x="3779329" y="789432"/>
                  </a:lnTo>
                  <a:lnTo>
                    <a:pt x="3821239" y="789432"/>
                  </a:lnTo>
                  <a:lnTo>
                    <a:pt x="3909047" y="706374"/>
                  </a:lnTo>
                  <a:close/>
                </a:path>
                <a:path w="4451350" h="789939">
                  <a:moveTo>
                    <a:pt x="3909060" y="224790"/>
                  </a:moveTo>
                  <a:lnTo>
                    <a:pt x="3654552" y="0"/>
                  </a:lnTo>
                  <a:lnTo>
                    <a:pt x="3635502" y="21336"/>
                  </a:lnTo>
                  <a:lnTo>
                    <a:pt x="3890010" y="246126"/>
                  </a:lnTo>
                  <a:lnTo>
                    <a:pt x="3909060" y="224790"/>
                  </a:lnTo>
                  <a:close/>
                </a:path>
                <a:path w="4451350" h="789939">
                  <a:moveTo>
                    <a:pt x="4451007" y="789432"/>
                  </a:moveTo>
                  <a:lnTo>
                    <a:pt x="4341114" y="685800"/>
                  </a:lnTo>
                  <a:lnTo>
                    <a:pt x="4321302" y="706374"/>
                  </a:lnTo>
                  <a:lnTo>
                    <a:pt x="4409097" y="789432"/>
                  </a:lnTo>
                  <a:lnTo>
                    <a:pt x="4451007" y="789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743341" y="4635258"/>
              <a:ext cx="959485" cy="157480"/>
            </a:xfrm>
            <a:custGeom>
              <a:avLst/>
              <a:gdLst/>
              <a:ahLst/>
              <a:cxnLst/>
              <a:rect l="l" t="t" r="r" b="b"/>
              <a:pathLst>
                <a:path w="959485" h="157479">
                  <a:moveTo>
                    <a:pt x="185750" y="0"/>
                  </a:moveTo>
                  <a:lnTo>
                    <a:pt x="143840" y="0"/>
                  </a:lnTo>
                  <a:lnTo>
                    <a:pt x="0" y="135636"/>
                  </a:lnTo>
                  <a:lnTo>
                    <a:pt x="19812" y="156972"/>
                  </a:lnTo>
                  <a:lnTo>
                    <a:pt x="185750" y="0"/>
                  </a:lnTo>
                  <a:close/>
                </a:path>
                <a:path w="959485" h="157479">
                  <a:moveTo>
                    <a:pt x="959358" y="135636"/>
                  </a:moveTo>
                  <a:lnTo>
                    <a:pt x="815505" y="0"/>
                  </a:lnTo>
                  <a:lnTo>
                    <a:pt x="773595" y="0"/>
                  </a:lnTo>
                  <a:lnTo>
                    <a:pt x="939546" y="156972"/>
                  </a:lnTo>
                  <a:lnTo>
                    <a:pt x="959358" y="135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396123" y="4693411"/>
            <a:ext cx="64452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3825" algn="l"/>
                <a:tab pos="6194425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A	B	B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939910" y="4693411"/>
            <a:ext cx="28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C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22845" y="4635245"/>
            <a:ext cx="9096375" cy="1714500"/>
            <a:chOff x="822845" y="4635245"/>
            <a:chExt cx="9096375" cy="1714500"/>
          </a:xfrm>
        </p:grpSpPr>
        <p:sp>
          <p:nvSpPr>
            <p:cNvPr id="53" name="object 53"/>
            <p:cNvSpPr/>
            <p:nvPr/>
          </p:nvSpPr>
          <p:spPr>
            <a:xfrm>
              <a:off x="7915529" y="4635258"/>
              <a:ext cx="959485" cy="157480"/>
            </a:xfrm>
            <a:custGeom>
              <a:avLst/>
              <a:gdLst/>
              <a:ahLst/>
              <a:cxnLst/>
              <a:rect l="l" t="t" r="r" b="b"/>
              <a:pathLst>
                <a:path w="959484" h="157479">
                  <a:moveTo>
                    <a:pt x="185750" y="0"/>
                  </a:moveTo>
                  <a:lnTo>
                    <a:pt x="143840" y="0"/>
                  </a:lnTo>
                  <a:lnTo>
                    <a:pt x="0" y="135636"/>
                  </a:lnTo>
                  <a:lnTo>
                    <a:pt x="19812" y="156972"/>
                  </a:lnTo>
                  <a:lnTo>
                    <a:pt x="185750" y="0"/>
                  </a:lnTo>
                  <a:close/>
                </a:path>
                <a:path w="959484" h="157479">
                  <a:moveTo>
                    <a:pt x="959370" y="135636"/>
                  </a:moveTo>
                  <a:lnTo>
                    <a:pt x="815517" y="0"/>
                  </a:lnTo>
                  <a:lnTo>
                    <a:pt x="773607" y="0"/>
                  </a:lnTo>
                  <a:lnTo>
                    <a:pt x="939558" y="156972"/>
                  </a:lnTo>
                  <a:lnTo>
                    <a:pt x="959370" y="135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612515" y="5491733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4366386" y="4475479"/>
            <a:ext cx="1257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leftRotate(x)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107551" y="6218173"/>
            <a:ext cx="2038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23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11541" y="5262168"/>
            <a:ext cx="7632065" cy="10312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0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i="1" spc="-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Does </a:t>
            </a:r>
            <a:r>
              <a:rPr sz="2800" i="1" spc="-1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rotation </a:t>
            </a:r>
            <a:r>
              <a:rPr sz="2800" i="1" spc="-20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preserve inorder </a:t>
            </a:r>
            <a:r>
              <a:rPr sz="2800" i="1" spc="-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800" i="1" spc="-4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spc="-15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ordering?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What would the code for </a:t>
            </a:r>
            <a:r>
              <a:rPr sz="2800" b="1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rightRotate() </a:t>
            </a:r>
            <a:r>
              <a:rPr sz="28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actually</a:t>
            </a:r>
            <a:r>
              <a:rPr sz="2800" i="1" spc="-190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dirty="0">
                <a:solidFill>
                  <a:srgbClr val="3668C4"/>
                </a:solidFill>
                <a:latin typeface="Times New Roman" panose="02020603050405020304"/>
                <a:cs typeface="Times New Roman" panose="02020603050405020304"/>
              </a:rPr>
              <a:t>do?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74839" y="6348984"/>
            <a:ext cx="9144000" cy="858519"/>
            <a:chOff x="774839" y="6348984"/>
            <a:chExt cx="9144000" cy="858519"/>
          </a:xfrm>
        </p:grpSpPr>
        <p:sp>
          <p:nvSpPr>
            <p:cNvPr id="61" name="object 61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5" name="object 65"/>
          <p:cNvGrpSpPr/>
          <p:nvPr/>
        </p:nvGrpSpPr>
        <p:grpSpPr>
          <a:xfrm>
            <a:off x="8932303" y="6349746"/>
            <a:ext cx="625475" cy="857250"/>
            <a:chOff x="8932303" y="6349746"/>
            <a:chExt cx="625475" cy="857250"/>
          </a:xfrm>
        </p:grpSpPr>
        <p:sp>
          <p:nvSpPr>
            <p:cNvPr id="66" name="object 66"/>
            <p:cNvSpPr/>
            <p:nvPr/>
          </p:nvSpPr>
          <p:spPr>
            <a:xfrm>
              <a:off x="9518027" y="6349746"/>
              <a:ext cx="39625" cy="8572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/>
              <a:rect l="l" t="t" r="r" b="b"/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12515" y="1206246"/>
            <a:ext cx="306324" cy="857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518027" y="348995"/>
            <a:ext cx="39625" cy="2571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822845" y="1206246"/>
            <a:ext cx="9096375" cy="1714500"/>
            <a:chOff x="822845" y="1206246"/>
            <a:chExt cx="9096375" cy="1714500"/>
          </a:xfrm>
        </p:grpSpPr>
        <p:sp>
          <p:nvSpPr>
            <p:cNvPr id="5" name="object 5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94761" y="1949208"/>
              <a:ext cx="3571875" cy="114300"/>
            </a:xfrm>
            <a:custGeom>
              <a:avLst/>
              <a:gdLst/>
              <a:ahLst/>
              <a:cxnLst/>
              <a:rect l="l" t="t" r="r" b="b"/>
              <a:pathLst>
                <a:path w="3571875" h="114300">
                  <a:moveTo>
                    <a:pt x="2820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28206" y="114300"/>
                  </a:lnTo>
                  <a:lnTo>
                    <a:pt x="28206" y="0"/>
                  </a:lnTo>
                  <a:close/>
                </a:path>
                <a:path w="3571875" h="114300">
                  <a:moveTo>
                    <a:pt x="3571494" y="0"/>
                  </a:moveTo>
                  <a:lnTo>
                    <a:pt x="3543300" y="0"/>
                  </a:lnTo>
                  <a:lnTo>
                    <a:pt x="3543300" y="114300"/>
                  </a:lnTo>
                  <a:lnTo>
                    <a:pt x="3571494" y="114300"/>
                  </a:lnTo>
                  <a:lnTo>
                    <a:pt x="35714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56523" y="1859280"/>
              <a:ext cx="6048375" cy="204470"/>
            </a:xfrm>
            <a:custGeom>
              <a:avLst/>
              <a:gdLst/>
              <a:ahLst/>
              <a:cxnLst/>
              <a:rect l="l" t="t" r="r" b="b"/>
              <a:pathLst>
                <a:path w="6048375" h="204469">
                  <a:moveTo>
                    <a:pt x="6047994" y="204215"/>
                  </a:moveTo>
                  <a:lnTo>
                    <a:pt x="6047994" y="0"/>
                  </a:lnTo>
                  <a:lnTo>
                    <a:pt x="0" y="0"/>
                  </a:lnTo>
                  <a:lnTo>
                    <a:pt x="0" y="204216"/>
                  </a:lnTo>
                  <a:lnTo>
                    <a:pt x="13715" y="204216"/>
                  </a:lnTo>
                  <a:lnTo>
                    <a:pt x="13715" y="28194"/>
                  </a:lnTo>
                  <a:lnTo>
                    <a:pt x="28193" y="13716"/>
                  </a:lnTo>
                  <a:lnTo>
                    <a:pt x="28193" y="28194"/>
                  </a:lnTo>
                  <a:lnTo>
                    <a:pt x="6019800" y="28193"/>
                  </a:lnTo>
                  <a:lnTo>
                    <a:pt x="6019800" y="13715"/>
                  </a:lnTo>
                  <a:lnTo>
                    <a:pt x="6033503" y="28193"/>
                  </a:lnTo>
                  <a:lnTo>
                    <a:pt x="6033503" y="204215"/>
                  </a:lnTo>
                  <a:lnTo>
                    <a:pt x="6047994" y="204215"/>
                  </a:lnTo>
                  <a:close/>
                </a:path>
                <a:path w="6048375" h="204469">
                  <a:moveTo>
                    <a:pt x="28193" y="28194"/>
                  </a:moveTo>
                  <a:lnTo>
                    <a:pt x="28193" y="13716"/>
                  </a:lnTo>
                  <a:lnTo>
                    <a:pt x="13715" y="28194"/>
                  </a:lnTo>
                  <a:lnTo>
                    <a:pt x="28193" y="28194"/>
                  </a:lnTo>
                  <a:close/>
                </a:path>
                <a:path w="6048375" h="204469">
                  <a:moveTo>
                    <a:pt x="28193" y="204216"/>
                  </a:moveTo>
                  <a:lnTo>
                    <a:pt x="28193" y="28194"/>
                  </a:lnTo>
                  <a:lnTo>
                    <a:pt x="13715" y="28194"/>
                  </a:lnTo>
                  <a:lnTo>
                    <a:pt x="13715" y="204216"/>
                  </a:lnTo>
                  <a:lnTo>
                    <a:pt x="28193" y="204216"/>
                  </a:lnTo>
                  <a:close/>
                </a:path>
                <a:path w="6048375" h="204469">
                  <a:moveTo>
                    <a:pt x="6033503" y="28193"/>
                  </a:moveTo>
                  <a:lnTo>
                    <a:pt x="6019800" y="13715"/>
                  </a:lnTo>
                  <a:lnTo>
                    <a:pt x="6019800" y="28193"/>
                  </a:lnTo>
                  <a:lnTo>
                    <a:pt x="6033503" y="28193"/>
                  </a:lnTo>
                  <a:close/>
                </a:path>
                <a:path w="6048375" h="204469">
                  <a:moveTo>
                    <a:pt x="6033503" y="204215"/>
                  </a:moveTo>
                  <a:lnTo>
                    <a:pt x="6033503" y="28193"/>
                  </a:lnTo>
                  <a:lnTo>
                    <a:pt x="6019800" y="28193"/>
                  </a:lnTo>
                  <a:lnTo>
                    <a:pt x="6019800" y="204215"/>
                  </a:lnTo>
                  <a:lnTo>
                    <a:pt x="6033503" y="204215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69221" y="2162033"/>
              <a:ext cx="478155" cy="475615"/>
            </a:xfrm>
            <a:custGeom>
              <a:avLst/>
              <a:gdLst/>
              <a:ahLst/>
              <a:cxnLst/>
              <a:rect l="l" t="t" r="r" b="b"/>
              <a:pathLst>
                <a:path w="478154" h="475614">
                  <a:moveTo>
                    <a:pt x="477773" y="237504"/>
                  </a:moveTo>
                  <a:lnTo>
                    <a:pt x="477773" y="224550"/>
                  </a:lnTo>
                  <a:lnTo>
                    <a:pt x="476250" y="213120"/>
                  </a:lnTo>
                  <a:lnTo>
                    <a:pt x="467268" y="170394"/>
                  </a:lnTo>
                  <a:lnTo>
                    <a:pt x="452942" y="132434"/>
                  </a:lnTo>
                  <a:lnTo>
                    <a:pt x="433900" y="99235"/>
                  </a:lnTo>
                  <a:lnTo>
                    <a:pt x="384182" y="47116"/>
                  </a:lnTo>
                  <a:lnTo>
                    <a:pt x="323144" y="14019"/>
                  </a:lnTo>
                  <a:lnTo>
                    <a:pt x="257027" y="92"/>
                  </a:lnTo>
                  <a:lnTo>
                    <a:pt x="221359" y="0"/>
                  </a:lnTo>
                  <a:lnTo>
                    <a:pt x="187218" y="4818"/>
                  </a:lnTo>
                  <a:lnTo>
                    <a:pt x="122387" y="28678"/>
                  </a:lnTo>
                  <a:lnTo>
                    <a:pt x="66348" y="71487"/>
                  </a:lnTo>
                  <a:lnTo>
                    <a:pt x="24130" y="133228"/>
                  </a:lnTo>
                  <a:lnTo>
                    <a:pt x="9776" y="171192"/>
                  </a:lnTo>
                  <a:lnTo>
                    <a:pt x="761" y="213882"/>
                  </a:lnTo>
                  <a:lnTo>
                    <a:pt x="0" y="225312"/>
                  </a:lnTo>
                  <a:lnTo>
                    <a:pt x="0" y="250458"/>
                  </a:lnTo>
                  <a:lnTo>
                    <a:pt x="3048" y="274080"/>
                  </a:lnTo>
                  <a:lnTo>
                    <a:pt x="13903" y="315151"/>
                  </a:lnTo>
                  <a:lnTo>
                    <a:pt x="28194" y="348427"/>
                  </a:lnTo>
                  <a:lnTo>
                    <a:pt x="28194" y="237504"/>
                  </a:lnTo>
                  <a:lnTo>
                    <a:pt x="29718" y="215406"/>
                  </a:lnTo>
                  <a:lnTo>
                    <a:pt x="39481" y="172851"/>
                  </a:lnTo>
                  <a:lnTo>
                    <a:pt x="55121" y="135804"/>
                  </a:lnTo>
                  <a:lnTo>
                    <a:pt x="100817" y="78154"/>
                  </a:lnTo>
                  <a:lnTo>
                    <a:pt x="160382" y="42286"/>
                  </a:lnTo>
                  <a:lnTo>
                    <a:pt x="227391" y="28031"/>
                  </a:lnTo>
                  <a:lnTo>
                    <a:pt x="261680" y="28957"/>
                  </a:lnTo>
                  <a:lnTo>
                    <a:pt x="327812" y="46807"/>
                  </a:lnTo>
                  <a:lnTo>
                    <a:pt x="385328" y="85849"/>
                  </a:lnTo>
                  <a:lnTo>
                    <a:pt x="427804" y="145915"/>
                  </a:lnTo>
                  <a:lnTo>
                    <a:pt x="441395" y="183779"/>
                  </a:lnTo>
                  <a:lnTo>
                    <a:pt x="448818" y="226836"/>
                  </a:lnTo>
                  <a:lnTo>
                    <a:pt x="448818" y="351615"/>
                  </a:lnTo>
                  <a:lnTo>
                    <a:pt x="463294" y="318065"/>
                  </a:lnTo>
                  <a:lnTo>
                    <a:pt x="473232" y="279784"/>
                  </a:lnTo>
                  <a:lnTo>
                    <a:pt x="477773" y="237504"/>
                  </a:lnTo>
                  <a:close/>
                </a:path>
                <a:path w="478154" h="475614">
                  <a:moveTo>
                    <a:pt x="448818" y="351615"/>
                  </a:moveTo>
                  <a:lnTo>
                    <a:pt x="448818" y="248934"/>
                  </a:lnTo>
                  <a:lnTo>
                    <a:pt x="441652" y="291020"/>
                  </a:lnTo>
                  <a:lnTo>
                    <a:pt x="428480" y="328181"/>
                  </a:lnTo>
                  <a:lnTo>
                    <a:pt x="387175" y="387580"/>
                  </a:lnTo>
                  <a:lnTo>
                    <a:pt x="331026" y="426836"/>
                  </a:lnTo>
                  <a:lnTo>
                    <a:pt x="266155" y="445654"/>
                  </a:lnTo>
                  <a:lnTo>
                    <a:pt x="232363" y="447306"/>
                  </a:lnTo>
                  <a:lnTo>
                    <a:pt x="198686" y="443738"/>
                  </a:lnTo>
                  <a:lnTo>
                    <a:pt x="134741" y="420796"/>
                  </a:lnTo>
                  <a:lnTo>
                    <a:pt x="80444" y="376530"/>
                  </a:lnTo>
                  <a:lnTo>
                    <a:pt x="41916" y="310648"/>
                  </a:lnTo>
                  <a:lnTo>
                    <a:pt x="30480" y="269508"/>
                  </a:lnTo>
                  <a:lnTo>
                    <a:pt x="28194" y="237504"/>
                  </a:lnTo>
                  <a:lnTo>
                    <a:pt x="28194" y="348427"/>
                  </a:lnTo>
                  <a:lnTo>
                    <a:pt x="49248" y="383016"/>
                  </a:lnTo>
                  <a:lnTo>
                    <a:pt x="99021" y="432130"/>
                  </a:lnTo>
                  <a:lnTo>
                    <a:pt x="158718" y="462838"/>
                  </a:lnTo>
                  <a:lnTo>
                    <a:pt x="223839" y="475482"/>
                  </a:lnTo>
                  <a:lnTo>
                    <a:pt x="257027" y="475138"/>
                  </a:lnTo>
                  <a:lnTo>
                    <a:pt x="321842" y="461332"/>
                  </a:lnTo>
                  <a:lnTo>
                    <a:pt x="380826" y="430323"/>
                  </a:lnTo>
                  <a:lnTo>
                    <a:pt x="429477" y="382452"/>
                  </a:lnTo>
                  <a:lnTo>
                    <a:pt x="448521" y="352301"/>
                  </a:lnTo>
                  <a:lnTo>
                    <a:pt x="448818" y="3516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11541" y="1206500"/>
            <a:ext cx="35731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RB </a:t>
            </a:r>
            <a:r>
              <a:rPr sz="3200" dirty="0"/>
              <a:t>T</a:t>
            </a:r>
            <a:r>
              <a:rPr dirty="0"/>
              <a:t>REES</a:t>
            </a:r>
            <a:r>
              <a:rPr sz="3200" dirty="0"/>
              <a:t>:</a:t>
            </a:r>
            <a:r>
              <a:rPr sz="3200" spc="-114" dirty="0"/>
              <a:t> </a:t>
            </a:r>
            <a:r>
              <a:rPr sz="3200" spc="-60" dirty="0"/>
              <a:t>R</a:t>
            </a:r>
            <a:r>
              <a:rPr spc="-60" dirty="0"/>
              <a:t>OTATION</a:t>
            </a:r>
            <a:endParaRPr sz="3200"/>
          </a:p>
        </p:txBody>
      </p:sp>
      <p:sp>
        <p:nvSpPr>
          <p:cNvPr id="13" name="object 13"/>
          <p:cNvSpPr txBox="1"/>
          <p:nvPr/>
        </p:nvSpPr>
        <p:spPr>
          <a:xfrm>
            <a:off x="4351146" y="2463800"/>
            <a:ext cx="15176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rightRotate(y)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9576" y="213690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y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62491" y="2668357"/>
            <a:ext cx="478155" cy="252729"/>
          </a:xfrm>
          <a:custGeom>
            <a:avLst/>
            <a:gdLst/>
            <a:ahLst/>
            <a:cxnLst/>
            <a:rect l="l" t="t" r="r" b="b"/>
            <a:pathLst>
              <a:path w="478155" h="252730">
                <a:moveTo>
                  <a:pt x="477773" y="237148"/>
                </a:moveTo>
                <a:lnTo>
                  <a:pt x="477773" y="224956"/>
                </a:lnTo>
                <a:lnTo>
                  <a:pt x="477012" y="212764"/>
                </a:lnTo>
                <a:lnTo>
                  <a:pt x="467821" y="170163"/>
                </a:lnTo>
                <a:lnTo>
                  <a:pt x="453330" y="132304"/>
                </a:lnTo>
                <a:lnTo>
                  <a:pt x="434164" y="99185"/>
                </a:lnTo>
                <a:lnTo>
                  <a:pt x="384307" y="47169"/>
                </a:lnTo>
                <a:lnTo>
                  <a:pt x="323247" y="14109"/>
                </a:lnTo>
                <a:lnTo>
                  <a:pt x="255982" y="0"/>
                </a:lnTo>
                <a:lnTo>
                  <a:pt x="221584" y="50"/>
                </a:lnTo>
                <a:lnTo>
                  <a:pt x="154384" y="14356"/>
                </a:lnTo>
                <a:lnTo>
                  <a:pt x="93474" y="47600"/>
                </a:lnTo>
                <a:lnTo>
                  <a:pt x="43854" y="99776"/>
                </a:lnTo>
                <a:lnTo>
                  <a:pt x="24839" y="132962"/>
                </a:lnTo>
                <a:lnTo>
                  <a:pt x="10521" y="170879"/>
                </a:lnTo>
                <a:lnTo>
                  <a:pt x="1523" y="213526"/>
                </a:lnTo>
                <a:lnTo>
                  <a:pt x="0" y="237910"/>
                </a:lnTo>
                <a:lnTo>
                  <a:pt x="904" y="252388"/>
                </a:lnTo>
                <a:lnTo>
                  <a:pt x="28956" y="252388"/>
                </a:lnTo>
                <a:lnTo>
                  <a:pt x="28956" y="226480"/>
                </a:lnTo>
                <a:lnTo>
                  <a:pt x="29718" y="215812"/>
                </a:lnTo>
                <a:lnTo>
                  <a:pt x="39529" y="173184"/>
                </a:lnTo>
                <a:lnTo>
                  <a:pt x="55211" y="136081"/>
                </a:lnTo>
                <a:lnTo>
                  <a:pt x="100976" y="78357"/>
                </a:lnTo>
                <a:lnTo>
                  <a:pt x="160600" y="42462"/>
                </a:lnTo>
                <a:lnTo>
                  <a:pt x="227666" y="28216"/>
                </a:lnTo>
                <a:lnTo>
                  <a:pt x="261986" y="29157"/>
                </a:lnTo>
                <a:lnTo>
                  <a:pt x="328190" y="47052"/>
                </a:lnTo>
                <a:lnTo>
                  <a:pt x="385800" y="86150"/>
                </a:lnTo>
                <a:lnTo>
                  <a:pt x="428401" y="146273"/>
                </a:lnTo>
                <a:lnTo>
                  <a:pt x="442069" y="184163"/>
                </a:lnTo>
                <a:lnTo>
                  <a:pt x="449580" y="227242"/>
                </a:lnTo>
                <a:lnTo>
                  <a:pt x="449580" y="252388"/>
                </a:lnTo>
                <a:lnTo>
                  <a:pt x="476224" y="252388"/>
                </a:lnTo>
                <a:lnTo>
                  <a:pt x="477773" y="237148"/>
                </a:lnTo>
                <a:close/>
              </a:path>
              <a:path w="478155" h="252730">
                <a:moveTo>
                  <a:pt x="29282" y="252388"/>
                </a:moveTo>
                <a:lnTo>
                  <a:pt x="28956" y="247816"/>
                </a:lnTo>
                <a:lnTo>
                  <a:pt x="28956" y="252388"/>
                </a:lnTo>
                <a:lnTo>
                  <a:pt x="29282" y="252388"/>
                </a:lnTo>
                <a:close/>
              </a:path>
              <a:path w="478155" h="252730">
                <a:moveTo>
                  <a:pt x="449580" y="252388"/>
                </a:moveTo>
                <a:lnTo>
                  <a:pt x="449580" y="248578"/>
                </a:lnTo>
                <a:lnTo>
                  <a:pt x="448923" y="252388"/>
                </a:lnTo>
                <a:lnTo>
                  <a:pt x="449580" y="252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713875" y="257515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x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51873" y="2559557"/>
            <a:ext cx="205740" cy="186690"/>
          </a:xfrm>
          <a:custGeom>
            <a:avLst/>
            <a:gdLst/>
            <a:ahLst/>
            <a:cxnLst/>
            <a:rect l="l" t="t" r="r" b="b"/>
            <a:pathLst>
              <a:path w="205739" h="186689">
                <a:moveTo>
                  <a:pt x="205739" y="21336"/>
                </a:moveTo>
                <a:lnTo>
                  <a:pt x="187451" y="0"/>
                </a:lnTo>
                <a:lnTo>
                  <a:pt x="0" y="165354"/>
                </a:lnTo>
                <a:lnTo>
                  <a:pt x="19049" y="186690"/>
                </a:lnTo>
                <a:lnTo>
                  <a:pt x="20573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703515" y="261628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57842" y="2161983"/>
            <a:ext cx="3634104" cy="594995"/>
          </a:xfrm>
          <a:custGeom>
            <a:avLst/>
            <a:gdLst/>
            <a:ahLst/>
            <a:cxnLst/>
            <a:rect l="l" t="t" r="r" b="b"/>
            <a:pathLst>
              <a:path w="3634104" h="594994">
                <a:moveTo>
                  <a:pt x="206502" y="574370"/>
                </a:moveTo>
                <a:lnTo>
                  <a:pt x="19812" y="397586"/>
                </a:lnTo>
                <a:lnTo>
                  <a:pt x="0" y="418922"/>
                </a:lnTo>
                <a:lnTo>
                  <a:pt x="187452" y="594944"/>
                </a:lnTo>
                <a:lnTo>
                  <a:pt x="206502" y="574370"/>
                </a:lnTo>
                <a:close/>
              </a:path>
              <a:path w="3634104" h="594994">
                <a:moveTo>
                  <a:pt x="3633978" y="224612"/>
                </a:moveTo>
                <a:lnTo>
                  <a:pt x="3632454" y="213182"/>
                </a:lnTo>
                <a:lnTo>
                  <a:pt x="3623551" y="170472"/>
                </a:lnTo>
                <a:lnTo>
                  <a:pt x="3609276" y="132524"/>
                </a:lnTo>
                <a:lnTo>
                  <a:pt x="3605784" y="126441"/>
                </a:lnTo>
                <a:lnTo>
                  <a:pt x="3605784" y="238328"/>
                </a:lnTo>
                <a:lnTo>
                  <a:pt x="3604996" y="249110"/>
                </a:lnTo>
                <a:lnTo>
                  <a:pt x="3597910" y="291084"/>
                </a:lnTo>
                <a:lnTo>
                  <a:pt x="3584765" y="328244"/>
                </a:lnTo>
                <a:lnTo>
                  <a:pt x="3543452" y="387654"/>
                </a:lnTo>
                <a:lnTo>
                  <a:pt x="3487229" y="426910"/>
                </a:lnTo>
                <a:lnTo>
                  <a:pt x="3422281" y="445744"/>
                </a:lnTo>
                <a:lnTo>
                  <a:pt x="3388461" y="447395"/>
                </a:lnTo>
                <a:lnTo>
                  <a:pt x="3354781" y="443826"/>
                </a:lnTo>
                <a:lnTo>
                  <a:pt x="3290887" y="420890"/>
                </a:lnTo>
                <a:lnTo>
                  <a:pt x="3236772" y="376618"/>
                </a:lnTo>
                <a:lnTo>
                  <a:pt x="3198609" y="310718"/>
                </a:lnTo>
                <a:lnTo>
                  <a:pt x="3187446" y="269570"/>
                </a:lnTo>
                <a:lnTo>
                  <a:pt x="3184398" y="237566"/>
                </a:lnTo>
                <a:lnTo>
                  <a:pt x="3185922" y="215468"/>
                </a:lnTo>
                <a:lnTo>
                  <a:pt x="3195675" y="172923"/>
                </a:lnTo>
                <a:lnTo>
                  <a:pt x="3211309" y="135877"/>
                </a:lnTo>
                <a:lnTo>
                  <a:pt x="3257042" y="78244"/>
                </a:lnTo>
                <a:lnTo>
                  <a:pt x="3316655" y="42379"/>
                </a:lnTo>
                <a:lnTo>
                  <a:pt x="3383724" y="28130"/>
                </a:lnTo>
                <a:lnTo>
                  <a:pt x="3418027" y="29044"/>
                </a:lnTo>
                <a:lnTo>
                  <a:pt x="3484194" y="46888"/>
                </a:lnTo>
                <a:lnTo>
                  <a:pt x="3541712" y="85928"/>
                </a:lnTo>
                <a:lnTo>
                  <a:pt x="3584130" y="145986"/>
                </a:lnTo>
                <a:lnTo>
                  <a:pt x="3597668" y="183845"/>
                </a:lnTo>
                <a:lnTo>
                  <a:pt x="3605022" y="226898"/>
                </a:lnTo>
                <a:lnTo>
                  <a:pt x="3605784" y="238328"/>
                </a:lnTo>
                <a:lnTo>
                  <a:pt x="3605784" y="126441"/>
                </a:lnTo>
                <a:lnTo>
                  <a:pt x="3567112" y="70891"/>
                </a:lnTo>
                <a:lnTo>
                  <a:pt x="3511029" y="28282"/>
                </a:lnTo>
                <a:lnTo>
                  <a:pt x="3446119" y="4686"/>
                </a:lnTo>
                <a:lnTo>
                  <a:pt x="3411931" y="0"/>
                </a:lnTo>
                <a:lnTo>
                  <a:pt x="3377425" y="76"/>
                </a:lnTo>
                <a:lnTo>
                  <a:pt x="3310039" y="14427"/>
                </a:lnTo>
                <a:lnTo>
                  <a:pt x="3249041" y="47752"/>
                </a:lnTo>
                <a:lnTo>
                  <a:pt x="3199485" y="100025"/>
                </a:lnTo>
                <a:lnTo>
                  <a:pt x="3180588" y="133273"/>
                </a:lnTo>
                <a:lnTo>
                  <a:pt x="3166453" y="171234"/>
                </a:lnTo>
                <a:lnTo>
                  <a:pt x="3157728" y="213944"/>
                </a:lnTo>
                <a:lnTo>
                  <a:pt x="3156204" y="225374"/>
                </a:lnTo>
                <a:lnTo>
                  <a:pt x="3156204" y="250520"/>
                </a:lnTo>
                <a:lnTo>
                  <a:pt x="3159252" y="274142"/>
                </a:lnTo>
                <a:lnTo>
                  <a:pt x="3170034" y="315201"/>
                </a:lnTo>
                <a:lnTo>
                  <a:pt x="3184398" y="348691"/>
                </a:lnTo>
                <a:lnTo>
                  <a:pt x="3185591" y="351485"/>
                </a:lnTo>
                <a:lnTo>
                  <a:pt x="3228695" y="409905"/>
                </a:lnTo>
                <a:lnTo>
                  <a:pt x="3284055" y="449745"/>
                </a:lnTo>
                <a:lnTo>
                  <a:pt x="3347123" y="471360"/>
                </a:lnTo>
                <a:lnTo>
                  <a:pt x="3380143" y="475424"/>
                </a:lnTo>
                <a:lnTo>
                  <a:pt x="3413379" y="475081"/>
                </a:lnTo>
                <a:lnTo>
                  <a:pt x="3478301" y="461251"/>
                </a:lnTo>
                <a:lnTo>
                  <a:pt x="3537343" y="430250"/>
                </a:lnTo>
                <a:lnTo>
                  <a:pt x="3585984" y="382397"/>
                </a:lnTo>
                <a:lnTo>
                  <a:pt x="3605784" y="350443"/>
                </a:lnTo>
                <a:lnTo>
                  <a:pt x="3619703" y="318046"/>
                </a:lnTo>
                <a:lnTo>
                  <a:pt x="3629558" y="279806"/>
                </a:lnTo>
                <a:lnTo>
                  <a:pt x="3633978" y="237566"/>
                </a:lnTo>
                <a:lnTo>
                  <a:pt x="3633978" y="224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764401" y="213690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x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37500" y="2578631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95923" y="2559570"/>
            <a:ext cx="1102995" cy="361315"/>
          </a:xfrm>
          <a:custGeom>
            <a:avLst/>
            <a:gdLst/>
            <a:ahLst/>
            <a:cxnLst/>
            <a:rect l="l" t="t" r="r" b="b"/>
            <a:pathLst>
              <a:path w="1102995" h="361314">
                <a:moveTo>
                  <a:pt x="207264" y="21336"/>
                </a:moveTo>
                <a:lnTo>
                  <a:pt x="187452" y="0"/>
                </a:lnTo>
                <a:lnTo>
                  <a:pt x="0" y="176784"/>
                </a:lnTo>
                <a:lnTo>
                  <a:pt x="19812" y="197358"/>
                </a:lnTo>
                <a:lnTo>
                  <a:pt x="207264" y="21336"/>
                </a:lnTo>
                <a:close/>
              </a:path>
              <a:path w="1102995" h="361314">
                <a:moveTo>
                  <a:pt x="1102614" y="345948"/>
                </a:moveTo>
                <a:lnTo>
                  <a:pt x="1091971" y="278955"/>
                </a:lnTo>
                <a:lnTo>
                  <a:pt x="1077544" y="241096"/>
                </a:lnTo>
                <a:lnTo>
                  <a:pt x="1058430" y="207975"/>
                </a:lnTo>
                <a:lnTo>
                  <a:pt x="1008634" y="155968"/>
                </a:lnTo>
                <a:lnTo>
                  <a:pt x="947597" y="122910"/>
                </a:lnTo>
                <a:lnTo>
                  <a:pt x="880313" y="108800"/>
                </a:lnTo>
                <a:lnTo>
                  <a:pt x="845908" y="108864"/>
                </a:lnTo>
                <a:lnTo>
                  <a:pt x="778662" y="123164"/>
                </a:lnTo>
                <a:lnTo>
                  <a:pt x="717689" y="156413"/>
                </a:lnTo>
                <a:lnTo>
                  <a:pt x="668007" y="208584"/>
                </a:lnTo>
                <a:lnTo>
                  <a:pt x="648957" y="241769"/>
                </a:lnTo>
                <a:lnTo>
                  <a:pt x="634619" y="279679"/>
                </a:lnTo>
                <a:lnTo>
                  <a:pt x="625602" y="322326"/>
                </a:lnTo>
                <a:lnTo>
                  <a:pt x="624840" y="334518"/>
                </a:lnTo>
                <a:lnTo>
                  <a:pt x="624840" y="358902"/>
                </a:lnTo>
                <a:lnTo>
                  <a:pt x="624979" y="361188"/>
                </a:lnTo>
                <a:lnTo>
                  <a:pt x="653034" y="361188"/>
                </a:lnTo>
                <a:lnTo>
                  <a:pt x="653351" y="361188"/>
                </a:lnTo>
                <a:lnTo>
                  <a:pt x="653034" y="356616"/>
                </a:lnTo>
                <a:lnTo>
                  <a:pt x="653034" y="335280"/>
                </a:lnTo>
                <a:lnTo>
                  <a:pt x="664083" y="281952"/>
                </a:lnTo>
                <a:lnTo>
                  <a:pt x="679551" y="244843"/>
                </a:lnTo>
                <a:lnTo>
                  <a:pt x="725106" y="187109"/>
                </a:lnTo>
                <a:lnTo>
                  <a:pt x="784694" y="151231"/>
                </a:lnTo>
                <a:lnTo>
                  <a:pt x="851852" y="137007"/>
                </a:lnTo>
                <a:lnTo>
                  <a:pt x="886231" y="137960"/>
                </a:lnTo>
                <a:lnTo>
                  <a:pt x="952563" y="155879"/>
                </a:lnTo>
                <a:lnTo>
                  <a:pt x="1010234" y="194983"/>
                </a:lnTo>
                <a:lnTo>
                  <a:pt x="1052766" y="255104"/>
                </a:lnTo>
                <a:lnTo>
                  <a:pt x="1066317" y="292976"/>
                </a:lnTo>
                <a:lnTo>
                  <a:pt x="1073658" y="336042"/>
                </a:lnTo>
                <a:lnTo>
                  <a:pt x="1073658" y="357378"/>
                </a:lnTo>
                <a:lnTo>
                  <a:pt x="1072997" y="361188"/>
                </a:lnTo>
                <a:lnTo>
                  <a:pt x="1073658" y="361188"/>
                </a:lnTo>
                <a:lnTo>
                  <a:pt x="1100937" y="361188"/>
                </a:lnTo>
                <a:lnTo>
                  <a:pt x="1102614" y="345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299029" y="255106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y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63097" y="2744723"/>
            <a:ext cx="1517650" cy="86360"/>
          </a:xfrm>
          <a:custGeom>
            <a:avLst/>
            <a:gdLst/>
            <a:ahLst/>
            <a:cxnLst/>
            <a:rect l="l" t="t" r="r" b="b"/>
            <a:pathLst>
              <a:path w="1517650" h="86360">
                <a:moveTo>
                  <a:pt x="1446276" y="57149"/>
                </a:moveTo>
                <a:lnTo>
                  <a:pt x="1446276" y="28955"/>
                </a:lnTo>
                <a:lnTo>
                  <a:pt x="0" y="28955"/>
                </a:lnTo>
                <a:lnTo>
                  <a:pt x="0" y="57149"/>
                </a:lnTo>
                <a:lnTo>
                  <a:pt x="1446276" y="57149"/>
                </a:lnTo>
                <a:close/>
              </a:path>
              <a:path w="1517650" h="86360">
                <a:moveTo>
                  <a:pt x="1517142" y="42671"/>
                </a:moveTo>
                <a:lnTo>
                  <a:pt x="1431798" y="0"/>
                </a:lnTo>
                <a:lnTo>
                  <a:pt x="1431798" y="28955"/>
                </a:lnTo>
                <a:lnTo>
                  <a:pt x="1446276" y="28955"/>
                </a:lnTo>
                <a:lnTo>
                  <a:pt x="1446276" y="78737"/>
                </a:lnTo>
                <a:lnTo>
                  <a:pt x="1517142" y="42671"/>
                </a:lnTo>
                <a:close/>
              </a:path>
              <a:path w="1517650" h="86360">
                <a:moveTo>
                  <a:pt x="1446276" y="78737"/>
                </a:moveTo>
                <a:lnTo>
                  <a:pt x="1446276" y="57149"/>
                </a:lnTo>
                <a:lnTo>
                  <a:pt x="1431798" y="57149"/>
                </a:lnTo>
                <a:lnTo>
                  <a:pt x="1431798" y="86105"/>
                </a:lnTo>
                <a:lnTo>
                  <a:pt x="1446276" y="78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5" name="object 25"/>
          <p:cNvGrpSpPr/>
          <p:nvPr/>
        </p:nvGrpSpPr>
        <p:grpSpPr>
          <a:xfrm>
            <a:off x="774839" y="2062733"/>
            <a:ext cx="9144000" cy="2573020"/>
            <a:chOff x="774839" y="2062733"/>
            <a:chExt cx="9144000" cy="2573020"/>
          </a:xfrm>
        </p:grpSpPr>
        <p:sp>
          <p:nvSpPr>
            <p:cNvPr id="26" name="object 26"/>
            <p:cNvSpPr/>
            <p:nvPr/>
          </p:nvSpPr>
          <p:spPr>
            <a:xfrm>
              <a:off x="3294761" y="2062746"/>
              <a:ext cx="3914775" cy="683895"/>
            </a:xfrm>
            <a:custGeom>
              <a:avLst/>
              <a:gdLst/>
              <a:ahLst/>
              <a:cxnLst/>
              <a:rect l="l" t="t" r="r" b="b"/>
              <a:pathLst>
                <a:path w="3914775" h="683894">
                  <a:moveTo>
                    <a:pt x="28206" y="0"/>
                  </a:moveTo>
                  <a:lnTo>
                    <a:pt x="0" y="0"/>
                  </a:lnTo>
                  <a:lnTo>
                    <a:pt x="0" y="112014"/>
                  </a:lnTo>
                  <a:lnTo>
                    <a:pt x="28206" y="112014"/>
                  </a:lnTo>
                  <a:lnTo>
                    <a:pt x="28206" y="0"/>
                  </a:lnTo>
                  <a:close/>
                </a:path>
                <a:path w="3914775" h="683894">
                  <a:moveTo>
                    <a:pt x="3571494" y="0"/>
                  </a:moveTo>
                  <a:lnTo>
                    <a:pt x="3543300" y="0"/>
                  </a:lnTo>
                  <a:lnTo>
                    <a:pt x="3543300" y="112014"/>
                  </a:lnTo>
                  <a:lnTo>
                    <a:pt x="3571494" y="112014"/>
                  </a:lnTo>
                  <a:lnTo>
                    <a:pt x="3571494" y="0"/>
                  </a:lnTo>
                  <a:close/>
                </a:path>
                <a:path w="3914775" h="683894">
                  <a:moveTo>
                    <a:pt x="3914406" y="662178"/>
                  </a:moveTo>
                  <a:lnTo>
                    <a:pt x="3726954" y="496824"/>
                  </a:lnTo>
                  <a:lnTo>
                    <a:pt x="3707904" y="518160"/>
                  </a:lnTo>
                  <a:lnTo>
                    <a:pt x="3895356" y="683514"/>
                  </a:lnTo>
                  <a:lnTo>
                    <a:pt x="3914406" y="6621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056523" y="2063508"/>
              <a:ext cx="6048375" cy="857250"/>
            </a:xfrm>
            <a:custGeom>
              <a:avLst/>
              <a:gdLst/>
              <a:ahLst/>
              <a:cxnLst/>
              <a:rect l="l" t="t" r="r" b="b"/>
              <a:pathLst>
                <a:path w="6048375" h="857250">
                  <a:moveTo>
                    <a:pt x="28194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28194" y="857250"/>
                  </a:lnTo>
                  <a:lnTo>
                    <a:pt x="28194" y="0"/>
                  </a:lnTo>
                  <a:close/>
                </a:path>
                <a:path w="6048375" h="857250">
                  <a:moveTo>
                    <a:pt x="6047994" y="0"/>
                  </a:moveTo>
                  <a:lnTo>
                    <a:pt x="6019800" y="0"/>
                  </a:lnTo>
                  <a:lnTo>
                    <a:pt x="6019800" y="857250"/>
                  </a:lnTo>
                  <a:lnTo>
                    <a:pt x="6047994" y="857250"/>
                  </a:lnTo>
                  <a:lnTo>
                    <a:pt x="6047994" y="0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74839" y="2919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612515" y="2919983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684143" y="2919983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578436" y="2920746"/>
              <a:ext cx="447040" cy="209550"/>
            </a:xfrm>
            <a:custGeom>
              <a:avLst/>
              <a:gdLst/>
              <a:ahLst/>
              <a:cxnLst/>
              <a:rect l="l" t="t" r="r" b="b"/>
              <a:pathLst>
                <a:path w="447039" h="209550">
                  <a:moveTo>
                    <a:pt x="446647" y="0"/>
                  </a:moveTo>
                  <a:lnTo>
                    <a:pt x="0" y="0"/>
                  </a:lnTo>
                  <a:lnTo>
                    <a:pt x="3098" y="30590"/>
                  </a:lnTo>
                  <a:lnTo>
                    <a:pt x="16190" y="72604"/>
                  </a:lnTo>
                  <a:lnTo>
                    <a:pt x="36908" y="110653"/>
                  </a:lnTo>
                  <a:lnTo>
                    <a:pt x="64351" y="143827"/>
                  </a:lnTo>
                  <a:lnTo>
                    <a:pt x="97615" y="171214"/>
                  </a:lnTo>
                  <a:lnTo>
                    <a:pt x="135800" y="191904"/>
                  </a:lnTo>
                  <a:lnTo>
                    <a:pt x="178003" y="204986"/>
                  </a:lnTo>
                  <a:lnTo>
                    <a:pt x="223323" y="209549"/>
                  </a:lnTo>
                  <a:lnTo>
                    <a:pt x="268643" y="204986"/>
                  </a:lnTo>
                  <a:lnTo>
                    <a:pt x="310846" y="191904"/>
                  </a:lnTo>
                  <a:lnTo>
                    <a:pt x="349031" y="171214"/>
                  </a:lnTo>
                  <a:lnTo>
                    <a:pt x="382295" y="143827"/>
                  </a:lnTo>
                  <a:lnTo>
                    <a:pt x="409738" y="110653"/>
                  </a:lnTo>
                  <a:lnTo>
                    <a:pt x="430456" y="72604"/>
                  </a:lnTo>
                  <a:lnTo>
                    <a:pt x="443549" y="30590"/>
                  </a:lnTo>
                  <a:lnTo>
                    <a:pt x="4466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563396" y="2920746"/>
              <a:ext cx="475615" cy="223520"/>
            </a:xfrm>
            <a:custGeom>
              <a:avLst/>
              <a:gdLst/>
              <a:ahLst/>
              <a:cxnLst/>
              <a:rect l="l" t="t" r="r" b="b"/>
              <a:pathLst>
                <a:path w="475614" h="223519">
                  <a:moveTo>
                    <a:pt x="475320" y="0"/>
                  </a:moveTo>
                  <a:lnTo>
                    <a:pt x="448018" y="0"/>
                  </a:lnTo>
                  <a:lnTo>
                    <a:pt x="441407" y="38372"/>
                  </a:lnTo>
                  <a:lnTo>
                    <a:pt x="428126" y="75616"/>
                  </a:lnTo>
                  <a:lnTo>
                    <a:pt x="386603" y="135140"/>
                  </a:lnTo>
                  <a:lnTo>
                    <a:pt x="330258" y="174470"/>
                  </a:lnTo>
                  <a:lnTo>
                    <a:pt x="265242" y="193315"/>
                  </a:lnTo>
                  <a:lnTo>
                    <a:pt x="231405" y="194963"/>
                  </a:lnTo>
                  <a:lnTo>
                    <a:pt x="197708" y="191381"/>
                  </a:lnTo>
                  <a:lnTo>
                    <a:pt x="133809" y="168376"/>
                  </a:lnTo>
                  <a:lnTo>
                    <a:pt x="79697" y="124009"/>
                  </a:lnTo>
                  <a:lnTo>
                    <a:pt x="41523" y="57986"/>
                  </a:lnTo>
                  <a:lnTo>
                    <a:pt x="30337" y="16763"/>
                  </a:lnTo>
                  <a:lnTo>
                    <a:pt x="28377" y="0"/>
                  </a:lnTo>
                  <a:lnTo>
                    <a:pt x="0" y="0"/>
                  </a:lnTo>
                  <a:lnTo>
                    <a:pt x="13100" y="63178"/>
                  </a:lnTo>
                  <a:lnTo>
                    <a:pt x="28813" y="99496"/>
                  </a:lnTo>
                  <a:lnTo>
                    <a:pt x="72133" y="157855"/>
                  </a:lnTo>
                  <a:lnTo>
                    <a:pt x="127635" y="197619"/>
                  </a:lnTo>
                  <a:lnTo>
                    <a:pt x="190778" y="219120"/>
                  </a:lnTo>
                  <a:lnTo>
                    <a:pt x="223803" y="223134"/>
                  </a:lnTo>
                  <a:lnTo>
                    <a:pt x="257041" y="222718"/>
                  </a:lnTo>
                  <a:lnTo>
                    <a:pt x="321901" y="208772"/>
                  </a:lnTo>
                  <a:lnTo>
                    <a:pt x="380836" y="177644"/>
                  </a:lnTo>
                  <a:lnTo>
                    <a:pt x="429323" y="129692"/>
                  </a:lnTo>
                  <a:lnTo>
                    <a:pt x="462842" y="65277"/>
                  </a:lnTo>
                  <a:lnTo>
                    <a:pt x="472574" y="27009"/>
                  </a:lnTo>
                  <a:lnTo>
                    <a:pt x="475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070239" y="2920758"/>
              <a:ext cx="1967864" cy="716280"/>
            </a:xfrm>
            <a:custGeom>
              <a:avLst/>
              <a:gdLst/>
              <a:ahLst/>
              <a:cxnLst/>
              <a:rect l="l" t="t" r="r" b="b"/>
              <a:pathLst>
                <a:path w="1967864" h="716279">
                  <a:moveTo>
                    <a:pt x="451104" y="491490"/>
                  </a:moveTo>
                  <a:lnTo>
                    <a:pt x="446532" y="446163"/>
                  </a:lnTo>
                  <a:lnTo>
                    <a:pt x="433425" y="403961"/>
                  </a:lnTo>
                  <a:lnTo>
                    <a:pt x="412686" y="365772"/>
                  </a:lnTo>
                  <a:lnTo>
                    <a:pt x="385191" y="332511"/>
                  </a:lnTo>
                  <a:lnTo>
                    <a:pt x="351828" y="305066"/>
                  </a:lnTo>
                  <a:lnTo>
                    <a:pt x="313512" y="284353"/>
                  </a:lnTo>
                  <a:lnTo>
                    <a:pt x="271119" y="271259"/>
                  </a:lnTo>
                  <a:lnTo>
                    <a:pt x="225552" y="266700"/>
                  </a:lnTo>
                  <a:lnTo>
                    <a:pt x="180187" y="271259"/>
                  </a:lnTo>
                  <a:lnTo>
                    <a:pt x="137909" y="284353"/>
                  </a:lnTo>
                  <a:lnTo>
                    <a:pt x="99593" y="305066"/>
                  </a:lnTo>
                  <a:lnTo>
                    <a:pt x="66192" y="332511"/>
                  </a:lnTo>
                  <a:lnTo>
                    <a:pt x="38608" y="365772"/>
                  </a:lnTo>
                  <a:lnTo>
                    <a:pt x="17767" y="403961"/>
                  </a:lnTo>
                  <a:lnTo>
                    <a:pt x="4584" y="446163"/>
                  </a:lnTo>
                  <a:lnTo>
                    <a:pt x="0" y="491490"/>
                  </a:lnTo>
                  <a:lnTo>
                    <a:pt x="4584" y="536803"/>
                  </a:lnTo>
                  <a:lnTo>
                    <a:pt x="17767" y="579005"/>
                  </a:lnTo>
                  <a:lnTo>
                    <a:pt x="38608" y="617194"/>
                  </a:lnTo>
                  <a:lnTo>
                    <a:pt x="66192" y="650455"/>
                  </a:lnTo>
                  <a:lnTo>
                    <a:pt x="99593" y="677900"/>
                  </a:lnTo>
                  <a:lnTo>
                    <a:pt x="137909" y="698614"/>
                  </a:lnTo>
                  <a:lnTo>
                    <a:pt x="180187" y="711708"/>
                  </a:lnTo>
                  <a:lnTo>
                    <a:pt x="225552" y="716280"/>
                  </a:lnTo>
                  <a:lnTo>
                    <a:pt x="271119" y="711708"/>
                  </a:lnTo>
                  <a:lnTo>
                    <a:pt x="313512" y="698614"/>
                  </a:lnTo>
                  <a:lnTo>
                    <a:pt x="351828" y="677900"/>
                  </a:lnTo>
                  <a:lnTo>
                    <a:pt x="385191" y="650455"/>
                  </a:lnTo>
                  <a:lnTo>
                    <a:pt x="412686" y="617194"/>
                  </a:lnTo>
                  <a:lnTo>
                    <a:pt x="433425" y="579005"/>
                  </a:lnTo>
                  <a:lnTo>
                    <a:pt x="446532" y="536803"/>
                  </a:lnTo>
                  <a:lnTo>
                    <a:pt x="451104" y="491490"/>
                  </a:lnTo>
                  <a:close/>
                </a:path>
                <a:path w="1967864" h="716279">
                  <a:moveTo>
                    <a:pt x="1462278" y="491490"/>
                  </a:moveTo>
                  <a:lnTo>
                    <a:pt x="1457706" y="446163"/>
                  </a:lnTo>
                  <a:lnTo>
                    <a:pt x="1444612" y="403961"/>
                  </a:lnTo>
                  <a:lnTo>
                    <a:pt x="1423898" y="365772"/>
                  </a:lnTo>
                  <a:lnTo>
                    <a:pt x="1396453" y="332511"/>
                  </a:lnTo>
                  <a:lnTo>
                    <a:pt x="1363192" y="305066"/>
                  </a:lnTo>
                  <a:lnTo>
                    <a:pt x="1325003" y="284353"/>
                  </a:lnTo>
                  <a:lnTo>
                    <a:pt x="1282801" y="271259"/>
                  </a:lnTo>
                  <a:lnTo>
                    <a:pt x="1237488" y="266700"/>
                  </a:lnTo>
                  <a:lnTo>
                    <a:pt x="1192415" y="271259"/>
                  </a:lnTo>
                  <a:lnTo>
                    <a:pt x="1150404" y="284353"/>
                  </a:lnTo>
                  <a:lnTo>
                    <a:pt x="1112354" y="305066"/>
                  </a:lnTo>
                  <a:lnTo>
                    <a:pt x="1079182" y="332511"/>
                  </a:lnTo>
                  <a:lnTo>
                    <a:pt x="1051788" y="365772"/>
                  </a:lnTo>
                  <a:lnTo>
                    <a:pt x="1031100" y="403961"/>
                  </a:lnTo>
                  <a:lnTo>
                    <a:pt x="1018019" y="446163"/>
                  </a:lnTo>
                  <a:lnTo>
                    <a:pt x="1013460" y="491490"/>
                  </a:lnTo>
                  <a:lnTo>
                    <a:pt x="1018019" y="536803"/>
                  </a:lnTo>
                  <a:lnTo>
                    <a:pt x="1031100" y="579005"/>
                  </a:lnTo>
                  <a:lnTo>
                    <a:pt x="1051788" y="617194"/>
                  </a:lnTo>
                  <a:lnTo>
                    <a:pt x="1079182" y="650455"/>
                  </a:lnTo>
                  <a:lnTo>
                    <a:pt x="1112354" y="677900"/>
                  </a:lnTo>
                  <a:lnTo>
                    <a:pt x="1150404" y="698614"/>
                  </a:lnTo>
                  <a:lnTo>
                    <a:pt x="1192415" y="711708"/>
                  </a:lnTo>
                  <a:lnTo>
                    <a:pt x="1237488" y="716280"/>
                  </a:lnTo>
                  <a:lnTo>
                    <a:pt x="1282801" y="711708"/>
                  </a:lnTo>
                  <a:lnTo>
                    <a:pt x="1325003" y="698614"/>
                  </a:lnTo>
                  <a:lnTo>
                    <a:pt x="1363192" y="677900"/>
                  </a:lnTo>
                  <a:lnTo>
                    <a:pt x="1396453" y="650455"/>
                  </a:lnTo>
                  <a:lnTo>
                    <a:pt x="1423898" y="617194"/>
                  </a:lnTo>
                  <a:lnTo>
                    <a:pt x="1444612" y="579005"/>
                  </a:lnTo>
                  <a:lnTo>
                    <a:pt x="1457706" y="536803"/>
                  </a:lnTo>
                  <a:lnTo>
                    <a:pt x="1462278" y="491490"/>
                  </a:lnTo>
                  <a:close/>
                </a:path>
                <a:path w="1967864" h="716279">
                  <a:moveTo>
                    <a:pt x="1967534" y="0"/>
                  </a:moveTo>
                  <a:lnTo>
                    <a:pt x="1520888" y="0"/>
                  </a:lnTo>
                  <a:lnTo>
                    <a:pt x="1523987" y="30581"/>
                  </a:lnTo>
                  <a:lnTo>
                    <a:pt x="1537081" y="72593"/>
                  </a:lnTo>
                  <a:lnTo>
                    <a:pt x="1557794" y="110642"/>
                  </a:lnTo>
                  <a:lnTo>
                    <a:pt x="1585239" y="143827"/>
                  </a:lnTo>
                  <a:lnTo>
                    <a:pt x="1618500" y="171208"/>
                  </a:lnTo>
                  <a:lnTo>
                    <a:pt x="1656689" y="191897"/>
                  </a:lnTo>
                  <a:lnTo>
                    <a:pt x="1698891" y="204978"/>
                  </a:lnTo>
                  <a:lnTo>
                    <a:pt x="1744218" y="209550"/>
                  </a:lnTo>
                  <a:lnTo>
                    <a:pt x="1789531" y="204978"/>
                  </a:lnTo>
                  <a:lnTo>
                    <a:pt x="1831733" y="191897"/>
                  </a:lnTo>
                  <a:lnTo>
                    <a:pt x="1869922" y="171208"/>
                  </a:lnTo>
                  <a:lnTo>
                    <a:pt x="1903183" y="143827"/>
                  </a:lnTo>
                  <a:lnTo>
                    <a:pt x="1930628" y="110642"/>
                  </a:lnTo>
                  <a:lnTo>
                    <a:pt x="1951342" y="72593"/>
                  </a:lnTo>
                  <a:lnTo>
                    <a:pt x="1964436" y="30581"/>
                  </a:lnTo>
                  <a:lnTo>
                    <a:pt x="19675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518027" y="2920745"/>
              <a:ext cx="39625" cy="1714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445143" y="3064776"/>
              <a:ext cx="713740" cy="198120"/>
            </a:xfrm>
            <a:custGeom>
              <a:avLst/>
              <a:gdLst/>
              <a:ahLst/>
              <a:cxnLst/>
              <a:rect l="l" t="t" r="r" b="b"/>
              <a:pathLst>
                <a:path w="713739" h="198120">
                  <a:moveTo>
                    <a:pt x="206502" y="20574"/>
                  </a:moveTo>
                  <a:lnTo>
                    <a:pt x="187452" y="0"/>
                  </a:lnTo>
                  <a:lnTo>
                    <a:pt x="0" y="177546"/>
                  </a:lnTo>
                  <a:lnTo>
                    <a:pt x="19812" y="198120"/>
                  </a:lnTo>
                  <a:lnTo>
                    <a:pt x="206502" y="20574"/>
                  </a:lnTo>
                  <a:close/>
                </a:path>
                <a:path w="713739" h="198120">
                  <a:moveTo>
                    <a:pt x="713232" y="177546"/>
                  </a:moveTo>
                  <a:lnTo>
                    <a:pt x="525780" y="0"/>
                  </a:lnTo>
                  <a:lnTo>
                    <a:pt x="505968" y="20574"/>
                  </a:lnTo>
                  <a:lnTo>
                    <a:pt x="693420" y="198120"/>
                  </a:lnTo>
                  <a:lnTo>
                    <a:pt x="713232" y="1775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123254" y="2920758"/>
              <a:ext cx="1459865" cy="209550"/>
            </a:xfrm>
            <a:custGeom>
              <a:avLst/>
              <a:gdLst/>
              <a:ahLst/>
              <a:cxnLst/>
              <a:rect l="l" t="t" r="r" b="b"/>
              <a:pathLst>
                <a:path w="1459865" h="209550">
                  <a:moveTo>
                    <a:pt x="446646" y="0"/>
                  </a:moveTo>
                  <a:lnTo>
                    <a:pt x="0" y="0"/>
                  </a:lnTo>
                  <a:lnTo>
                    <a:pt x="3098" y="30581"/>
                  </a:lnTo>
                  <a:lnTo>
                    <a:pt x="16192" y="72593"/>
                  </a:lnTo>
                  <a:lnTo>
                    <a:pt x="36906" y="110642"/>
                  </a:lnTo>
                  <a:lnTo>
                    <a:pt x="64350" y="143827"/>
                  </a:lnTo>
                  <a:lnTo>
                    <a:pt x="97612" y="171208"/>
                  </a:lnTo>
                  <a:lnTo>
                    <a:pt x="135801" y="191897"/>
                  </a:lnTo>
                  <a:lnTo>
                    <a:pt x="178003" y="204978"/>
                  </a:lnTo>
                  <a:lnTo>
                    <a:pt x="223329" y="209550"/>
                  </a:lnTo>
                  <a:lnTo>
                    <a:pt x="268643" y="204978"/>
                  </a:lnTo>
                  <a:lnTo>
                    <a:pt x="310845" y="191897"/>
                  </a:lnTo>
                  <a:lnTo>
                    <a:pt x="349034" y="171208"/>
                  </a:lnTo>
                  <a:lnTo>
                    <a:pt x="382295" y="143827"/>
                  </a:lnTo>
                  <a:lnTo>
                    <a:pt x="409740" y="110642"/>
                  </a:lnTo>
                  <a:lnTo>
                    <a:pt x="430453" y="72593"/>
                  </a:lnTo>
                  <a:lnTo>
                    <a:pt x="443547" y="30581"/>
                  </a:lnTo>
                  <a:lnTo>
                    <a:pt x="446646" y="0"/>
                  </a:lnTo>
                  <a:close/>
                </a:path>
                <a:path w="1459865" h="209550">
                  <a:moveTo>
                    <a:pt x="1459344" y="0"/>
                  </a:moveTo>
                  <a:lnTo>
                    <a:pt x="1012698" y="0"/>
                  </a:lnTo>
                  <a:lnTo>
                    <a:pt x="1015796" y="30581"/>
                  </a:lnTo>
                  <a:lnTo>
                    <a:pt x="1028890" y="72593"/>
                  </a:lnTo>
                  <a:lnTo>
                    <a:pt x="1049604" y="110642"/>
                  </a:lnTo>
                  <a:lnTo>
                    <a:pt x="1077048" y="143827"/>
                  </a:lnTo>
                  <a:lnTo>
                    <a:pt x="1110310" y="171208"/>
                  </a:lnTo>
                  <a:lnTo>
                    <a:pt x="1148499" y="191897"/>
                  </a:lnTo>
                  <a:lnTo>
                    <a:pt x="1190701" y="204978"/>
                  </a:lnTo>
                  <a:lnTo>
                    <a:pt x="1236027" y="209550"/>
                  </a:lnTo>
                  <a:lnTo>
                    <a:pt x="1281341" y="204978"/>
                  </a:lnTo>
                  <a:lnTo>
                    <a:pt x="1323543" y="191897"/>
                  </a:lnTo>
                  <a:lnTo>
                    <a:pt x="1361732" y="171208"/>
                  </a:lnTo>
                  <a:lnTo>
                    <a:pt x="1394993" y="143827"/>
                  </a:lnTo>
                  <a:lnTo>
                    <a:pt x="1422438" y="110642"/>
                  </a:lnTo>
                  <a:lnTo>
                    <a:pt x="1443151" y="72593"/>
                  </a:lnTo>
                  <a:lnTo>
                    <a:pt x="1456245" y="30581"/>
                  </a:lnTo>
                  <a:lnTo>
                    <a:pt x="1459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120905" y="2920746"/>
              <a:ext cx="476250" cy="223520"/>
            </a:xfrm>
            <a:custGeom>
              <a:avLst/>
              <a:gdLst/>
              <a:ahLst/>
              <a:cxnLst/>
              <a:rect l="l" t="t" r="r" b="b"/>
              <a:pathLst>
                <a:path w="476250" h="223519">
                  <a:moveTo>
                    <a:pt x="475958" y="0"/>
                  </a:moveTo>
                  <a:lnTo>
                    <a:pt x="448017" y="0"/>
                  </a:lnTo>
                  <a:lnTo>
                    <a:pt x="441396" y="38359"/>
                  </a:lnTo>
                  <a:lnTo>
                    <a:pt x="428132" y="75600"/>
                  </a:lnTo>
                  <a:lnTo>
                    <a:pt x="386703" y="135141"/>
                  </a:lnTo>
                  <a:lnTo>
                    <a:pt x="330500" y="174508"/>
                  </a:lnTo>
                  <a:lnTo>
                    <a:pt x="265633" y="193395"/>
                  </a:lnTo>
                  <a:lnTo>
                    <a:pt x="231859" y="195063"/>
                  </a:lnTo>
                  <a:lnTo>
                    <a:pt x="198211" y="191497"/>
                  </a:lnTo>
                  <a:lnTo>
                    <a:pt x="134345" y="168508"/>
                  </a:lnTo>
                  <a:lnTo>
                    <a:pt x="80146" y="124124"/>
                  </a:lnTo>
                  <a:lnTo>
                    <a:pt x="41723" y="58039"/>
                  </a:lnTo>
                  <a:lnTo>
                    <a:pt x="30337" y="16763"/>
                  </a:lnTo>
                  <a:lnTo>
                    <a:pt x="28377" y="0"/>
                  </a:lnTo>
                  <a:lnTo>
                    <a:pt x="0" y="0"/>
                  </a:lnTo>
                  <a:lnTo>
                    <a:pt x="13312" y="63202"/>
                  </a:lnTo>
                  <a:lnTo>
                    <a:pt x="29150" y="99515"/>
                  </a:lnTo>
                  <a:lnTo>
                    <a:pt x="72599" y="157950"/>
                  </a:lnTo>
                  <a:lnTo>
                    <a:pt x="128037" y="197759"/>
                  </a:lnTo>
                  <a:lnTo>
                    <a:pt x="191008" y="219296"/>
                  </a:lnTo>
                  <a:lnTo>
                    <a:pt x="223928" y="223324"/>
                  </a:lnTo>
                  <a:lnTo>
                    <a:pt x="257060" y="222918"/>
                  </a:lnTo>
                  <a:lnTo>
                    <a:pt x="321738" y="208981"/>
                  </a:lnTo>
                  <a:lnTo>
                    <a:pt x="380588" y="177840"/>
                  </a:lnTo>
                  <a:lnTo>
                    <a:pt x="429156" y="129853"/>
                  </a:lnTo>
                  <a:lnTo>
                    <a:pt x="462989" y="65374"/>
                  </a:lnTo>
                  <a:lnTo>
                    <a:pt x="472987" y="27061"/>
                  </a:lnTo>
                  <a:lnTo>
                    <a:pt x="4759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628511" y="3187445"/>
              <a:ext cx="448945" cy="449580"/>
            </a:xfrm>
            <a:custGeom>
              <a:avLst/>
              <a:gdLst/>
              <a:ahLst/>
              <a:cxnLst/>
              <a:rect l="l" t="t" r="r" b="b"/>
              <a:pathLst>
                <a:path w="448945" h="449579">
                  <a:moveTo>
                    <a:pt x="448818" y="224789"/>
                  </a:moveTo>
                  <a:lnTo>
                    <a:pt x="444254" y="179470"/>
                  </a:lnTo>
                  <a:lnTo>
                    <a:pt x="431172" y="137267"/>
                  </a:lnTo>
                  <a:lnTo>
                    <a:pt x="410482" y="99082"/>
                  </a:lnTo>
                  <a:lnTo>
                    <a:pt x="383095" y="65817"/>
                  </a:lnTo>
                  <a:lnTo>
                    <a:pt x="349921" y="38375"/>
                  </a:lnTo>
                  <a:lnTo>
                    <a:pt x="311872" y="17656"/>
                  </a:lnTo>
                  <a:lnTo>
                    <a:pt x="269858" y="4564"/>
                  </a:lnTo>
                  <a:lnTo>
                    <a:pt x="224790" y="0"/>
                  </a:lnTo>
                  <a:lnTo>
                    <a:pt x="179470" y="4564"/>
                  </a:lnTo>
                  <a:lnTo>
                    <a:pt x="137267" y="17656"/>
                  </a:lnTo>
                  <a:lnTo>
                    <a:pt x="99082" y="38375"/>
                  </a:lnTo>
                  <a:lnTo>
                    <a:pt x="65817" y="65817"/>
                  </a:lnTo>
                  <a:lnTo>
                    <a:pt x="38375" y="99082"/>
                  </a:lnTo>
                  <a:lnTo>
                    <a:pt x="17656" y="137267"/>
                  </a:lnTo>
                  <a:lnTo>
                    <a:pt x="4564" y="179470"/>
                  </a:lnTo>
                  <a:lnTo>
                    <a:pt x="0" y="224789"/>
                  </a:lnTo>
                  <a:lnTo>
                    <a:pt x="4564" y="270109"/>
                  </a:lnTo>
                  <a:lnTo>
                    <a:pt x="17656" y="312312"/>
                  </a:lnTo>
                  <a:lnTo>
                    <a:pt x="38375" y="350497"/>
                  </a:lnTo>
                  <a:lnTo>
                    <a:pt x="65817" y="383762"/>
                  </a:lnTo>
                  <a:lnTo>
                    <a:pt x="99082" y="411204"/>
                  </a:lnTo>
                  <a:lnTo>
                    <a:pt x="137267" y="431923"/>
                  </a:lnTo>
                  <a:lnTo>
                    <a:pt x="179470" y="445015"/>
                  </a:lnTo>
                  <a:lnTo>
                    <a:pt x="224790" y="449579"/>
                  </a:lnTo>
                  <a:lnTo>
                    <a:pt x="269858" y="445015"/>
                  </a:lnTo>
                  <a:lnTo>
                    <a:pt x="311872" y="431923"/>
                  </a:lnTo>
                  <a:lnTo>
                    <a:pt x="349921" y="411204"/>
                  </a:lnTo>
                  <a:lnTo>
                    <a:pt x="383095" y="383762"/>
                  </a:lnTo>
                  <a:lnTo>
                    <a:pt x="410482" y="350497"/>
                  </a:lnTo>
                  <a:lnTo>
                    <a:pt x="431172" y="312312"/>
                  </a:lnTo>
                  <a:lnTo>
                    <a:pt x="444254" y="270109"/>
                  </a:lnTo>
                  <a:lnTo>
                    <a:pt x="448818" y="224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6738493" y="314960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39698" y="3187445"/>
            <a:ext cx="450850" cy="449580"/>
          </a:xfrm>
          <a:custGeom>
            <a:avLst/>
            <a:gdLst/>
            <a:ahLst/>
            <a:cxnLst/>
            <a:rect l="l" t="t" r="r" b="b"/>
            <a:pathLst>
              <a:path w="450850" h="449579">
                <a:moveTo>
                  <a:pt x="450342" y="224789"/>
                </a:moveTo>
                <a:lnTo>
                  <a:pt x="445777" y="179470"/>
                </a:lnTo>
                <a:lnTo>
                  <a:pt x="432685" y="137267"/>
                </a:lnTo>
                <a:lnTo>
                  <a:pt x="411966" y="99082"/>
                </a:lnTo>
                <a:lnTo>
                  <a:pt x="384524" y="65817"/>
                </a:lnTo>
                <a:lnTo>
                  <a:pt x="351259" y="38375"/>
                </a:lnTo>
                <a:lnTo>
                  <a:pt x="313074" y="17656"/>
                </a:lnTo>
                <a:lnTo>
                  <a:pt x="270871" y="4564"/>
                </a:lnTo>
                <a:lnTo>
                  <a:pt x="225552" y="0"/>
                </a:lnTo>
                <a:lnTo>
                  <a:pt x="179980" y="4564"/>
                </a:lnTo>
                <a:lnTo>
                  <a:pt x="137588" y="17656"/>
                </a:lnTo>
                <a:lnTo>
                  <a:pt x="99268" y="38375"/>
                </a:lnTo>
                <a:lnTo>
                  <a:pt x="65912" y="65817"/>
                </a:lnTo>
                <a:lnTo>
                  <a:pt x="38415" y="99082"/>
                </a:lnTo>
                <a:lnTo>
                  <a:pt x="17668" y="137267"/>
                </a:lnTo>
                <a:lnTo>
                  <a:pt x="4566" y="179470"/>
                </a:lnTo>
                <a:lnTo>
                  <a:pt x="0" y="224789"/>
                </a:lnTo>
                <a:lnTo>
                  <a:pt x="4566" y="270109"/>
                </a:lnTo>
                <a:lnTo>
                  <a:pt x="17668" y="312312"/>
                </a:lnTo>
                <a:lnTo>
                  <a:pt x="38415" y="350497"/>
                </a:lnTo>
                <a:lnTo>
                  <a:pt x="65913" y="383762"/>
                </a:lnTo>
                <a:lnTo>
                  <a:pt x="99268" y="411204"/>
                </a:lnTo>
                <a:lnTo>
                  <a:pt x="137588" y="431923"/>
                </a:lnTo>
                <a:lnTo>
                  <a:pt x="179980" y="445015"/>
                </a:lnTo>
                <a:lnTo>
                  <a:pt x="225552" y="449579"/>
                </a:lnTo>
                <a:lnTo>
                  <a:pt x="270871" y="445015"/>
                </a:lnTo>
                <a:lnTo>
                  <a:pt x="313074" y="431923"/>
                </a:lnTo>
                <a:lnTo>
                  <a:pt x="351259" y="411204"/>
                </a:lnTo>
                <a:lnTo>
                  <a:pt x="384524" y="383762"/>
                </a:lnTo>
                <a:lnTo>
                  <a:pt x="411966" y="350497"/>
                </a:lnTo>
                <a:lnTo>
                  <a:pt x="432685" y="312312"/>
                </a:lnTo>
                <a:lnTo>
                  <a:pt x="445777" y="270109"/>
                </a:lnTo>
                <a:lnTo>
                  <a:pt x="450342" y="2247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742821" y="314960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22845" y="2920745"/>
            <a:ext cx="9096375" cy="1714500"/>
            <a:chOff x="822845" y="2920745"/>
            <a:chExt cx="9096375" cy="1714500"/>
          </a:xfrm>
        </p:grpSpPr>
        <p:sp>
          <p:nvSpPr>
            <p:cNvPr id="44" name="object 44"/>
            <p:cNvSpPr/>
            <p:nvPr/>
          </p:nvSpPr>
          <p:spPr>
            <a:xfrm>
              <a:off x="7002665" y="3064776"/>
              <a:ext cx="713740" cy="198120"/>
            </a:xfrm>
            <a:custGeom>
              <a:avLst/>
              <a:gdLst/>
              <a:ahLst/>
              <a:cxnLst/>
              <a:rect l="l" t="t" r="r" b="b"/>
              <a:pathLst>
                <a:path w="713740" h="198120">
                  <a:moveTo>
                    <a:pt x="207264" y="20574"/>
                  </a:moveTo>
                  <a:lnTo>
                    <a:pt x="187452" y="0"/>
                  </a:lnTo>
                  <a:lnTo>
                    <a:pt x="0" y="177546"/>
                  </a:lnTo>
                  <a:lnTo>
                    <a:pt x="19812" y="198120"/>
                  </a:lnTo>
                  <a:lnTo>
                    <a:pt x="207264" y="20574"/>
                  </a:lnTo>
                  <a:close/>
                </a:path>
                <a:path w="713740" h="198120">
                  <a:moveTo>
                    <a:pt x="713232" y="177546"/>
                  </a:moveTo>
                  <a:lnTo>
                    <a:pt x="525780" y="0"/>
                  </a:lnTo>
                  <a:lnTo>
                    <a:pt x="506730" y="20574"/>
                  </a:lnTo>
                  <a:lnTo>
                    <a:pt x="693420" y="198120"/>
                  </a:lnTo>
                  <a:lnTo>
                    <a:pt x="713232" y="1775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056523" y="2920745"/>
              <a:ext cx="6048375" cy="719455"/>
            </a:xfrm>
            <a:custGeom>
              <a:avLst/>
              <a:gdLst/>
              <a:ahLst/>
              <a:cxnLst/>
              <a:rect l="l" t="t" r="r" b="b"/>
              <a:pathLst>
                <a:path w="6048375" h="719454">
                  <a:moveTo>
                    <a:pt x="28194" y="691133"/>
                  </a:moveTo>
                  <a:lnTo>
                    <a:pt x="28193" y="0"/>
                  </a:lnTo>
                  <a:lnTo>
                    <a:pt x="0" y="0"/>
                  </a:lnTo>
                  <a:lnTo>
                    <a:pt x="0" y="719327"/>
                  </a:lnTo>
                  <a:lnTo>
                    <a:pt x="13716" y="719327"/>
                  </a:lnTo>
                  <a:lnTo>
                    <a:pt x="13716" y="691133"/>
                  </a:lnTo>
                  <a:lnTo>
                    <a:pt x="28194" y="691133"/>
                  </a:lnTo>
                  <a:close/>
                </a:path>
                <a:path w="6048375" h="719454">
                  <a:moveTo>
                    <a:pt x="6033503" y="691133"/>
                  </a:moveTo>
                  <a:lnTo>
                    <a:pt x="13716" y="691133"/>
                  </a:lnTo>
                  <a:lnTo>
                    <a:pt x="28194" y="704850"/>
                  </a:lnTo>
                  <a:lnTo>
                    <a:pt x="28194" y="719327"/>
                  </a:lnTo>
                  <a:lnTo>
                    <a:pt x="6019799" y="719327"/>
                  </a:lnTo>
                  <a:lnTo>
                    <a:pt x="6019799" y="704850"/>
                  </a:lnTo>
                  <a:lnTo>
                    <a:pt x="6033503" y="691133"/>
                  </a:lnTo>
                  <a:close/>
                </a:path>
                <a:path w="6048375" h="719454">
                  <a:moveTo>
                    <a:pt x="28194" y="719327"/>
                  </a:moveTo>
                  <a:lnTo>
                    <a:pt x="28194" y="704850"/>
                  </a:lnTo>
                  <a:lnTo>
                    <a:pt x="13716" y="691133"/>
                  </a:lnTo>
                  <a:lnTo>
                    <a:pt x="13716" y="719327"/>
                  </a:lnTo>
                  <a:lnTo>
                    <a:pt x="28194" y="719327"/>
                  </a:lnTo>
                  <a:close/>
                </a:path>
                <a:path w="6048375" h="719454">
                  <a:moveTo>
                    <a:pt x="6047994" y="719327"/>
                  </a:moveTo>
                  <a:lnTo>
                    <a:pt x="6047994" y="0"/>
                  </a:lnTo>
                  <a:lnTo>
                    <a:pt x="6019799" y="0"/>
                  </a:lnTo>
                  <a:lnTo>
                    <a:pt x="6019799" y="691133"/>
                  </a:lnTo>
                  <a:lnTo>
                    <a:pt x="6033503" y="691133"/>
                  </a:lnTo>
                  <a:lnTo>
                    <a:pt x="6033503" y="719327"/>
                  </a:lnTo>
                  <a:lnTo>
                    <a:pt x="6047994" y="719327"/>
                  </a:lnTo>
                  <a:close/>
                </a:path>
                <a:path w="6048375" h="719454">
                  <a:moveTo>
                    <a:pt x="6033503" y="719327"/>
                  </a:moveTo>
                  <a:lnTo>
                    <a:pt x="6033503" y="691133"/>
                  </a:lnTo>
                  <a:lnTo>
                    <a:pt x="6019799" y="704850"/>
                  </a:lnTo>
                  <a:lnTo>
                    <a:pt x="6019799" y="719327"/>
                  </a:lnTo>
                  <a:lnTo>
                    <a:pt x="6033503" y="719327"/>
                  </a:lnTo>
                  <a:close/>
                </a:path>
              </a:pathLst>
            </a:custGeom>
            <a:solidFill>
              <a:srgbClr val="575F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9612515" y="3777233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9684143" y="3777233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1311541" y="3083430"/>
            <a:ext cx="5332095" cy="925194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875030">
              <a:lnSpc>
                <a:spcPct val="100000"/>
              </a:lnSpc>
              <a:spcBef>
                <a:spcPts val="620"/>
              </a:spcBef>
              <a:tabLst>
                <a:tab pos="189420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86385" indent="-274320">
              <a:lnSpc>
                <a:spcPct val="100000"/>
              </a:lnSpc>
              <a:spcBef>
                <a:spcPts val="560"/>
              </a:spcBef>
              <a:buClr>
                <a:srgbClr val="FE8637"/>
              </a:buClr>
              <a:buSzPct val="69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600" spc="-5" dirty="0">
                <a:latin typeface="Times New Roman" panose="02020603050405020304"/>
                <a:cs typeface="Times New Roman" panose="02020603050405020304"/>
              </a:rPr>
              <a:t>Answer: A lot of pointer</a:t>
            </a:r>
            <a:r>
              <a:rPr sz="2600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latin typeface="Times New Roman" panose="02020603050405020304"/>
                <a:cs typeface="Times New Roman" panose="02020603050405020304"/>
              </a:rPr>
              <a:t>manipulation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74839" y="4634484"/>
            <a:ext cx="9144000" cy="2573020"/>
            <a:chOff x="774839" y="4634484"/>
            <a:chExt cx="9144000" cy="2573020"/>
          </a:xfrm>
        </p:grpSpPr>
        <p:sp>
          <p:nvSpPr>
            <p:cNvPr id="51" name="object 51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518027" y="4635246"/>
              <a:ext cx="39625" cy="25717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1311541" y="3985056"/>
            <a:ext cx="4702175" cy="193103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652145" indent="-274955">
              <a:lnSpc>
                <a:spcPct val="100000"/>
              </a:lnSpc>
              <a:spcBef>
                <a:spcPts val="360"/>
              </a:spcBef>
              <a:buClr>
                <a:srgbClr val="FE8637"/>
              </a:buClr>
              <a:buSzPct val="80000"/>
              <a:buFont typeface="Arial" panose="020B0604020202020204"/>
              <a:buChar char=""/>
              <a:tabLst>
                <a:tab pos="652145" algn="l"/>
                <a:tab pos="652780" algn="l"/>
              </a:tabLst>
            </a:pPr>
            <a:r>
              <a:rPr sz="2200" i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keeps its left</a:t>
            </a:r>
            <a:r>
              <a:rPr sz="2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child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52145" indent="-274955">
              <a:lnSpc>
                <a:spcPct val="100000"/>
              </a:lnSpc>
              <a:spcBef>
                <a:spcPts val="265"/>
              </a:spcBef>
              <a:buClr>
                <a:srgbClr val="FE8637"/>
              </a:buClr>
              <a:buSzPct val="80000"/>
              <a:buFont typeface="Arial" panose="020B0604020202020204"/>
              <a:buChar char=""/>
              <a:tabLst>
                <a:tab pos="652145" algn="l"/>
                <a:tab pos="652780" algn="l"/>
              </a:tabLst>
            </a:pPr>
            <a:r>
              <a:rPr sz="2200" i="1" dirty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keeps its right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child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52145" indent="-274955">
              <a:lnSpc>
                <a:spcPct val="100000"/>
              </a:lnSpc>
              <a:spcBef>
                <a:spcPts val="265"/>
              </a:spcBef>
              <a:buClr>
                <a:srgbClr val="FE8637"/>
              </a:buClr>
              <a:buSzPct val="80000"/>
              <a:buFont typeface="Arial" panose="020B0604020202020204"/>
              <a:buChar char=""/>
              <a:tabLst>
                <a:tab pos="652145" algn="l"/>
                <a:tab pos="652780" algn="l"/>
              </a:tabLst>
            </a:pPr>
            <a:r>
              <a:rPr sz="2200" i="1" spc="-4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’s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right child becomes </a:t>
            </a:r>
            <a:r>
              <a:rPr sz="2200" i="1" spc="-4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’s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left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child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52145" indent="-274955">
              <a:lnSpc>
                <a:spcPct val="100000"/>
              </a:lnSpc>
              <a:spcBef>
                <a:spcPts val="265"/>
              </a:spcBef>
              <a:buClr>
                <a:srgbClr val="FE8637"/>
              </a:buClr>
              <a:buSzPct val="80000"/>
              <a:buFont typeface="Arial" panose="020B0604020202020204"/>
              <a:buChar char=""/>
              <a:tabLst>
                <a:tab pos="652145" algn="l"/>
                <a:tab pos="652780" algn="l"/>
              </a:tabLst>
            </a:pPr>
            <a:r>
              <a:rPr sz="2200" i="1" spc="-4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’s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i="1" spc="-4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’s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parents</a:t>
            </a:r>
            <a:r>
              <a:rPr sz="2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change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86385" indent="-274320">
              <a:lnSpc>
                <a:spcPct val="100000"/>
              </a:lnSpc>
              <a:spcBef>
                <a:spcPts val="265"/>
              </a:spcBef>
              <a:buClr>
                <a:srgbClr val="FE8637"/>
              </a:buClr>
              <a:buSzPct val="69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600" i="1" spc="-5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What is the running</a:t>
            </a:r>
            <a:r>
              <a:rPr sz="2600" i="1" spc="-10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-5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time?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822845" y="6348984"/>
            <a:ext cx="9096375" cy="858519"/>
            <a:chOff x="822845" y="6348984"/>
            <a:chExt cx="9096375" cy="858519"/>
          </a:xfrm>
        </p:grpSpPr>
        <p:sp>
          <p:nvSpPr>
            <p:cNvPr id="61" name="object 61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/>
              <a:rect l="l" t="t" r="r" b="b"/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9106801" y="6230365"/>
            <a:ext cx="2057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24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845" y="348995"/>
            <a:ext cx="9096375" cy="5143500"/>
            <a:chOff x="822845" y="348995"/>
            <a:chExt cx="9096375" cy="5143500"/>
          </a:xfrm>
        </p:grpSpPr>
        <p:sp>
          <p:nvSpPr>
            <p:cNvPr id="3" name="object 3"/>
            <p:cNvSpPr/>
            <p:nvPr/>
          </p:nvSpPr>
          <p:spPr>
            <a:xfrm>
              <a:off x="9612515" y="1206245"/>
              <a:ext cx="306324" cy="8572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684143" y="1206245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12515" y="291998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22833" y="2063508"/>
              <a:ext cx="57785" cy="1714500"/>
            </a:xfrm>
            <a:custGeom>
              <a:avLst/>
              <a:gdLst/>
              <a:ahLst/>
              <a:cxnLst/>
              <a:rect l="l" t="t" r="r" b="b"/>
              <a:pathLst>
                <a:path w="57784" h="171450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1714500"/>
                  </a:lnTo>
                  <a:lnTo>
                    <a:pt x="11442" y="171450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171450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22872" y="1714500"/>
                  </a:lnTo>
                  <a:lnTo>
                    <a:pt x="57162" y="171450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518027" y="348995"/>
              <a:ext cx="39625" cy="5143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26294" y="3473208"/>
              <a:ext cx="2556510" cy="306070"/>
            </a:xfrm>
            <a:custGeom>
              <a:avLst/>
              <a:gdLst/>
              <a:ahLst/>
              <a:cxnLst/>
              <a:rect l="l" t="t" r="r" b="b"/>
              <a:pathLst>
                <a:path w="2556510" h="306070">
                  <a:moveTo>
                    <a:pt x="1096289" y="35814"/>
                  </a:moveTo>
                  <a:lnTo>
                    <a:pt x="1081811" y="0"/>
                  </a:lnTo>
                  <a:lnTo>
                    <a:pt x="392963" y="269748"/>
                  </a:lnTo>
                  <a:lnTo>
                    <a:pt x="396709" y="279031"/>
                  </a:lnTo>
                  <a:lnTo>
                    <a:pt x="364070" y="254177"/>
                  </a:lnTo>
                  <a:lnTo>
                    <a:pt x="321208" y="231749"/>
                  </a:lnTo>
                  <a:lnTo>
                    <a:pt x="274675" y="216865"/>
                  </a:lnTo>
                  <a:lnTo>
                    <a:pt x="225323" y="210312"/>
                  </a:lnTo>
                  <a:lnTo>
                    <a:pt x="210845" y="209550"/>
                  </a:lnTo>
                  <a:lnTo>
                    <a:pt x="196367" y="210312"/>
                  </a:lnTo>
                  <a:lnTo>
                    <a:pt x="147205" y="216916"/>
                  </a:lnTo>
                  <a:lnTo>
                    <a:pt x="100749" y="231940"/>
                  </a:lnTo>
                  <a:lnTo>
                    <a:pt x="57873" y="254558"/>
                  </a:lnTo>
                  <a:lnTo>
                    <a:pt x="19481" y="283933"/>
                  </a:lnTo>
                  <a:lnTo>
                    <a:pt x="0" y="304800"/>
                  </a:lnTo>
                  <a:lnTo>
                    <a:pt x="52832" y="304800"/>
                  </a:lnTo>
                  <a:lnTo>
                    <a:pt x="56375" y="301498"/>
                  </a:lnTo>
                  <a:lnTo>
                    <a:pt x="85382" y="281711"/>
                  </a:lnTo>
                  <a:lnTo>
                    <a:pt x="116611" y="266547"/>
                  </a:lnTo>
                  <a:lnTo>
                    <a:pt x="149453" y="255981"/>
                  </a:lnTo>
                  <a:lnTo>
                    <a:pt x="183337" y="249999"/>
                  </a:lnTo>
                  <a:lnTo>
                    <a:pt x="217678" y="248602"/>
                  </a:lnTo>
                  <a:lnTo>
                    <a:pt x="251904" y="251752"/>
                  </a:lnTo>
                  <a:lnTo>
                    <a:pt x="285432" y="259461"/>
                  </a:lnTo>
                  <a:lnTo>
                    <a:pt x="317665" y="271691"/>
                  </a:lnTo>
                  <a:lnTo>
                    <a:pt x="348030" y="288455"/>
                  </a:lnTo>
                  <a:lnTo>
                    <a:pt x="369493" y="304800"/>
                  </a:lnTo>
                  <a:lnTo>
                    <a:pt x="407123" y="304800"/>
                  </a:lnTo>
                  <a:lnTo>
                    <a:pt x="407441" y="305562"/>
                  </a:lnTo>
                  <a:lnTo>
                    <a:pt x="409384" y="304800"/>
                  </a:lnTo>
                  <a:lnTo>
                    <a:pt x="422529" y="304800"/>
                  </a:lnTo>
                  <a:lnTo>
                    <a:pt x="418985" y="301040"/>
                  </a:lnTo>
                  <a:lnTo>
                    <a:pt x="1096289" y="35814"/>
                  </a:lnTo>
                  <a:close/>
                </a:path>
                <a:path w="2556510" h="306070">
                  <a:moveTo>
                    <a:pt x="2556116" y="304800"/>
                  </a:moveTo>
                  <a:lnTo>
                    <a:pt x="2497671" y="254177"/>
                  </a:lnTo>
                  <a:lnTo>
                    <a:pt x="2454808" y="231749"/>
                  </a:lnTo>
                  <a:lnTo>
                    <a:pt x="2408275" y="216865"/>
                  </a:lnTo>
                  <a:lnTo>
                    <a:pt x="2358923" y="210312"/>
                  </a:lnTo>
                  <a:lnTo>
                    <a:pt x="2344445" y="209550"/>
                  </a:lnTo>
                  <a:lnTo>
                    <a:pt x="2329967" y="210312"/>
                  </a:lnTo>
                  <a:lnTo>
                    <a:pt x="2280882" y="216903"/>
                  </a:lnTo>
                  <a:lnTo>
                    <a:pt x="2234425" y="231914"/>
                  </a:lnTo>
                  <a:lnTo>
                    <a:pt x="2191524" y="254520"/>
                  </a:lnTo>
                  <a:lnTo>
                    <a:pt x="2159279" y="279171"/>
                  </a:lnTo>
                  <a:lnTo>
                    <a:pt x="2163089" y="269748"/>
                  </a:lnTo>
                  <a:lnTo>
                    <a:pt x="1474241" y="0"/>
                  </a:lnTo>
                  <a:lnTo>
                    <a:pt x="1459763" y="35814"/>
                  </a:lnTo>
                  <a:lnTo>
                    <a:pt x="2137054" y="301040"/>
                  </a:lnTo>
                  <a:lnTo>
                    <a:pt x="2133536" y="304800"/>
                  </a:lnTo>
                  <a:lnTo>
                    <a:pt x="2146655" y="304800"/>
                  </a:lnTo>
                  <a:lnTo>
                    <a:pt x="2148611" y="305562"/>
                  </a:lnTo>
                  <a:lnTo>
                    <a:pt x="2148916" y="304800"/>
                  </a:lnTo>
                  <a:lnTo>
                    <a:pt x="2186432" y="304800"/>
                  </a:lnTo>
                  <a:lnTo>
                    <a:pt x="2189975" y="301498"/>
                  </a:lnTo>
                  <a:lnTo>
                    <a:pt x="2218982" y="281711"/>
                  </a:lnTo>
                  <a:lnTo>
                    <a:pt x="2250211" y="266547"/>
                  </a:lnTo>
                  <a:lnTo>
                    <a:pt x="2283053" y="255981"/>
                  </a:lnTo>
                  <a:lnTo>
                    <a:pt x="2316937" y="249999"/>
                  </a:lnTo>
                  <a:lnTo>
                    <a:pt x="2351278" y="248602"/>
                  </a:lnTo>
                  <a:lnTo>
                    <a:pt x="2385504" y="251752"/>
                  </a:lnTo>
                  <a:lnTo>
                    <a:pt x="2419032" y="259461"/>
                  </a:lnTo>
                  <a:lnTo>
                    <a:pt x="2451265" y="271691"/>
                  </a:lnTo>
                  <a:lnTo>
                    <a:pt x="2481630" y="288455"/>
                  </a:lnTo>
                  <a:lnTo>
                    <a:pt x="2503093" y="304800"/>
                  </a:lnTo>
                  <a:lnTo>
                    <a:pt x="2556116" y="30480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37239" y="3015995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36463" y="401545"/>
                  </a:lnTo>
                  <a:lnTo>
                    <a:pt x="62799" y="438751"/>
                  </a:lnTo>
                  <a:lnTo>
                    <a:pt x="94962" y="470851"/>
                  </a:lnTo>
                  <a:lnTo>
                    <a:pt x="132192" y="497106"/>
                  </a:lnTo>
                  <a:lnTo>
                    <a:pt x="173731" y="516776"/>
                  </a:lnTo>
                  <a:lnTo>
                    <a:pt x="218820" y="529120"/>
                  </a:lnTo>
                  <a:lnTo>
                    <a:pt x="266700" y="533400"/>
                  </a:lnTo>
                  <a:lnTo>
                    <a:pt x="314780" y="529120"/>
                  </a:lnTo>
                  <a:lnTo>
                    <a:pt x="359975" y="516776"/>
                  </a:lnTo>
                  <a:lnTo>
                    <a:pt x="401545" y="497106"/>
                  </a:lnTo>
                  <a:lnTo>
                    <a:pt x="438751" y="470851"/>
                  </a:lnTo>
                  <a:lnTo>
                    <a:pt x="470851" y="438751"/>
                  </a:lnTo>
                  <a:lnTo>
                    <a:pt x="497106" y="401545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18189" y="2996945"/>
              <a:ext cx="571500" cy="570865"/>
            </a:xfrm>
            <a:custGeom>
              <a:avLst/>
              <a:gdLst/>
              <a:ahLst/>
              <a:cxnLst/>
              <a:rect l="l" t="t" r="r" b="b"/>
              <a:pathLst>
                <a:path w="571500" h="570864">
                  <a:moveTo>
                    <a:pt x="571500" y="285750"/>
                  </a:moveTo>
                  <a:lnTo>
                    <a:pt x="571500" y="271272"/>
                  </a:lnTo>
                  <a:lnTo>
                    <a:pt x="568452" y="242315"/>
                  </a:lnTo>
                  <a:lnTo>
                    <a:pt x="556702" y="193993"/>
                  </a:lnTo>
                  <a:lnTo>
                    <a:pt x="537030" y="149278"/>
                  </a:lnTo>
                  <a:lnTo>
                    <a:pt x="510257" y="108924"/>
                  </a:lnTo>
                  <a:lnTo>
                    <a:pt x="477321" y="73813"/>
                  </a:lnTo>
                  <a:lnTo>
                    <a:pt x="438983" y="44636"/>
                  </a:lnTo>
                  <a:lnTo>
                    <a:pt x="396121" y="22211"/>
                  </a:lnTo>
                  <a:lnTo>
                    <a:pt x="349586" y="7324"/>
                  </a:lnTo>
                  <a:lnTo>
                    <a:pt x="300228" y="762"/>
                  </a:lnTo>
                  <a:lnTo>
                    <a:pt x="285750" y="0"/>
                  </a:lnTo>
                  <a:lnTo>
                    <a:pt x="271272" y="762"/>
                  </a:lnTo>
                  <a:lnTo>
                    <a:pt x="222121" y="7372"/>
                  </a:lnTo>
                  <a:lnTo>
                    <a:pt x="175656" y="22396"/>
                  </a:lnTo>
                  <a:lnTo>
                    <a:pt x="132779" y="45010"/>
                  </a:lnTo>
                  <a:lnTo>
                    <a:pt x="94392" y="74390"/>
                  </a:lnTo>
                  <a:lnTo>
                    <a:pt x="61399" y="109710"/>
                  </a:lnTo>
                  <a:lnTo>
                    <a:pt x="34703" y="150148"/>
                  </a:lnTo>
                  <a:lnTo>
                    <a:pt x="15205" y="194878"/>
                  </a:lnTo>
                  <a:lnTo>
                    <a:pt x="3809" y="243078"/>
                  </a:lnTo>
                  <a:lnTo>
                    <a:pt x="0" y="286512"/>
                  </a:lnTo>
                  <a:lnTo>
                    <a:pt x="1524" y="315468"/>
                  </a:lnTo>
                  <a:lnTo>
                    <a:pt x="3810" y="329946"/>
                  </a:lnTo>
                  <a:lnTo>
                    <a:pt x="14241" y="371260"/>
                  </a:lnTo>
                  <a:lnTo>
                    <a:pt x="28695" y="408598"/>
                  </a:lnTo>
                  <a:lnTo>
                    <a:pt x="38100" y="425964"/>
                  </a:lnTo>
                  <a:lnTo>
                    <a:pt x="38100" y="285750"/>
                  </a:lnTo>
                  <a:lnTo>
                    <a:pt x="39624" y="260604"/>
                  </a:lnTo>
                  <a:lnTo>
                    <a:pt x="48893" y="217530"/>
                  </a:lnTo>
                  <a:lnTo>
                    <a:pt x="63274" y="179142"/>
                  </a:lnTo>
                  <a:lnTo>
                    <a:pt x="82187" y="145426"/>
                  </a:lnTo>
                  <a:lnTo>
                    <a:pt x="131280" y="91953"/>
                  </a:lnTo>
                  <a:lnTo>
                    <a:pt x="191517" y="57000"/>
                  </a:lnTo>
                  <a:lnTo>
                    <a:pt x="258247" y="40455"/>
                  </a:lnTo>
                  <a:lnTo>
                    <a:pt x="292593" y="39052"/>
                  </a:lnTo>
                  <a:lnTo>
                    <a:pt x="326817" y="42209"/>
                  </a:lnTo>
                  <a:lnTo>
                    <a:pt x="392574" y="62150"/>
                  </a:lnTo>
                  <a:lnTo>
                    <a:pt x="450866" y="100166"/>
                  </a:lnTo>
                  <a:lnTo>
                    <a:pt x="497039" y="156146"/>
                  </a:lnTo>
                  <a:lnTo>
                    <a:pt x="514127" y="190838"/>
                  </a:lnTo>
                  <a:lnTo>
                    <a:pt x="526441" y="229980"/>
                  </a:lnTo>
                  <a:lnTo>
                    <a:pt x="533400" y="273558"/>
                  </a:lnTo>
                  <a:lnTo>
                    <a:pt x="533400" y="429090"/>
                  </a:lnTo>
                  <a:lnTo>
                    <a:pt x="546582" y="403110"/>
                  </a:lnTo>
                  <a:lnTo>
                    <a:pt x="559222" y="367318"/>
                  </a:lnTo>
                  <a:lnTo>
                    <a:pt x="567658" y="328188"/>
                  </a:lnTo>
                  <a:lnTo>
                    <a:pt x="571500" y="285750"/>
                  </a:lnTo>
                  <a:close/>
                </a:path>
                <a:path w="571500" h="570864">
                  <a:moveTo>
                    <a:pt x="533400" y="429090"/>
                  </a:moveTo>
                  <a:lnTo>
                    <a:pt x="533400" y="299466"/>
                  </a:lnTo>
                  <a:lnTo>
                    <a:pt x="526658" y="341976"/>
                  </a:lnTo>
                  <a:lnTo>
                    <a:pt x="514708" y="380304"/>
                  </a:lnTo>
                  <a:lnTo>
                    <a:pt x="477403" y="444300"/>
                  </a:lnTo>
                  <a:lnTo>
                    <a:pt x="425919" y="491231"/>
                  </a:lnTo>
                  <a:lnTo>
                    <a:pt x="364693" y="520872"/>
                  </a:lnTo>
                  <a:lnTo>
                    <a:pt x="298161" y="532999"/>
                  </a:lnTo>
                  <a:lnTo>
                    <a:pt x="264290" y="532425"/>
                  </a:lnTo>
                  <a:lnTo>
                    <a:pt x="198115" y="517862"/>
                  </a:lnTo>
                  <a:lnTo>
                    <a:pt x="137721" y="485224"/>
                  </a:lnTo>
                  <a:lnTo>
                    <a:pt x="87547" y="434289"/>
                  </a:lnTo>
                  <a:lnTo>
                    <a:pt x="52026" y="364832"/>
                  </a:lnTo>
                  <a:lnTo>
                    <a:pt x="41148" y="323088"/>
                  </a:lnTo>
                  <a:lnTo>
                    <a:pt x="38100" y="285750"/>
                  </a:lnTo>
                  <a:lnTo>
                    <a:pt x="38100" y="425964"/>
                  </a:lnTo>
                  <a:lnTo>
                    <a:pt x="68103" y="471472"/>
                  </a:lnTo>
                  <a:lnTo>
                    <a:pt x="118900" y="518809"/>
                  </a:lnTo>
                  <a:lnTo>
                    <a:pt x="177952" y="550852"/>
                  </a:lnTo>
                  <a:lnTo>
                    <a:pt x="242125" y="567844"/>
                  </a:lnTo>
                  <a:lnTo>
                    <a:pt x="275153" y="570772"/>
                  </a:lnTo>
                  <a:lnTo>
                    <a:pt x="308286" y="570028"/>
                  </a:lnTo>
                  <a:lnTo>
                    <a:pt x="373300" y="557646"/>
                  </a:lnTo>
                  <a:lnTo>
                    <a:pt x="434035" y="530941"/>
                  </a:lnTo>
                  <a:lnTo>
                    <a:pt x="487356" y="490157"/>
                  </a:lnTo>
                  <a:lnTo>
                    <a:pt x="530129" y="435535"/>
                  </a:lnTo>
                  <a:lnTo>
                    <a:pt x="533400" y="42909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11541" y="1206500"/>
            <a:ext cx="33661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60" dirty="0"/>
              <a:t>R</a:t>
            </a:r>
            <a:r>
              <a:rPr spc="-60" dirty="0"/>
              <a:t>OTATION</a:t>
            </a:r>
            <a:r>
              <a:rPr spc="100" dirty="0"/>
              <a:t> </a:t>
            </a:r>
            <a:r>
              <a:rPr sz="3200" dirty="0"/>
              <a:t>E</a:t>
            </a:r>
            <a:r>
              <a:rPr dirty="0"/>
              <a:t>XAMPLE</a:t>
            </a:r>
            <a:endParaRPr sz="3200"/>
          </a:p>
        </p:txBody>
      </p:sp>
      <p:sp>
        <p:nvSpPr>
          <p:cNvPr id="15" name="object 15"/>
          <p:cNvSpPr txBox="1"/>
          <p:nvPr/>
        </p:nvSpPr>
        <p:spPr>
          <a:xfrm>
            <a:off x="1311541" y="1893824"/>
            <a:ext cx="3782060" cy="157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Rotate left about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9: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R="5080" algn="r">
              <a:lnSpc>
                <a:spcPct val="100000"/>
              </a:lnSpc>
              <a:spcBef>
                <a:spcPts val="2390"/>
              </a:spcBef>
            </a:pPr>
            <a:r>
              <a:rPr sz="2400" b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22845" y="3777234"/>
            <a:ext cx="9096375" cy="858519"/>
            <a:chOff x="822845" y="3777234"/>
            <a:chExt cx="9096375" cy="858519"/>
          </a:xfrm>
        </p:grpSpPr>
        <p:sp>
          <p:nvSpPr>
            <p:cNvPr id="17" name="object 17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133418" y="3778008"/>
              <a:ext cx="1741805" cy="1270"/>
            </a:xfrm>
            <a:custGeom>
              <a:avLst/>
              <a:gdLst/>
              <a:ahLst/>
              <a:cxnLst/>
              <a:rect l="l" t="t" r="r" b="b"/>
              <a:pathLst>
                <a:path w="1741804" h="1270">
                  <a:moveTo>
                    <a:pt x="2260" y="0"/>
                  </a:moveTo>
                  <a:lnTo>
                    <a:pt x="0" y="0"/>
                  </a:lnTo>
                  <a:lnTo>
                    <a:pt x="317" y="762"/>
                  </a:lnTo>
                  <a:lnTo>
                    <a:pt x="2260" y="0"/>
                  </a:lnTo>
                  <a:close/>
                </a:path>
                <a:path w="1741804" h="1270">
                  <a:moveTo>
                    <a:pt x="1741792" y="0"/>
                  </a:moveTo>
                  <a:lnTo>
                    <a:pt x="1739531" y="0"/>
                  </a:lnTo>
                  <a:lnTo>
                    <a:pt x="1741487" y="762"/>
                  </a:lnTo>
                  <a:lnTo>
                    <a:pt x="1741792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289427" y="4387596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270377" y="437017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266700" y="131721"/>
                  </a:moveTo>
                  <a:lnTo>
                    <a:pt x="266700" y="124863"/>
                  </a:lnTo>
                  <a:lnTo>
                    <a:pt x="265938" y="117243"/>
                  </a:lnTo>
                  <a:lnTo>
                    <a:pt x="255149" y="78009"/>
                  </a:lnTo>
                  <a:lnTo>
                    <a:pt x="211294" y="23237"/>
                  </a:lnTo>
                  <a:lnTo>
                    <a:pt x="149641" y="0"/>
                  </a:lnTo>
                  <a:lnTo>
                    <a:pt x="116605" y="184"/>
                  </a:lnTo>
                  <a:lnTo>
                    <a:pt x="55042" y="24112"/>
                  </a:lnTo>
                  <a:lnTo>
                    <a:pt x="11399" y="79392"/>
                  </a:lnTo>
                  <a:lnTo>
                    <a:pt x="761" y="118767"/>
                  </a:lnTo>
                  <a:lnTo>
                    <a:pt x="761" y="125625"/>
                  </a:lnTo>
                  <a:lnTo>
                    <a:pt x="0" y="132483"/>
                  </a:lnTo>
                  <a:lnTo>
                    <a:pt x="762" y="139341"/>
                  </a:lnTo>
                  <a:lnTo>
                    <a:pt x="1524" y="146961"/>
                  </a:lnTo>
                  <a:lnTo>
                    <a:pt x="3048" y="159915"/>
                  </a:lnTo>
                  <a:lnTo>
                    <a:pt x="17749" y="197876"/>
                  </a:lnTo>
                  <a:lnTo>
                    <a:pt x="38100" y="224994"/>
                  </a:lnTo>
                  <a:lnTo>
                    <a:pt x="38100" y="131721"/>
                  </a:lnTo>
                  <a:lnTo>
                    <a:pt x="38862" y="126387"/>
                  </a:lnTo>
                  <a:lnTo>
                    <a:pt x="38862" y="121815"/>
                  </a:lnTo>
                  <a:lnTo>
                    <a:pt x="51601" y="83866"/>
                  </a:lnTo>
                  <a:lnTo>
                    <a:pt x="74520" y="57152"/>
                  </a:lnTo>
                  <a:lnTo>
                    <a:pt x="104095" y="41586"/>
                  </a:lnTo>
                  <a:lnTo>
                    <a:pt x="136807" y="37080"/>
                  </a:lnTo>
                  <a:lnTo>
                    <a:pt x="169134" y="43548"/>
                  </a:lnTo>
                  <a:lnTo>
                    <a:pt x="197556" y="60900"/>
                  </a:lnTo>
                  <a:lnTo>
                    <a:pt x="218552" y="89050"/>
                  </a:lnTo>
                  <a:lnTo>
                    <a:pt x="228600" y="127911"/>
                  </a:lnTo>
                  <a:lnTo>
                    <a:pt x="228600" y="225127"/>
                  </a:lnTo>
                  <a:lnTo>
                    <a:pt x="245516" y="205298"/>
                  </a:lnTo>
                  <a:lnTo>
                    <a:pt x="260610" y="172000"/>
                  </a:lnTo>
                  <a:lnTo>
                    <a:pt x="266700" y="131721"/>
                  </a:lnTo>
                  <a:close/>
                </a:path>
                <a:path w="266700" h="265429">
                  <a:moveTo>
                    <a:pt x="228600" y="225127"/>
                  </a:moveTo>
                  <a:lnTo>
                    <a:pt x="228600" y="137817"/>
                  </a:lnTo>
                  <a:lnTo>
                    <a:pt x="216512" y="179222"/>
                  </a:lnTo>
                  <a:lnTo>
                    <a:pt x="191533" y="208023"/>
                  </a:lnTo>
                  <a:lnTo>
                    <a:pt x="158436" y="223870"/>
                  </a:lnTo>
                  <a:lnTo>
                    <a:pt x="121998" y="226417"/>
                  </a:lnTo>
                  <a:lnTo>
                    <a:pt x="86993" y="215314"/>
                  </a:lnTo>
                  <a:lnTo>
                    <a:pt x="58197" y="190215"/>
                  </a:lnTo>
                  <a:lnTo>
                    <a:pt x="40386" y="150771"/>
                  </a:lnTo>
                  <a:lnTo>
                    <a:pt x="38862" y="140865"/>
                  </a:lnTo>
                  <a:lnTo>
                    <a:pt x="38862" y="136293"/>
                  </a:lnTo>
                  <a:lnTo>
                    <a:pt x="38100" y="131721"/>
                  </a:lnTo>
                  <a:lnTo>
                    <a:pt x="38100" y="224994"/>
                  </a:lnTo>
                  <a:lnTo>
                    <a:pt x="98309" y="260509"/>
                  </a:lnTo>
                  <a:lnTo>
                    <a:pt x="131283" y="264928"/>
                  </a:lnTo>
                  <a:lnTo>
                    <a:pt x="164300" y="261429"/>
                  </a:lnTo>
                  <a:lnTo>
                    <a:pt x="195551" y="250199"/>
                  </a:lnTo>
                  <a:lnTo>
                    <a:pt x="223226" y="231426"/>
                  </a:lnTo>
                  <a:lnTo>
                    <a:pt x="228600" y="225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472319" y="4162044"/>
              <a:ext cx="288925" cy="254635"/>
            </a:xfrm>
            <a:custGeom>
              <a:avLst/>
              <a:gdLst/>
              <a:ahLst/>
              <a:cxnLst/>
              <a:rect l="l" t="t" r="r" b="b"/>
              <a:pathLst>
                <a:path w="288925" h="254635">
                  <a:moveTo>
                    <a:pt x="288798" y="28955"/>
                  </a:moveTo>
                  <a:lnTo>
                    <a:pt x="263652" y="0"/>
                  </a:lnTo>
                  <a:lnTo>
                    <a:pt x="0" y="225551"/>
                  </a:lnTo>
                  <a:lnTo>
                    <a:pt x="25146" y="254507"/>
                  </a:lnTo>
                  <a:lnTo>
                    <a:pt x="288798" y="28955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356239" y="4387596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37189" y="437017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266700" y="131721"/>
                  </a:moveTo>
                  <a:lnTo>
                    <a:pt x="266700" y="124863"/>
                  </a:lnTo>
                  <a:lnTo>
                    <a:pt x="265938" y="117243"/>
                  </a:lnTo>
                  <a:lnTo>
                    <a:pt x="255149" y="78009"/>
                  </a:lnTo>
                  <a:lnTo>
                    <a:pt x="211294" y="23237"/>
                  </a:lnTo>
                  <a:lnTo>
                    <a:pt x="149641" y="0"/>
                  </a:lnTo>
                  <a:lnTo>
                    <a:pt x="116605" y="184"/>
                  </a:lnTo>
                  <a:lnTo>
                    <a:pt x="55042" y="24112"/>
                  </a:lnTo>
                  <a:lnTo>
                    <a:pt x="11399" y="79392"/>
                  </a:lnTo>
                  <a:lnTo>
                    <a:pt x="761" y="118767"/>
                  </a:lnTo>
                  <a:lnTo>
                    <a:pt x="761" y="125625"/>
                  </a:lnTo>
                  <a:lnTo>
                    <a:pt x="0" y="132483"/>
                  </a:lnTo>
                  <a:lnTo>
                    <a:pt x="762" y="139341"/>
                  </a:lnTo>
                  <a:lnTo>
                    <a:pt x="1524" y="146961"/>
                  </a:lnTo>
                  <a:lnTo>
                    <a:pt x="3048" y="159915"/>
                  </a:lnTo>
                  <a:lnTo>
                    <a:pt x="17749" y="197876"/>
                  </a:lnTo>
                  <a:lnTo>
                    <a:pt x="38100" y="224994"/>
                  </a:lnTo>
                  <a:lnTo>
                    <a:pt x="38100" y="131721"/>
                  </a:lnTo>
                  <a:lnTo>
                    <a:pt x="38862" y="126387"/>
                  </a:lnTo>
                  <a:lnTo>
                    <a:pt x="38862" y="121815"/>
                  </a:lnTo>
                  <a:lnTo>
                    <a:pt x="51601" y="83866"/>
                  </a:lnTo>
                  <a:lnTo>
                    <a:pt x="74520" y="57152"/>
                  </a:lnTo>
                  <a:lnTo>
                    <a:pt x="104095" y="41586"/>
                  </a:lnTo>
                  <a:lnTo>
                    <a:pt x="136807" y="37080"/>
                  </a:lnTo>
                  <a:lnTo>
                    <a:pt x="169134" y="43548"/>
                  </a:lnTo>
                  <a:lnTo>
                    <a:pt x="197556" y="60900"/>
                  </a:lnTo>
                  <a:lnTo>
                    <a:pt x="218552" y="89050"/>
                  </a:lnTo>
                  <a:lnTo>
                    <a:pt x="228600" y="127911"/>
                  </a:lnTo>
                  <a:lnTo>
                    <a:pt x="228600" y="225127"/>
                  </a:lnTo>
                  <a:lnTo>
                    <a:pt x="245516" y="205298"/>
                  </a:lnTo>
                  <a:lnTo>
                    <a:pt x="260610" y="172000"/>
                  </a:lnTo>
                  <a:lnTo>
                    <a:pt x="266700" y="131721"/>
                  </a:lnTo>
                  <a:close/>
                </a:path>
                <a:path w="266700" h="265429">
                  <a:moveTo>
                    <a:pt x="228600" y="225127"/>
                  </a:moveTo>
                  <a:lnTo>
                    <a:pt x="228600" y="137817"/>
                  </a:lnTo>
                  <a:lnTo>
                    <a:pt x="216512" y="179222"/>
                  </a:lnTo>
                  <a:lnTo>
                    <a:pt x="191533" y="208023"/>
                  </a:lnTo>
                  <a:lnTo>
                    <a:pt x="158436" y="223870"/>
                  </a:lnTo>
                  <a:lnTo>
                    <a:pt x="121998" y="226417"/>
                  </a:lnTo>
                  <a:lnTo>
                    <a:pt x="86993" y="215314"/>
                  </a:lnTo>
                  <a:lnTo>
                    <a:pt x="58197" y="190215"/>
                  </a:lnTo>
                  <a:lnTo>
                    <a:pt x="40386" y="150771"/>
                  </a:lnTo>
                  <a:lnTo>
                    <a:pt x="38862" y="140865"/>
                  </a:lnTo>
                  <a:lnTo>
                    <a:pt x="38862" y="136293"/>
                  </a:lnTo>
                  <a:lnTo>
                    <a:pt x="38100" y="131721"/>
                  </a:lnTo>
                  <a:lnTo>
                    <a:pt x="38100" y="224994"/>
                  </a:lnTo>
                  <a:lnTo>
                    <a:pt x="98309" y="260509"/>
                  </a:lnTo>
                  <a:lnTo>
                    <a:pt x="131283" y="264928"/>
                  </a:lnTo>
                  <a:lnTo>
                    <a:pt x="164300" y="261429"/>
                  </a:lnTo>
                  <a:lnTo>
                    <a:pt x="195551" y="250199"/>
                  </a:lnTo>
                  <a:lnTo>
                    <a:pt x="223226" y="231426"/>
                  </a:lnTo>
                  <a:lnTo>
                    <a:pt x="228600" y="225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13923" y="4162044"/>
              <a:ext cx="288290" cy="254635"/>
            </a:xfrm>
            <a:custGeom>
              <a:avLst/>
              <a:gdLst/>
              <a:ahLst/>
              <a:cxnLst/>
              <a:rect l="l" t="t" r="r" b="b"/>
              <a:pathLst>
                <a:path w="288289" h="254635">
                  <a:moveTo>
                    <a:pt x="288036" y="225552"/>
                  </a:moveTo>
                  <a:lnTo>
                    <a:pt x="25146" y="0"/>
                  </a:lnTo>
                  <a:lnTo>
                    <a:pt x="0" y="28956"/>
                  </a:lnTo>
                  <a:lnTo>
                    <a:pt x="263652" y="254508"/>
                  </a:lnTo>
                  <a:lnTo>
                    <a:pt x="288036" y="22555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670439" y="3777996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533400" y="190500"/>
                  </a:moveTo>
                  <a:lnTo>
                    <a:pt x="529120" y="142620"/>
                  </a:lnTo>
                  <a:lnTo>
                    <a:pt x="516776" y="97531"/>
                  </a:lnTo>
                  <a:lnTo>
                    <a:pt x="497106" y="55993"/>
                  </a:lnTo>
                  <a:lnTo>
                    <a:pt x="470851" y="18762"/>
                  </a:lnTo>
                  <a:lnTo>
                    <a:pt x="452125" y="0"/>
                  </a:lnTo>
                  <a:lnTo>
                    <a:pt x="81562" y="0"/>
                  </a:lnTo>
                  <a:lnTo>
                    <a:pt x="36463" y="55993"/>
                  </a:lnTo>
                  <a:lnTo>
                    <a:pt x="16711" y="97531"/>
                  </a:lnTo>
                  <a:lnTo>
                    <a:pt x="4304" y="142620"/>
                  </a:lnTo>
                  <a:lnTo>
                    <a:pt x="0" y="190500"/>
                  </a:lnTo>
                  <a:lnTo>
                    <a:pt x="4304" y="238580"/>
                  </a:lnTo>
                  <a:lnTo>
                    <a:pt x="16711" y="283775"/>
                  </a:lnTo>
                  <a:lnTo>
                    <a:pt x="36463" y="325345"/>
                  </a:lnTo>
                  <a:lnTo>
                    <a:pt x="62799" y="362551"/>
                  </a:lnTo>
                  <a:lnTo>
                    <a:pt x="94962" y="394651"/>
                  </a:lnTo>
                  <a:lnTo>
                    <a:pt x="132192" y="420906"/>
                  </a:lnTo>
                  <a:lnTo>
                    <a:pt x="173731" y="440576"/>
                  </a:lnTo>
                  <a:lnTo>
                    <a:pt x="218820" y="452920"/>
                  </a:lnTo>
                  <a:lnTo>
                    <a:pt x="266700" y="457200"/>
                  </a:lnTo>
                  <a:lnTo>
                    <a:pt x="314780" y="452920"/>
                  </a:lnTo>
                  <a:lnTo>
                    <a:pt x="359975" y="440576"/>
                  </a:lnTo>
                  <a:lnTo>
                    <a:pt x="401545" y="420906"/>
                  </a:lnTo>
                  <a:lnTo>
                    <a:pt x="438751" y="394651"/>
                  </a:lnTo>
                  <a:lnTo>
                    <a:pt x="470851" y="362551"/>
                  </a:lnTo>
                  <a:lnTo>
                    <a:pt x="497106" y="325345"/>
                  </a:lnTo>
                  <a:lnTo>
                    <a:pt x="516776" y="283775"/>
                  </a:lnTo>
                  <a:lnTo>
                    <a:pt x="529120" y="238580"/>
                  </a:lnTo>
                  <a:lnTo>
                    <a:pt x="533400" y="190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651389" y="3778008"/>
              <a:ext cx="3004185" cy="684530"/>
            </a:xfrm>
            <a:custGeom>
              <a:avLst/>
              <a:gdLst/>
              <a:ahLst/>
              <a:cxnLst/>
              <a:rect l="l" t="t" r="r" b="b"/>
              <a:pathLst>
                <a:path w="3004184" h="684529">
                  <a:moveTo>
                    <a:pt x="571500" y="176022"/>
                  </a:moveTo>
                  <a:lnTo>
                    <a:pt x="556704" y="98742"/>
                  </a:lnTo>
                  <a:lnTo>
                    <a:pt x="537032" y="54025"/>
                  </a:lnTo>
                  <a:lnTo>
                    <a:pt x="510247" y="13665"/>
                  </a:lnTo>
                  <a:lnTo>
                    <a:pt x="497433" y="0"/>
                  </a:lnTo>
                  <a:lnTo>
                    <a:pt x="444398" y="0"/>
                  </a:lnTo>
                  <a:lnTo>
                    <a:pt x="450862" y="4914"/>
                  </a:lnTo>
                  <a:lnTo>
                    <a:pt x="475754" y="30657"/>
                  </a:lnTo>
                  <a:lnTo>
                    <a:pt x="497027" y="60896"/>
                  </a:lnTo>
                  <a:lnTo>
                    <a:pt x="514121" y="95580"/>
                  </a:lnTo>
                  <a:lnTo>
                    <a:pt x="526440" y="134721"/>
                  </a:lnTo>
                  <a:lnTo>
                    <a:pt x="533400" y="178308"/>
                  </a:lnTo>
                  <a:lnTo>
                    <a:pt x="533400" y="204216"/>
                  </a:lnTo>
                  <a:lnTo>
                    <a:pt x="526656" y="246722"/>
                  </a:lnTo>
                  <a:lnTo>
                    <a:pt x="514705" y="285051"/>
                  </a:lnTo>
                  <a:lnTo>
                    <a:pt x="477393" y="349046"/>
                  </a:lnTo>
                  <a:lnTo>
                    <a:pt x="425907" y="395973"/>
                  </a:lnTo>
                  <a:lnTo>
                    <a:pt x="364693" y="425615"/>
                  </a:lnTo>
                  <a:lnTo>
                    <a:pt x="298157" y="437743"/>
                  </a:lnTo>
                  <a:lnTo>
                    <a:pt x="264287" y="437172"/>
                  </a:lnTo>
                  <a:lnTo>
                    <a:pt x="198107" y="422605"/>
                  </a:lnTo>
                  <a:lnTo>
                    <a:pt x="137718" y="389966"/>
                  </a:lnTo>
                  <a:lnTo>
                    <a:pt x="87541" y="339039"/>
                  </a:lnTo>
                  <a:lnTo>
                    <a:pt x="52019" y="269570"/>
                  </a:lnTo>
                  <a:lnTo>
                    <a:pt x="41148" y="227838"/>
                  </a:lnTo>
                  <a:lnTo>
                    <a:pt x="38100" y="190500"/>
                  </a:lnTo>
                  <a:lnTo>
                    <a:pt x="39624" y="165354"/>
                  </a:lnTo>
                  <a:lnTo>
                    <a:pt x="48882" y="122275"/>
                  </a:lnTo>
                  <a:lnTo>
                    <a:pt x="63271" y="83883"/>
                  </a:lnTo>
                  <a:lnTo>
                    <a:pt x="82181" y="50165"/>
                  </a:lnTo>
                  <a:lnTo>
                    <a:pt x="127736" y="0"/>
                  </a:lnTo>
                  <a:lnTo>
                    <a:pt x="74904" y="0"/>
                  </a:lnTo>
                  <a:lnTo>
                    <a:pt x="34696" y="54889"/>
                  </a:lnTo>
                  <a:lnTo>
                    <a:pt x="15201" y="99618"/>
                  </a:lnTo>
                  <a:lnTo>
                    <a:pt x="3810" y="147828"/>
                  </a:lnTo>
                  <a:lnTo>
                    <a:pt x="0" y="191262"/>
                  </a:lnTo>
                  <a:lnTo>
                    <a:pt x="1524" y="220218"/>
                  </a:lnTo>
                  <a:lnTo>
                    <a:pt x="3810" y="234696"/>
                  </a:lnTo>
                  <a:lnTo>
                    <a:pt x="14236" y="276009"/>
                  </a:lnTo>
                  <a:lnTo>
                    <a:pt x="28689" y="313347"/>
                  </a:lnTo>
                  <a:lnTo>
                    <a:pt x="38100" y="330708"/>
                  </a:lnTo>
                  <a:lnTo>
                    <a:pt x="46774" y="346735"/>
                  </a:lnTo>
                  <a:lnTo>
                    <a:pt x="92265" y="401815"/>
                  </a:lnTo>
                  <a:lnTo>
                    <a:pt x="147586" y="441477"/>
                  </a:lnTo>
                  <a:lnTo>
                    <a:pt x="209588" y="465963"/>
                  </a:lnTo>
                  <a:lnTo>
                    <a:pt x="275145" y="475513"/>
                  </a:lnTo>
                  <a:lnTo>
                    <a:pt x="308279" y="474776"/>
                  </a:lnTo>
                  <a:lnTo>
                    <a:pt x="373291" y="462394"/>
                  </a:lnTo>
                  <a:lnTo>
                    <a:pt x="434035" y="435686"/>
                  </a:lnTo>
                  <a:lnTo>
                    <a:pt x="487349" y="394906"/>
                  </a:lnTo>
                  <a:lnTo>
                    <a:pt x="530123" y="340283"/>
                  </a:lnTo>
                  <a:lnTo>
                    <a:pt x="559219" y="272059"/>
                  </a:lnTo>
                  <a:lnTo>
                    <a:pt x="567651" y="232930"/>
                  </a:lnTo>
                  <a:lnTo>
                    <a:pt x="571500" y="190500"/>
                  </a:lnTo>
                  <a:lnTo>
                    <a:pt x="571500" y="176022"/>
                  </a:lnTo>
                  <a:close/>
                </a:path>
                <a:path w="3004184" h="684529">
                  <a:moveTo>
                    <a:pt x="2241804" y="414528"/>
                  </a:moveTo>
                  <a:lnTo>
                    <a:pt x="2219706" y="383286"/>
                  </a:lnTo>
                  <a:lnTo>
                    <a:pt x="1835658" y="653034"/>
                  </a:lnTo>
                  <a:lnTo>
                    <a:pt x="1857756" y="684276"/>
                  </a:lnTo>
                  <a:lnTo>
                    <a:pt x="2241804" y="414528"/>
                  </a:lnTo>
                  <a:close/>
                </a:path>
                <a:path w="3004184" h="684529">
                  <a:moveTo>
                    <a:pt x="3003791" y="653034"/>
                  </a:moveTo>
                  <a:lnTo>
                    <a:pt x="2619743" y="383286"/>
                  </a:lnTo>
                  <a:lnTo>
                    <a:pt x="2597645" y="414528"/>
                  </a:lnTo>
                  <a:lnTo>
                    <a:pt x="2981693" y="684276"/>
                  </a:lnTo>
                  <a:lnTo>
                    <a:pt x="3003791" y="653034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567739" y="4387596"/>
              <a:ext cx="530225" cy="247650"/>
            </a:xfrm>
            <a:custGeom>
              <a:avLst/>
              <a:gdLst/>
              <a:ahLst/>
              <a:cxnLst/>
              <a:rect l="l" t="t" r="r" b="b"/>
              <a:pathLst>
                <a:path w="530225" h="247650">
                  <a:moveTo>
                    <a:pt x="529984" y="247650"/>
                  </a:moveTo>
                  <a:lnTo>
                    <a:pt x="515063" y="173731"/>
                  </a:lnTo>
                  <a:lnTo>
                    <a:pt x="495393" y="132192"/>
                  </a:lnTo>
                  <a:lnTo>
                    <a:pt x="469138" y="94962"/>
                  </a:lnTo>
                  <a:lnTo>
                    <a:pt x="437038" y="62799"/>
                  </a:lnTo>
                  <a:lnTo>
                    <a:pt x="399833" y="36463"/>
                  </a:lnTo>
                  <a:lnTo>
                    <a:pt x="358262" y="16711"/>
                  </a:lnTo>
                  <a:lnTo>
                    <a:pt x="313067" y="4304"/>
                  </a:lnTo>
                  <a:lnTo>
                    <a:pt x="264987" y="0"/>
                  </a:lnTo>
                  <a:lnTo>
                    <a:pt x="217107" y="4304"/>
                  </a:lnTo>
                  <a:lnTo>
                    <a:pt x="172019" y="16711"/>
                  </a:lnTo>
                  <a:lnTo>
                    <a:pt x="130480" y="36463"/>
                  </a:lnTo>
                  <a:lnTo>
                    <a:pt x="93249" y="62799"/>
                  </a:lnTo>
                  <a:lnTo>
                    <a:pt x="61087" y="94962"/>
                  </a:lnTo>
                  <a:lnTo>
                    <a:pt x="34750" y="132192"/>
                  </a:lnTo>
                  <a:lnTo>
                    <a:pt x="14999" y="173731"/>
                  </a:lnTo>
                  <a:lnTo>
                    <a:pt x="2591" y="218820"/>
                  </a:lnTo>
                  <a:lnTo>
                    <a:pt x="0" y="247650"/>
                  </a:lnTo>
                  <a:lnTo>
                    <a:pt x="529984" y="247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548019" y="4368546"/>
              <a:ext cx="570230" cy="266700"/>
            </a:xfrm>
            <a:custGeom>
              <a:avLst/>
              <a:gdLst/>
              <a:ahLst/>
              <a:cxnLst/>
              <a:rect l="l" t="t" r="r" b="b"/>
              <a:pathLst>
                <a:path w="570229" h="266700">
                  <a:moveTo>
                    <a:pt x="569976" y="266700"/>
                  </a:moveTo>
                  <a:lnTo>
                    <a:pt x="555663" y="193993"/>
                  </a:lnTo>
                  <a:lnTo>
                    <a:pt x="535993" y="149278"/>
                  </a:lnTo>
                  <a:lnTo>
                    <a:pt x="509250" y="108956"/>
                  </a:lnTo>
                  <a:lnTo>
                    <a:pt x="476283" y="73813"/>
                  </a:lnTo>
                  <a:lnTo>
                    <a:pt x="437943" y="44636"/>
                  </a:lnTo>
                  <a:lnTo>
                    <a:pt x="395080" y="22211"/>
                  </a:lnTo>
                  <a:lnTo>
                    <a:pt x="348544" y="7324"/>
                  </a:lnTo>
                  <a:lnTo>
                    <a:pt x="299185" y="762"/>
                  </a:lnTo>
                  <a:lnTo>
                    <a:pt x="284707" y="0"/>
                  </a:lnTo>
                  <a:lnTo>
                    <a:pt x="270229" y="762"/>
                  </a:lnTo>
                  <a:lnTo>
                    <a:pt x="221078" y="7372"/>
                  </a:lnTo>
                  <a:lnTo>
                    <a:pt x="174613" y="22396"/>
                  </a:lnTo>
                  <a:lnTo>
                    <a:pt x="131736" y="45010"/>
                  </a:lnTo>
                  <a:lnTo>
                    <a:pt x="93350" y="74390"/>
                  </a:lnTo>
                  <a:lnTo>
                    <a:pt x="60357" y="109710"/>
                  </a:lnTo>
                  <a:lnTo>
                    <a:pt x="33660" y="150148"/>
                  </a:lnTo>
                  <a:lnTo>
                    <a:pt x="14162" y="194878"/>
                  </a:lnTo>
                  <a:lnTo>
                    <a:pt x="2767" y="243078"/>
                  </a:lnTo>
                  <a:lnTo>
                    <a:pt x="0" y="266700"/>
                  </a:lnTo>
                  <a:lnTo>
                    <a:pt x="38200" y="266700"/>
                  </a:lnTo>
                  <a:lnTo>
                    <a:pt x="38581" y="260604"/>
                  </a:lnTo>
                  <a:lnTo>
                    <a:pt x="47850" y="217530"/>
                  </a:lnTo>
                  <a:lnTo>
                    <a:pt x="62232" y="179142"/>
                  </a:lnTo>
                  <a:lnTo>
                    <a:pt x="81144" y="145426"/>
                  </a:lnTo>
                  <a:lnTo>
                    <a:pt x="130237" y="91954"/>
                  </a:lnTo>
                  <a:lnTo>
                    <a:pt x="190475" y="57003"/>
                  </a:lnTo>
                  <a:lnTo>
                    <a:pt x="257205" y="40460"/>
                  </a:lnTo>
                  <a:lnTo>
                    <a:pt x="291550" y="39057"/>
                  </a:lnTo>
                  <a:lnTo>
                    <a:pt x="325775" y="42214"/>
                  </a:lnTo>
                  <a:lnTo>
                    <a:pt x="391532" y="62155"/>
                  </a:lnTo>
                  <a:lnTo>
                    <a:pt x="449823" y="100171"/>
                  </a:lnTo>
                  <a:lnTo>
                    <a:pt x="495996" y="156150"/>
                  </a:lnTo>
                  <a:lnTo>
                    <a:pt x="513085" y="190842"/>
                  </a:lnTo>
                  <a:lnTo>
                    <a:pt x="525399" y="229982"/>
                  </a:lnTo>
                  <a:lnTo>
                    <a:pt x="531262" y="266700"/>
                  </a:lnTo>
                  <a:lnTo>
                    <a:pt x="569976" y="26670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3848989" y="37630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784989" y="3777995"/>
            <a:ext cx="571500" cy="475615"/>
            <a:chOff x="5784989" y="3777995"/>
            <a:chExt cx="571500" cy="475615"/>
          </a:xfrm>
        </p:grpSpPr>
        <p:sp>
          <p:nvSpPr>
            <p:cNvPr id="33" name="object 33"/>
            <p:cNvSpPr/>
            <p:nvPr/>
          </p:nvSpPr>
          <p:spPr>
            <a:xfrm>
              <a:off x="5804039" y="3777995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533400" y="190500"/>
                  </a:moveTo>
                  <a:lnTo>
                    <a:pt x="529120" y="142620"/>
                  </a:lnTo>
                  <a:lnTo>
                    <a:pt x="516776" y="97531"/>
                  </a:lnTo>
                  <a:lnTo>
                    <a:pt x="497106" y="55993"/>
                  </a:lnTo>
                  <a:lnTo>
                    <a:pt x="470851" y="18762"/>
                  </a:lnTo>
                  <a:lnTo>
                    <a:pt x="452125" y="0"/>
                  </a:lnTo>
                  <a:lnTo>
                    <a:pt x="81562" y="0"/>
                  </a:lnTo>
                  <a:lnTo>
                    <a:pt x="36463" y="55993"/>
                  </a:lnTo>
                  <a:lnTo>
                    <a:pt x="16711" y="97531"/>
                  </a:lnTo>
                  <a:lnTo>
                    <a:pt x="4304" y="142620"/>
                  </a:lnTo>
                  <a:lnTo>
                    <a:pt x="0" y="190500"/>
                  </a:lnTo>
                  <a:lnTo>
                    <a:pt x="4304" y="238580"/>
                  </a:lnTo>
                  <a:lnTo>
                    <a:pt x="16711" y="283775"/>
                  </a:lnTo>
                  <a:lnTo>
                    <a:pt x="36463" y="325345"/>
                  </a:lnTo>
                  <a:lnTo>
                    <a:pt x="62799" y="362551"/>
                  </a:lnTo>
                  <a:lnTo>
                    <a:pt x="94962" y="394651"/>
                  </a:lnTo>
                  <a:lnTo>
                    <a:pt x="132192" y="420906"/>
                  </a:lnTo>
                  <a:lnTo>
                    <a:pt x="173731" y="440576"/>
                  </a:lnTo>
                  <a:lnTo>
                    <a:pt x="218820" y="452920"/>
                  </a:lnTo>
                  <a:lnTo>
                    <a:pt x="266700" y="457200"/>
                  </a:lnTo>
                  <a:lnTo>
                    <a:pt x="314780" y="452920"/>
                  </a:lnTo>
                  <a:lnTo>
                    <a:pt x="359975" y="440576"/>
                  </a:lnTo>
                  <a:lnTo>
                    <a:pt x="401545" y="420906"/>
                  </a:lnTo>
                  <a:lnTo>
                    <a:pt x="438751" y="394651"/>
                  </a:lnTo>
                  <a:lnTo>
                    <a:pt x="470851" y="362551"/>
                  </a:lnTo>
                  <a:lnTo>
                    <a:pt x="497106" y="325345"/>
                  </a:lnTo>
                  <a:lnTo>
                    <a:pt x="516776" y="283775"/>
                  </a:lnTo>
                  <a:lnTo>
                    <a:pt x="529120" y="238580"/>
                  </a:lnTo>
                  <a:lnTo>
                    <a:pt x="533400" y="190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784989" y="3777995"/>
              <a:ext cx="571500" cy="475615"/>
            </a:xfrm>
            <a:custGeom>
              <a:avLst/>
              <a:gdLst/>
              <a:ahLst/>
              <a:cxnLst/>
              <a:rect l="l" t="t" r="r" b="b"/>
              <a:pathLst>
                <a:path w="571500" h="475614">
                  <a:moveTo>
                    <a:pt x="127738" y="0"/>
                  </a:moveTo>
                  <a:lnTo>
                    <a:pt x="74907" y="0"/>
                  </a:lnTo>
                  <a:lnTo>
                    <a:pt x="61399" y="14460"/>
                  </a:lnTo>
                  <a:lnTo>
                    <a:pt x="34703" y="54898"/>
                  </a:lnTo>
                  <a:lnTo>
                    <a:pt x="15205" y="99629"/>
                  </a:lnTo>
                  <a:lnTo>
                    <a:pt x="3809" y="147828"/>
                  </a:lnTo>
                  <a:lnTo>
                    <a:pt x="0" y="191262"/>
                  </a:lnTo>
                  <a:lnTo>
                    <a:pt x="1524" y="220218"/>
                  </a:lnTo>
                  <a:lnTo>
                    <a:pt x="3810" y="234696"/>
                  </a:lnTo>
                  <a:lnTo>
                    <a:pt x="14241" y="276010"/>
                  </a:lnTo>
                  <a:lnTo>
                    <a:pt x="28695" y="313349"/>
                  </a:lnTo>
                  <a:lnTo>
                    <a:pt x="38100" y="330714"/>
                  </a:lnTo>
                  <a:lnTo>
                    <a:pt x="38100" y="190500"/>
                  </a:lnTo>
                  <a:lnTo>
                    <a:pt x="39624" y="165354"/>
                  </a:lnTo>
                  <a:lnTo>
                    <a:pt x="48893" y="122280"/>
                  </a:lnTo>
                  <a:lnTo>
                    <a:pt x="63274" y="83892"/>
                  </a:lnTo>
                  <a:lnTo>
                    <a:pt x="82187" y="50176"/>
                  </a:lnTo>
                  <a:lnTo>
                    <a:pt x="105049" y="21117"/>
                  </a:lnTo>
                  <a:lnTo>
                    <a:pt x="127738" y="0"/>
                  </a:lnTo>
                  <a:close/>
                </a:path>
                <a:path w="571500" h="475614">
                  <a:moveTo>
                    <a:pt x="533400" y="333840"/>
                  </a:moveTo>
                  <a:lnTo>
                    <a:pt x="533400" y="204216"/>
                  </a:lnTo>
                  <a:lnTo>
                    <a:pt x="526658" y="246726"/>
                  </a:lnTo>
                  <a:lnTo>
                    <a:pt x="514708" y="285054"/>
                  </a:lnTo>
                  <a:lnTo>
                    <a:pt x="477403" y="349050"/>
                  </a:lnTo>
                  <a:lnTo>
                    <a:pt x="425919" y="395981"/>
                  </a:lnTo>
                  <a:lnTo>
                    <a:pt x="364693" y="425622"/>
                  </a:lnTo>
                  <a:lnTo>
                    <a:pt x="298161" y="437750"/>
                  </a:lnTo>
                  <a:lnTo>
                    <a:pt x="264290" y="437175"/>
                  </a:lnTo>
                  <a:lnTo>
                    <a:pt x="198115" y="422612"/>
                  </a:lnTo>
                  <a:lnTo>
                    <a:pt x="137721" y="389975"/>
                  </a:lnTo>
                  <a:lnTo>
                    <a:pt x="87547" y="339039"/>
                  </a:lnTo>
                  <a:lnTo>
                    <a:pt x="52026" y="269582"/>
                  </a:lnTo>
                  <a:lnTo>
                    <a:pt x="41148" y="227838"/>
                  </a:lnTo>
                  <a:lnTo>
                    <a:pt x="38100" y="190500"/>
                  </a:lnTo>
                  <a:lnTo>
                    <a:pt x="38100" y="330714"/>
                  </a:lnTo>
                  <a:lnTo>
                    <a:pt x="68103" y="376222"/>
                  </a:lnTo>
                  <a:lnTo>
                    <a:pt x="118900" y="423559"/>
                  </a:lnTo>
                  <a:lnTo>
                    <a:pt x="177952" y="455602"/>
                  </a:lnTo>
                  <a:lnTo>
                    <a:pt x="242125" y="472594"/>
                  </a:lnTo>
                  <a:lnTo>
                    <a:pt x="275153" y="475522"/>
                  </a:lnTo>
                  <a:lnTo>
                    <a:pt x="308286" y="474778"/>
                  </a:lnTo>
                  <a:lnTo>
                    <a:pt x="373300" y="462396"/>
                  </a:lnTo>
                  <a:lnTo>
                    <a:pt x="434035" y="435691"/>
                  </a:lnTo>
                  <a:lnTo>
                    <a:pt x="487356" y="394907"/>
                  </a:lnTo>
                  <a:lnTo>
                    <a:pt x="530129" y="340285"/>
                  </a:lnTo>
                  <a:lnTo>
                    <a:pt x="533400" y="333840"/>
                  </a:lnTo>
                  <a:close/>
                </a:path>
                <a:path w="571500" h="475614">
                  <a:moveTo>
                    <a:pt x="571500" y="190500"/>
                  </a:moveTo>
                  <a:lnTo>
                    <a:pt x="571500" y="176022"/>
                  </a:lnTo>
                  <a:lnTo>
                    <a:pt x="568452" y="147066"/>
                  </a:lnTo>
                  <a:lnTo>
                    <a:pt x="556702" y="98744"/>
                  </a:lnTo>
                  <a:lnTo>
                    <a:pt x="537030" y="54028"/>
                  </a:lnTo>
                  <a:lnTo>
                    <a:pt x="510257" y="13674"/>
                  </a:lnTo>
                  <a:lnTo>
                    <a:pt x="497429" y="0"/>
                  </a:lnTo>
                  <a:lnTo>
                    <a:pt x="444409" y="0"/>
                  </a:lnTo>
                  <a:lnTo>
                    <a:pt x="450866" y="4916"/>
                  </a:lnTo>
                  <a:lnTo>
                    <a:pt x="475758" y="30667"/>
                  </a:lnTo>
                  <a:lnTo>
                    <a:pt x="497039" y="60896"/>
                  </a:lnTo>
                  <a:lnTo>
                    <a:pt x="514127" y="95589"/>
                  </a:lnTo>
                  <a:lnTo>
                    <a:pt x="526441" y="134730"/>
                  </a:lnTo>
                  <a:lnTo>
                    <a:pt x="533400" y="178308"/>
                  </a:lnTo>
                  <a:lnTo>
                    <a:pt x="533400" y="333840"/>
                  </a:lnTo>
                  <a:lnTo>
                    <a:pt x="546582" y="307860"/>
                  </a:lnTo>
                  <a:lnTo>
                    <a:pt x="559222" y="272068"/>
                  </a:lnTo>
                  <a:lnTo>
                    <a:pt x="567658" y="232938"/>
                  </a:lnTo>
                  <a:lnTo>
                    <a:pt x="571500" y="19050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5982589" y="37630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22845" y="4368546"/>
            <a:ext cx="9096375" cy="1123950"/>
            <a:chOff x="822845" y="4368546"/>
            <a:chExt cx="9096375" cy="1123950"/>
          </a:xfrm>
        </p:grpSpPr>
        <p:sp>
          <p:nvSpPr>
            <p:cNvPr id="37" name="object 37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043752" y="4387596"/>
              <a:ext cx="530225" cy="247650"/>
            </a:xfrm>
            <a:custGeom>
              <a:avLst/>
              <a:gdLst/>
              <a:ahLst/>
              <a:cxnLst/>
              <a:rect l="l" t="t" r="r" b="b"/>
              <a:pathLst>
                <a:path w="530225" h="247650">
                  <a:moveTo>
                    <a:pt x="529984" y="247650"/>
                  </a:moveTo>
                  <a:lnTo>
                    <a:pt x="515063" y="173731"/>
                  </a:lnTo>
                  <a:lnTo>
                    <a:pt x="495393" y="132192"/>
                  </a:lnTo>
                  <a:lnTo>
                    <a:pt x="469138" y="94962"/>
                  </a:lnTo>
                  <a:lnTo>
                    <a:pt x="437038" y="62799"/>
                  </a:lnTo>
                  <a:lnTo>
                    <a:pt x="399833" y="36463"/>
                  </a:lnTo>
                  <a:lnTo>
                    <a:pt x="358262" y="16711"/>
                  </a:lnTo>
                  <a:lnTo>
                    <a:pt x="313067" y="4304"/>
                  </a:lnTo>
                  <a:lnTo>
                    <a:pt x="264987" y="0"/>
                  </a:lnTo>
                  <a:lnTo>
                    <a:pt x="217107" y="4304"/>
                  </a:lnTo>
                  <a:lnTo>
                    <a:pt x="172019" y="16711"/>
                  </a:lnTo>
                  <a:lnTo>
                    <a:pt x="130480" y="36463"/>
                  </a:lnTo>
                  <a:lnTo>
                    <a:pt x="93249" y="62799"/>
                  </a:lnTo>
                  <a:lnTo>
                    <a:pt x="61087" y="94962"/>
                  </a:lnTo>
                  <a:lnTo>
                    <a:pt x="34750" y="132192"/>
                  </a:lnTo>
                  <a:lnTo>
                    <a:pt x="14999" y="173731"/>
                  </a:lnTo>
                  <a:lnTo>
                    <a:pt x="2591" y="218820"/>
                  </a:lnTo>
                  <a:lnTo>
                    <a:pt x="0" y="247650"/>
                  </a:lnTo>
                  <a:lnTo>
                    <a:pt x="529984" y="247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024032" y="4368546"/>
              <a:ext cx="570230" cy="266700"/>
            </a:xfrm>
            <a:custGeom>
              <a:avLst/>
              <a:gdLst/>
              <a:ahLst/>
              <a:cxnLst/>
              <a:rect l="l" t="t" r="r" b="b"/>
              <a:pathLst>
                <a:path w="570229" h="266700">
                  <a:moveTo>
                    <a:pt x="569976" y="266700"/>
                  </a:moveTo>
                  <a:lnTo>
                    <a:pt x="555659" y="193993"/>
                  </a:lnTo>
                  <a:lnTo>
                    <a:pt x="535988" y="149278"/>
                  </a:lnTo>
                  <a:lnTo>
                    <a:pt x="509244" y="108956"/>
                  </a:lnTo>
                  <a:lnTo>
                    <a:pt x="476278" y="73813"/>
                  </a:lnTo>
                  <a:lnTo>
                    <a:pt x="437940" y="44636"/>
                  </a:lnTo>
                  <a:lnTo>
                    <a:pt x="395078" y="22211"/>
                  </a:lnTo>
                  <a:lnTo>
                    <a:pt x="348543" y="7324"/>
                  </a:lnTo>
                  <a:lnTo>
                    <a:pt x="299185" y="762"/>
                  </a:lnTo>
                  <a:lnTo>
                    <a:pt x="284707" y="0"/>
                  </a:lnTo>
                  <a:lnTo>
                    <a:pt x="270229" y="762"/>
                  </a:lnTo>
                  <a:lnTo>
                    <a:pt x="221078" y="7372"/>
                  </a:lnTo>
                  <a:lnTo>
                    <a:pt x="174613" y="22396"/>
                  </a:lnTo>
                  <a:lnTo>
                    <a:pt x="131736" y="45010"/>
                  </a:lnTo>
                  <a:lnTo>
                    <a:pt x="93350" y="74390"/>
                  </a:lnTo>
                  <a:lnTo>
                    <a:pt x="60357" y="109710"/>
                  </a:lnTo>
                  <a:lnTo>
                    <a:pt x="33660" y="150148"/>
                  </a:lnTo>
                  <a:lnTo>
                    <a:pt x="14162" y="194878"/>
                  </a:lnTo>
                  <a:lnTo>
                    <a:pt x="2767" y="243078"/>
                  </a:lnTo>
                  <a:lnTo>
                    <a:pt x="0" y="266700"/>
                  </a:lnTo>
                  <a:lnTo>
                    <a:pt x="38200" y="266700"/>
                  </a:lnTo>
                  <a:lnTo>
                    <a:pt x="38581" y="260604"/>
                  </a:lnTo>
                  <a:lnTo>
                    <a:pt x="47850" y="217530"/>
                  </a:lnTo>
                  <a:lnTo>
                    <a:pt x="62232" y="179142"/>
                  </a:lnTo>
                  <a:lnTo>
                    <a:pt x="81144" y="145426"/>
                  </a:lnTo>
                  <a:lnTo>
                    <a:pt x="130237" y="91953"/>
                  </a:lnTo>
                  <a:lnTo>
                    <a:pt x="190475" y="57000"/>
                  </a:lnTo>
                  <a:lnTo>
                    <a:pt x="257205" y="40455"/>
                  </a:lnTo>
                  <a:lnTo>
                    <a:pt x="291550" y="39052"/>
                  </a:lnTo>
                  <a:lnTo>
                    <a:pt x="325775" y="42209"/>
                  </a:lnTo>
                  <a:lnTo>
                    <a:pt x="391532" y="62150"/>
                  </a:lnTo>
                  <a:lnTo>
                    <a:pt x="449823" y="100166"/>
                  </a:lnTo>
                  <a:lnTo>
                    <a:pt x="495996" y="156146"/>
                  </a:lnTo>
                  <a:lnTo>
                    <a:pt x="513085" y="190838"/>
                  </a:lnTo>
                  <a:lnTo>
                    <a:pt x="525399" y="229980"/>
                  </a:lnTo>
                  <a:lnTo>
                    <a:pt x="531262" y="266700"/>
                  </a:lnTo>
                  <a:lnTo>
                    <a:pt x="569976" y="26670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251827" y="5073396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232777" y="505597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266700" y="131721"/>
                  </a:moveTo>
                  <a:lnTo>
                    <a:pt x="266700" y="124863"/>
                  </a:lnTo>
                  <a:lnTo>
                    <a:pt x="265938" y="117243"/>
                  </a:lnTo>
                  <a:lnTo>
                    <a:pt x="255149" y="78009"/>
                  </a:lnTo>
                  <a:lnTo>
                    <a:pt x="211294" y="23237"/>
                  </a:lnTo>
                  <a:lnTo>
                    <a:pt x="149641" y="0"/>
                  </a:lnTo>
                  <a:lnTo>
                    <a:pt x="116605" y="184"/>
                  </a:lnTo>
                  <a:lnTo>
                    <a:pt x="55042" y="24112"/>
                  </a:lnTo>
                  <a:lnTo>
                    <a:pt x="11399" y="79392"/>
                  </a:lnTo>
                  <a:lnTo>
                    <a:pt x="761" y="118767"/>
                  </a:lnTo>
                  <a:lnTo>
                    <a:pt x="761" y="125625"/>
                  </a:lnTo>
                  <a:lnTo>
                    <a:pt x="0" y="132483"/>
                  </a:lnTo>
                  <a:lnTo>
                    <a:pt x="762" y="139341"/>
                  </a:lnTo>
                  <a:lnTo>
                    <a:pt x="1524" y="146961"/>
                  </a:lnTo>
                  <a:lnTo>
                    <a:pt x="3048" y="159915"/>
                  </a:lnTo>
                  <a:lnTo>
                    <a:pt x="17749" y="197876"/>
                  </a:lnTo>
                  <a:lnTo>
                    <a:pt x="38100" y="224994"/>
                  </a:lnTo>
                  <a:lnTo>
                    <a:pt x="38100" y="131721"/>
                  </a:lnTo>
                  <a:lnTo>
                    <a:pt x="38862" y="126387"/>
                  </a:lnTo>
                  <a:lnTo>
                    <a:pt x="38862" y="121815"/>
                  </a:lnTo>
                  <a:lnTo>
                    <a:pt x="51601" y="83866"/>
                  </a:lnTo>
                  <a:lnTo>
                    <a:pt x="74520" y="57152"/>
                  </a:lnTo>
                  <a:lnTo>
                    <a:pt x="104095" y="41586"/>
                  </a:lnTo>
                  <a:lnTo>
                    <a:pt x="136807" y="37080"/>
                  </a:lnTo>
                  <a:lnTo>
                    <a:pt x="169134" y="43548"/>
                  </a:lnTo>
                  <a:lnTo>
                    <a:pt x="197556" y="60900"/>
                  </a:lnTo>
                  <a:lnTo>
                    <a:pt x="218552" y="89050"/>
                  </a:lnTo>
                  <a:lnTo>
                    <a:pt x="228600" y="127911"/>
                  </a:lnTo>
                  <a:lnTo>
                    <a:pt x="228600" y="225127"/>
                  </a:lnTo>
                  <a:lnTo>
                    <a:pt x="245516" y="205298"/>
                  </a:lnTo>
                  <a:lnTo>
                    <a:pt x="260610" y="172000"/>
                  </a:lnTo>
                  <a:lnTo>
                    <a:pt x="266700" y="131721"/>
                  </a:lnTo>
                  <a:close/>
                </a:path>
                <a:path w="266700" h="265429">
                  <a:moveTo>
                    <a:pt x="228600" y="225127"/>
                  </a:moveTo>
                  <a:lnTo>
                    <a:pt x="228600" y="137817"/>
                  </a:lnTo>
                  <a:lnTo>
                    <a:pt x="216512" y="179222"/>
                  </a:lnTo>
                  <a:lnTo>
                    <a:pt x="191533" y="208023"/>
                  </a:lnTo>
                  <a:lnTo>
                    <a:pt x="158436" y="223870"/>
                  </a:lnTo>
                  <a:lnTo>
                    <a:pt x="121998" y="226417"/>
                  </a:lnTo>
                  <a:lnTo>
                    <a:pt x="86993" y="215314"/>
                  </a:lnTo>
                  <a:lnTo>
                    <a:pt x="58197" y="190215"/>
                  </a:lnTo>
                  <a:lnTo>
                    <a:pt x="40386" y="150771"/>
                  </a:lnTo>
                  <a:lnTo>
                    <a:pt x="38862" y="140865"/>
                  </a:lnTo>
                  <a:lnTo>
                    <a:pt x="38862" y="136293"/>
                  </a:lnTo>
                  <a:lnTo>
                    <a:pt x="38100" y="131721"/>
                  </a:lnTo>
                  <a:lnTo>
                    <a:pt x="38100" y="224994"/>
                  </a:lnTo>
                  <a:lnTo>
                    <a:pt x="98309" y="260509"/>
                  </a:lnTo>
                  <a:lnTo>
                    <a:pt x="131283" y="264928"/>
                  </a:lnTo>
                  <a:lnTo>
                    <a:pt x="164300" y="261429"/>
                  </a:lnTo>
                  <a:lnTo>
                    <a:pt x="195551" y="250199"/>
                  </a:lnTo>
                  <a:lnTo>
                    <a:pt x="223226" y="231426"/>
                  </a:lnTo>
                  <a:lnTo>
                    <a:pt x="228600" y="225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438785" y="4847856"/>
              <a:ext cx="859155" cy="254635"/>
            </a:xfrm>
            <a:custGeom>
              <a:avLst/>
              <a:gdLst/>
              <a:ahLst/>
              <a:cxnLst/>
              <a:rect l="l" t="t" r="r" b="b"/>
              <a:pathLst>
                <a:path w="859154" h="254635">
                  <a:moveTo>
                    <a:pt x="218694" y="28194"/>
                  </a:moveTo>
                  <a:lnTo>
                    <a:pt x="192024" y="1524"/>
                  </a:lnTo>
                  <a:lnTo>
                    <a:pt x="0" y="193548"/>
                  </a:lnTo>
                  <a:lnTo>
                    <a:pt x="26670" y="220218"/>
                  </a:lnTo>
                  <a:lnTo>
                    <a:pt x="218694" y="28194"/>
                  </a:lnTo>
                  <a:close/>
                </a:path>
                <a:path w="859154" h="254635">
                  <a:moveTo>
                    <a:pt x="858774" y="225552"/>
                  </a:moveTo>
                  <a:lnTo>
                    <a:pt x="595884" y="0"/>
                  </a:lnTo>
                  <a:lnTo>
                    <a:pt x="570738" y="28956"/>
                  </a:lnTo>
                  <a:lnTo>
                    <a:pt x="834390" y="254508"/>
                  </a:lnTo>
                  <a:lnTo>
                    <a:pt x="858774" y="22555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566027" y="4635246"/>
              <a:ext cx="533400" cy="285750"/>
            </a:xfrm>
            <a:custGeom>
              <a:avLst/>
              <a:gdLst/>
              <a:ahLst/>
              <a:cxnLst/>
              <a:rect l="l" t="t" r="r" b="b"/>
              <a:pathLst>
                <a:path w="533400" h="285750">
                  <a:moveTo>
                    <a:pt x="533400" y="19049"/>
                  </a:moveTo>
                  <a:lnTo>
                    <a:pt x="531697" y="0"/>
                  </a:lnTo>
                  <a:lnTo>
                    <a:pt x="1712" y="0"/>
                  </a:lnTo>
                  <a:lnTo>
                    <a:pt x="0" y="19049"/>
                  </a:lnTo>
                  <a:lnTo>
                    <a:pt x="4304" y="67130"/>
                  </a:lnTo>
                  <a:lnTo>
                    <a:pt x="16711" y="112325"/>
                  </a:lnTo>
                  <a:lnTo>
                    <a:pt x="36463" y="153895"/>
                  </a:lnTo>
                  <a:lnTo>
                    <a:pt x="62799" y="191100"/>
                  </a:lnTo>
                  <a:lnTo>
                    <a:pt x="94962" y="223201"/>
                  </a:lnTo>
                  <a:lnTo>
                    <a:pt x="132192" y="249456"/>
                  </a:lnTo>
                  <a:lnTo>
                    <a:pt x="173731" y="269126"/>
                  </a:lnTo>
                  <a:lnTo>
                    <a:pt x="218820" y="281470"/>
                  </a:lnTo>
                  <a:lnTo>
                    <a:pt x="266700" y="285749"/>
                  </a:lnTo>
                  <a:lnTo>
                    <a:pt x="314780" y="281470"/>
                  </a:lnTo>
                  <a:lnTo>
                    <a:pt x="359975" y="269126"/>
                  </a:lnTo>
                  <a:lnTo>
                    <a:pt x="401545" y="249456"/>
                  </a:lnTo>
                  <a:lnTo>
                    <a:pt x="438751" y="223201"/>
                  </a:lnTo>
                  <a:lnTo>
                    <a:pt x="470851" y="191100"/>
                  </a:lnTo>
                  <a:lnTo>
                    <a:pt x="497106" y="153895"/>
                  </a:lnTo>
                  <a:lnTo>
                    <a:pt x="516776" y="112325"/>
                  </a:lnTo>
                  <a:lnTo>
                    <a:pt x="529120" y="67130"/>
                  </a:lnTo>
                  <a:lnTo>
                    <a:pt x="533400" y="19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546977" y="4635246"/>
              <a:ext cx="571500" cy="304165"/>
            </a:xfrm>
            <a:custGeom>
              <a:avLst/>
              <a:gdLst/>
              <a:ahLst/>
              <a:cxnLst/>
              <a:rect l="l" t="t" r="r" b="b"/>
              <a:pathLst>
                <a:path w="571500" h="304164">
                  <a:moveTo>
                    <a:pt x="39242" y="0"/>
                  </a:moveTo>
                  <a:lnTo>
                    <a:pt x="1042" y="0"/>
                  </a:lnTo>
                  <a:lnTo>
                    <a:pt x="0" y="19811"/>
                  </a:lnTo>
                  <a:lnTo>
                    <a:pt x="1524" y="48767"/>
                  </a:lnTo>
                  <a:lnTo>
                    <a:pt x="3810" y="63245"/>
                  </a:lnTo>
                  <a:lnTo>
                    <a:pt x="14241" y="104559"/>
                  </a:lnTo>
                  <a:lnTo>
                    <a:pt x="28695" y="141898"/>
                  </a:lnTo>
                  <a:lnTo>
                    <a:pt x="38100" y="159264"/>
                  </a:lnTo>
                  <a:lnTo>
                    <a:pt x="38100" y="19049"/>
                  </a:lnTo>
                  <a:lnTo>
                    <a:pt x="39242" y="0"/>
                  </a:lnTo>
                  <a:close/>
                </a:path>
                <a:path w="571500" h="304164">
                  <a:moveTo>
                    <a:pt x="533400" y="162389"/>
                  </a:moveTo>
                  <a:lnTo>
                    <a:pt x="533400" y="32765"/>
                  </a:lnTo>
                  <a:lnTo>
                    <a:pt x="526658" y="75276"/>
                  </a:lnTo>
                  <a:lnTo>
                    <a:pt x="514708" y="113604"/>
                  </a:lnTo>
                  <a:lnTo>
                    <a:pt x="477403" y="177600"/>
                  </a:lnTo>
                  <a:lnTo>
                    <a:pt x="425919" y="224531"/>
                  </a:lnTo>
                  <a:lnTo>
                    <a:pt x="364693" y="254172"/>
                  </a:lnTo>
                  <a:lnTo>
                    <a:pt x="298161" y="266299"/>
                  </a:lnTo>
                  <a:lnTo>
                    <a:pt x="264290" y="265725"/>
                  </a:lnTo>
                  <a:lnTo>
                    <a:pt x="198115" y="251162"/>
                  </a:lnTo>
                  <a:lnTo>
                    <a:pt x="137721" y="218524"/>
                  </a:lnTo>
                  <a:lnTo>
                    <a:pt x="87547" y="167589"/>
                  </a:lnTo>
                  <a:lnTo>
                    <a:pt x="52026" y="98132"/>
                  </a:lnTo>
                  <a:lnTo>
                    <a:pt x="41148" y="56387"/>
                  </a:lnTo>
                  <a:lnTo>
                    <a:pt x="38100" y="19049"/>
                  </a:lnTo>
                  <a:lnTo>
                    <a:pt x="38100" y="159264"/>
                  </a:lnTo>
                  <a:lnTo>
                    <a:pt x="68103" y="204772"/>
                  </a:lnTo>
                  <a:lnTo>
                    <a:pt x="118900" y="252109"/>
                  </a:lnTo>
                  <a:lnTo>
                    <a:pt x="177952" y="284152"/>
                  </a:lnTo>
                  <a:lnTo>
                    <a:pt x="242125" y="301144"/>
                  </a:lnTo>
                  <a:lnTo>
                    <a:pt x="275153" y="304072"/>
                  </a:lnTo>
                  <a:lnTo>
                    <a:pt x="308286" y="303328"/>
                  </a:lnTo>
                  <a:lnTo>
                    <a:pt x="373300" y="290946"/>
                  </a:lnTo>
                  <a:lnTo>
                    <a:pt x="434035" y="264241"/>
                  </a:lnTo>
                  <a:lnTo>
                    <a:pt x="487356" y="223457"/>
                  </a:lnTo>
                  <a:lnTo>
                    <a:pt x="530129" y="168834"/>
                  </a:lnTo>
                  <a:lnTo>
                    <a:pt x="533400" y="162389"/>
                  </a:lnTo>
                  <a:close/>
                </a:path>
                <a:path w="571500" h="304164">
                  <a:moveTo>
                    <a:pt x="571500" y="19049"/>
                  </a:moveTo>
                  <a:lnTo>
                    <a:pt x="571500" y="4571"/>
                  </a:lnTo>
                  <a:lnTo>
                    <a:pt x="571018" y="0"/>
                  </a:lnTo>
                  <a:lnTo>
                    <a:pt x="532304" y="0"/>
                  </a:lnTo>
                  <a:lnTo>
                    <a:pt x="533400" y="6857"/>
                  </a:lnTo>
                  <a:lnTo>
                    <a:pt x="533400" y="162389"/>
                  </a:lnTo>
                  <a:lnTo>
                    <a:pt x="546582" y="136410"/>
                  </a:lnTo>
                  <a:lnTo>
                    <a:pt x="559222" y="100618"/>
                  </a:lnTo>
                  <a:lnTo>
                    <a:pt x="567658" y="61487"/>
                  </a:lnTo>
                  <a:lnTo>
                    <a:pt x="571500" y="19049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6668401" y="444880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12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22989" y="4635246"/>
            <a:ext cx="571500" cy="304165"/>
          </a:xfrm>
          <a:custGeom>
            <a:avLst/>
            <a:gdLst/>
            <a:ahLst/>
            <a:cxnLst/>
            <a:rect l="l" t="t" r="r" b="b"/>
            <a:pathLst>
              <a:path w="571500" h="304164">
                <a:moveTo>
                  <a:pt x="39242" y="0"/>
                </a:moveTo>
                <a:lnTo>
                  <a:pt x="1042" y="0"/>
                </a:lnTo>
                <a:lnTo>
                  <a:pt x="0" y="19811"/>
                </a:lnTo>
                <a:lnTo>
                  <a:pt x="1524" y="48767"/>
                </a:lnTo>
                <a:lnTo>
                  <a:pt x="3810" y="63245"/>
                </a:lnTo>
                <a:lnTo>
                  <a:pt x="14241" y="104559"/>
                </a:lnTo>
                <a:lnTo>
                  <a:pt x="28695" y="141898"/>
                </a:lnTo>
                <a:lnTo>
                  <a:pt x="38100" y="159264"/>
                </a:lnTo>
                <a:lnTo>
                  <a:pt x="38100" y="19049"/>
                </a:lnTo>
                <a:lnTo>
                  <a:pt x="39242" y="0"/>
                </a:lnTo>
                <a:close/>
              </a:path>
              <a:path w="571500" h="304164">
                <a:moveTo>
                  <a:pt x="533400" y="162389"/>
                </a:moveTo>
                <a:lnTo>
                  <a:pt x="533400" y="32765"/>
                </a:lnTo>
                <a:lnTo>
                  <a:pt x="526658" y="75276"/>
                </a:lnTo>
                <a:lnTo>
                  <a:pt x="514708" y="113604"/>
                </a:lnTo>
                <a:lnTo>
                  <a:pt x="477403" y="177600"/>
                </a:lnTo>
                <a:lnTo>
                  <a:pt x="425919" y="224531"/>
                </a:lnTo>
                <a:lnTo>
                  <a:pt x="364693" y="254172"/>
                </a:lnTo>
                <a:lnTo>
                  <a:pt x="298161" y="266299"/>
                </a:lnTo>
                <a:lnTo>
                  <a:pt x="264290" y="265725"/>
                </a:lnTo>
                <a:lnTo>
                  <a:pt x="198115" y="251162"/>
                </a:lnTo>
                <a:lnTo>
                  <a:pt x="137721" y="218524"/>
                </a:lnTo>
                <a:lnTo>
                  <a:pt x="87547" y="167589"/>
                </a:lnTo>
                <a:lnTo>
                  <a:pt x="52026" y="98132"/>
                </a:lnTo>
                <a:lnTo>
                  <a:pt x="41148" y="56387"/>
                </a:lnTo>
                <a:lnTo>
                  <a:pt x="38100" y="19049"/>
                </a:lnTo>
                <a:lnTo>
                  <a:pt x="38100" y="159264"/>
                </a:lnTo>
                <a:lnTo>
                  <a:pt x="68103" y="204772"/>
                </a:lnTo>
                <a:lnTo>
                  <a:pt x="118900" y="252109"/>
                </a:lnTo>
                <a:lnTo>
                  <a:pt x="177952" y="284152"/>
                </a:lnTo>
                <a:lnTo>
                  <a:pt x="242125" y="301144"/>
                </a:lnTo>
                <a:lnTo>
                  <a:pt x="275153" y="304072"/>
                </a:lnTo>
                <a:lnTo>
                  <a:pt x="308286" y="303328"/>
                </a:lnTo>
                <a:lnTo>
                  <a:pt x="373300" y="290946"/>
                </a:lnTo>
                <a:lnTo>
                  <a:pt x="434035" y="264241"/>
                </a:lnTo>
                <a:lnTo>
                  <a:pt x="487356" y="223457"/>
                </a:lnTo>
                <a:lnTo>
                  <a:pt x="530129" y="168834"/>
                </a:lnTo>
                <a:lnTo>
                  <a:pt x="533400" y="162389"/>
                </a:lnTo>
                <a:close/>
              </a:path>
              <a:path w="571500" h="304164">
                <a:moveTo>
                  <a:pt x="571500" y="19049"/>
                </a:moveTo>
                <a:lnTo>
                  <a:pt x="571500" y="4571"/>
                </a:lnTo>
                <a:lnTo>
                  <a:pt x="571018" y="0"/>
                </a:lnTo>
                <a:lnTo>
                  <a:pt x="532304" y="0"/>
                </a:lnTo>
                <a:lnTo>
                  <a:pt x="533400" y="6857"/>
                </a:lnTo>
                <a:lnTo>
                  <a:pt x="533400" y="162389"/>
                </a:lnTo>
                <a:lnTo>
                  <a:pt x="546582" y="136410"/>
                </a:lnTo>
                <a:lnTo>
                  <a:pt x="559222" y="100618"/>
                </a:lnTo>
                <a:lnTo>
                  <a:pt x="567658" y="61487"/>
                </a:lnTo>
                <a:lnTo>
                  <a:pt x="571500" y="19049"/>
                </a:ln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220589" y="44488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641989" y="4849367"/>
            <a:ext cx="2095500" cy="643255"/>
            <a:chOff x="4641989" y="4849367"/>
            <a:chExt cx="2095500" cy="643255"/>
          </a:xfrm>
        </p:grpSpPr>
        <p:sp>
          <p:nvSpPr>
            <p:cNvPr id="51" name="object 51"/>
            <p:cNvSpPr/>
            <p:nvPr/>
          </p:nvSpPr>
          <p:spPr>
            <a:xfrm>
              <a:off x="4661039" y="5113781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641989" y="5095713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266700" y="131606"/>
                  </a:moveTo>
                  <a:lnTo>
                    <a:pt x="266700" y="124748"/>
                  </a:lnTo>
                  <a:lnTo>
                    <a:pt x="265938" y="117128"/>
                  </a:lnTo>
                  <a:lnTo>
                    <a:pt x="255223" y="77936"/>
                  </a:lnTo>
                  <a:lnTo>
                    <a:pt x="211405" y="23219"/>
                  </a:lnTo>
                  <a:lnTo>
                    <a:pt x="149695" y="0"/>
                  </a:lnTo>
                  <a:lnTo>
                    <a:pt x="116617" y="180"/>
                  </a:lnTo>
                  <a:lnTo>
                    <a:pt x="54985" y="24080"/>
                  </a:lnTo>
                  <a:lnTo>
                    <a:pt x="11347" y="79310"/>
                  </a:lnTo>
                  <a:lnTo>
                    <a:pt x="761" y="118652"/>
                  </a:lnTo>
                  <a:lnTo>
                    <a:pt x="761" y="125510"/>
                  </a:lnTo>
                  <a:lnTo>
                    <a:pt x="0" y="132368"/>
                  </a:lnTo>
                  <a:lnTo>
                    <a:pt x="762" y="139226"/>
                  </a:lnTo>
                  <a:lnTo>
                    <a:pt x="1524" y="146846"/>
                  </a:lnTo>
                  <a:lnTo>
                    <a:pt x="3048" y="159800"/>
                  </a:lnTo>
                  <a:lnTo>
                    <a:pt x="17891" y="197824"/>
                  </a:lnTo>
                  <a:lnTo>
                    <a:pt x="38100" y="224721"/>
                  </a:lnTo>
                  <a:lnTo>
                    <a:pt x="38100" y="131606"/>
                  </a:lnTo>
                  <a:lnTo>
                    <a:pt x="38862" y="126272"/>
                  </a:lnTo>
                  <a:lnTo>
                    <a:pt x="38862" y="121700"/>
                  </a:lnTo>
                  <a:lnTo>
                    <a:pt x="51682" y="83633"/>
                  </a:lnTo>
                  <a:lnTo>
                    <a:pt x="74645" y="56933"/>
                  </a:lnTo>
                  <a:lnTo>
                    <a:pt x="104236" y="41464"/>
                  </a:lnTo>
                  <a:lnTo>
                    <a:pt x="136940" y="37089"/>
                  </a:lnTo>
                  <a:lnTo>
                    <a:pt x="169244" y="43671"/>
                  </a:lnTo>
                  <a:lnTo>
                    <a:pt x="197631" y="61074"/>
                  </a:lnTo>
                  <a:lnTo>
                    <a:pt x="218588" y="89161"/>
                  </a:lnTo>
                  <a:lnTo>
                    <a:pt x="228600" y="127796"/>
                  </a:lnTo>
                  <a:lnTo>
                    <a:pt x="228600" y="225019"/>
                  </a:lnTo>
                  <a:lnTo>
                    <a:pt x="245377" y="205305"/>
                  </a:lnTo>
                  <a:lnTo>
                    <a:pt x="260505" y="171954"/>
                  </a:lnTo>
                  <a:lnTo>
                    <a:pt x="266700" y="131606"/>
                  </a:lnTo>
                  <a:close/>
                </a:path>
                <a:path w="266700" h="265429">
                  <a:moveTo>
                    <a:pt x="228600" y="225019"/>
                  </a:moveTo>
                  <a:lnTo>
                    <a:pt x="228600" y="137702"/>
                  </a:lnTo>
                  <a:lnTo>
                    <a:pt x="216586" y="179101"/>
                  </a:lnTo>
                  <a:lnTo>
                    <a:pt x="191600" y="207919"/>
                  </a:lnTo>
                  <a:lnTo>
                    <a:pt x="158451" y="223794"/>
                  </a:lnTo>
                  <a:lnTo>
                    <a:pt x="121946" y="226366"/>
                  </a:lnTo>
                  <a:lnTo>
                    <a:pt x="86894" y="215273"/>
                  </a:lnTo>
                  <a:lnTo>
                    <a:pt x="58105" y="190157"/>
                  </a:lnTo>
                  <a:lnTo>
                    <a:pt x="40386" y="150656"/>
                  </a:lnTo>
                  <a:lnTo>
                    <a:pt x="38862" y="140750"/>
                  </a:lnTo>
                  <a:lnTo>
                    <a:pt x="38862" y="136178"/>
                  </a:lnTo>
                  <a:lnTo>
                    <a:pt x="38100" y="131606"/>
                  </a:lnTo>
                  <a:lnTo>
                    <a:pt x="38100" y="224721"/>
                  </a:lnTo>
                  <a:lnTo>
                    <a:pt x="98478" y="260577"/>
                  </a:lnTo>
                  <a:lnTo>
                    <a:pt x="131381" y="265010"/>
                  </a:lnTo>
                  <a:lnTo>
                    <a:pt x="164315" y="261513"/>
                  </a:lnTo>
                  <a:lnTo>
                    <a:pt x="195488" y="250272"/>
                  </a:lnTo>
                  <a:lnTo>
                    <a:pt x="223106" y="231473"/>
                  </a:lnTo>
                  <a:lnTo>
                    <a:pt x="228600" y="2250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727839" y="5113781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708789" y="5095713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266700" y="131606"/>
                  </a:moveTo>
                  <a:lnTo>
                    <a:pt x="266700" y="124748"/>
                  </a:lnTo>
                  <a:lnTo>
                    <a:pt x="265938" y="117128"/>
                  </a:lnTo>
                  <a:lnTo>
                    <a:pt x="255223" y="77936"/>
                  </a:lnTo>
                  <a:lnTo>
                    <a:pt x="211405" y="23219"/>
                  </a:lnTo>
                  <a:lnTo>
                    <a:pt x="149695" y="0"/>
                  </a:lnTo>
                  <a:lnTo>
                    <a:pt x="116617" y="180"/>
                  </a:lnTo>
                  <a:lnTo>
                    <a:pt x="54985" y="24080"/>
                  </a:lnTo>
                  <a:lnTo>
                    <a:pt x="11347" y="79310"/>
                  </a:lnTo>
                  <a:lnTo>
                    <a:pt x="761" y="118652"/>
                  </a:lnTo>
                  <a:lnTo>
                    <a:pt x="761" y="125510"/>
                  </a:lnTo>
                  <a:lnTo>
                    <a:pt x="0" y="132368"/>
                  </a:lnTo>
                  <a:lnTo>
                    <a:pt x="762" y="139226"/>
                  </a:lnTo>
                  <a:lnTo>
                    <a:pt x="1524" y="146846"/>
                  </a:lnTo>
                  <a:lnTo>
                    <a:pt x="3048" y="159800"/>
                  </a:lnTo>
                  <a:lnTo>
                    <a:pt x="17891" y="197824"/>
                  </a:lnTo>
                  <a:lnTo>
                    <a:pt x="38100" y="224721"/>
                  </a:lnTo>
                  <a:lnTo>
                    <a:pt x="38100" y="131606"/>
                  </a:lnTo>
                  <a:lnTo>
                    <a:pt x="38862" y="126272"/>
                  </a:lnTo>
                  <a:lnTo>
                    <a:pt x="38862" y="121700"/>
                  </a:lnTo>
                  <a:lnTo>
                    <a:pt x="51682" y="83633"/>
                  </a:lnTo>
                  <a:lnTo>
                    <a:pt x="74645" y="56935"/>
                  </a:lnTo>
                  <a:lnTo>
                    <a:pt x="104236" y="41468"/>
                  </a:lnTo>
                  <a:lnTo>
                    <a:pt x="136940" y="37094"/>
                  </a:lnTo>
                  <a:lnTo>
                    <a:pt x="169244" y="43677"/>
                  </a:lnTo>
                  <a:lnTo>
                    <a:pt x="197631" y="61080"/>
                  </a:lnTo>
                  <a:lnTo>
                    <a:pt x="218588" y="89165"/>
                  </a:lnTo>
                  <a:lnTo>
                    <a:pt x="228600" y="127796"/>
                  </a:lnTo>
                  <a:lnTo>
                    <a:pt x="228600" y="225019"/>
                  </a:lnTo>
                  <a:lnTo>
                    <a:pt x="245377" y="205305"/>
                  </a:lnTo>
                  <a:lnTo>
                    <a:pt x="260505" y="171954"/>
                  </a:lnTo>
                  <a:lnTo>
                    <a:pt x="266700" y="131606"/>
                  </a:lnTo>
                  <a:close/>
                </a:path>
                <a:path w="266700" h="265429">
                  <a:moveTo>
                    <a:pt x="228600" y="225019"/>
                  </a:moveTo>
                  <a:lnTo>
                    <a:pt x="228600" y="137702"/>
                  </a:lnTo>
                  <a:lnTo>
                    <a:pt x="216586" y="179101"/>
                  </a:lnTo>
                  <a:lnTo>
                    <a:pt x="191600" y="207919"/>
                  </a:lnTo>
                  <a:lnTo>
                    <a:pt x="158451" y="223794"/>
                  </a:lnTo>
                  <a:lnTo>
                    <a:pt x="121946" y="226366"/>
                  </a:lnTo>
                  <a:lnTo>
                    <a:pt x="86894" y="215273"/>
                  </a:lnTo>
                  <a:lnTo>
                    <a:pt x="58105" y="190157"/>
                  </a:lnTo>
                  <a:lnTo>
                    <a:pt x="40386" y="150656"/>
                  </a:lnTo>
                  <a:lnTo>
                    <a:pt x="38862" y="140750"/>
                  </a:lnTo>
                  <a:lnTo>
                    <a:pt x="38862" y="136178"/>
                  </a:lnTo>
                  <a:lnTo>
                    <a:pt x="38100" y="131606"/>
                  </a:lnTo>
                  <a:lnTo>
                    <a:pt x="38100" y="224721"/>
                  </a:lnTo>
                  <a:lnTo>
                    <a:pt x="98478" y="260577"/>
                  </a:lnTo>
                  <a:lnTo>
                    <a:pt x="131381" y="265010"/>
                  </a:lnTo>
                  <a:lnTo>
                    <a:pt x="164315" y="261513"/>
                  </a:lnTo>
                  <a:lnTo>
                    <a:pt x="195488" y="250272"/>
                  </a:lnTo>
                  <a:lnTo>
                    <a:pt x="223106" y="231473"/>
                  </a:lnTo>
                  <a:lnTo>
                    <a:pt x="228600" y="2250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843157" y="4849380"/>
              <a:ext cx="1894839" cy="643255"/>
            </a:xfrm>
            <a:custGeom>
              <a:avLst/>
              <a:gdLst/>
              <a:ahLst/>
              <a:cxnLst/>
              <a:rect l="l" t="t" r="r" b="b"/>
              <a:pathLst>
                <a:path w="1894840" h="643254">
                  <a:moveTo>
                    <a:pt x="290322" y="26670"/>
                  </a:moveTo>
                  <a:lnTo>
                    <a:pt x="263652" y="0"/>
                  </a:lnTo>
                  <a:lnTo>
                    <a:pt x="0" y="265176"/>
                  </a:lnTo>
                  <a:lnTo>
                    <a:pt x="26670" y="291846"/>
                  </a:lnTo>
                  <a:lnTo>
                    <a:pt x="290322" y="26670"/>
                  </a:lnTo>
                  <a:close/>
                </a:path>
                <a:path w="1894840" h="643254">
                  <a:moveTo>
                    <a:pt x="931926" y="265176"/>
                  </a:moveTo>
                  <a:lnTo>
                    <a:pt x="668274" y="0"/>
                  </a:lnTo>
                  <a:lnTo>
                    <a:pt x="641604" y="26670"/>
                  </a:lnTo>
                  <a:lnTo>
                    <a:pt x="904494" y="291846"/>
                  </a:lnTo>
                  <a:lnTo>
                    <a:pt x="931926" y="265176"/>
                  </a:lnTo>
                  <a:close/>
                </a:path>
                <a:path w="1894840" h="643254">
                  <a:moveTo>
                    <a:pt x="1894332" y="476250"/>
                  </a:moveTo>
                  <a:lnTo>
                    <a:pt x="1879523" y="398970"/>
                  </a:lnTo>
                  <a:lnTo>
                    <a:pt x="1859851" y="354253"/>
                  </a:lnTo>
                  <a:lnTo>
                    <a:pt x="1833118" y="313931"/>
                  </a:lnTo>
                  <a:lnTo>
                    <a:pt x="1800148" y="278790"/>
                  </a:lnTo>
                  <a:lnTo>
                    <a:pt x="1761807" y="249605"/>
                  </a:lnTo>
                  <a:lnTo>
                    <a:pt x="1718945" y="227177"/>
                  </a:lnTo>
                  <a:lnTo>
                    <a:pt x="1672412" y="212293"/>
                  </a:lnTo>
                  <a:lnTo>
                    <a:pt x="1623060" y="205740"/>
                  </a:lnTo>
                  <a:lnTo>
                    <a:pt x="1608582" y="204978"/>
                  </a:lnTo>
                  <a:lnTo>
                    <a:pt x="1594104" y="205740"/>
                  </a:lnTo>
                  <a:lnTo>
                    <a:pt x="1544942" y="212344"/>
                  </a:lnTo>
                  <a:lnTo>
                    <a:pt x="1498485" y="227368"/>
                  </a:lnTo>
                  <a:lnTo>
                    <a:pt x="1455610" y="249986"/>
                  </a:lnTo>
                  <a:lnTo>
                    <a:pt x="1417218" y="279361"/>
                  </a:lnTo>
                  <a:lnTo>
                    <a:pt x="1384223" y="314680"/>
                  </a:lnTo>
                  <a:lnTo>
                    <a:pt x="1357528" y="355117"/>
                  </a:lnTo>
                  <a:lnTo>
                    <a:pt x="1338033" y="399846"/>
                  </a:lnTo>
                  <a:lnTo>
                    <a:pt x="1326642" y="448056"/>
                  </a:lnTo>
                  <a:lnTo>
                    <a:pt x="1322832" y="491490"/>
                  </a:lnTo>
                  <a:lnTo>
                    <a:pt x="1324356" y="520446"/>
                  </a:lnTo>
                  <a:lnTo>
                    <a:pt x="1326642" y="534924"/>
                  </a:lnTo>
                  <a:lnTo>
                    <a:pt x="1337068" y="576237"/>
                  </a:lnTo>
                  <a:lnTo>
                    <a:pt x="1351521" y="613575"/>
                  </a:lnTo>
                  <a:lnTo>
                    <a:pt x="1360932" y="630936"/>
                  </a:lnTo>
                  <a:lnTo>
                    <a:pt x="1367523" y="643128"/>
                  </a:lnTo>
                  <a:lnTo>
                    <a:pt x="1413649" y="643128"/>
                  </a:lnTo>
                  <a:lnTo>
                    <a:pt x="1410373" y="639267"/>
                  </a:lnTo>
                  <a:lnTo>
                    <a:pt x="1390497" y="606856"/>
                  </a:lnTo>
                  <a:lnTo>
                    <a:pt x="1374851" y="569798"/>
                  </a:lnTo>
                  <a:lnTo>
                    <a:pt x="1363980" y="528066"/>
                  </a:lnTo>
                  <a:lnTo>
                    <a:pt x="1362456" y="515874"/>
                  </a:lnTo>
                  <a:lnTo>
                    <a:pt x="1360932" y="490728"/>
                  </a:lnTo>
                  <a:lnTo>
                    <a:pt x="1362456" y="465582"/>
                  </a:lnTo>
                  <a:lnTo>
                    <a:pt x="1371714" y="422503"/>
                  </a:lnTo>
                  <a:lnTo>
                    <a:pt x="1386103" y="384111"/>
                  </a:lnTo>
                  <a:lnTo>
                    <a:pt x="1405013" y="350393"/>
                  </a:lnTo>
                  <a:lnTo>
                    <a:pt x="1454111" y="296926"/>
                  </a:lnTo>
                  <a:lnTo>
                    <a:pt x="1514348" y="261975"/>
                  </a:lnTo>
                  <a:lnTo>
                    <a:pt x="1581073" y="245427"/>
                  </a:lnTo>
                  <a:lnTo>
                    <a:pt x="1615414" y="244030"/>
                  </a:lnTo>
                  <a:lnTo>
                    <a:pt x="1649641" y="247192"/>
                  </a:lnTo>
                  <a:lnTo>
                    <a:pt x="1715401" y="267131"/>
                  </a:lnTo>
                  <a:lnTo>
                    <a:pt x="1773694" y="305142"/>
                  </a:lnTo>
                  <a:lnTo>
                    <a:pt x="1819859" y="361124"/>
                  </a:lnTo>
                  <a:lnTo>
                    <a:pt x="1836953" y="395808"/>
                  </a:lnTo>
                  <a:lnTo>
                    <a:pt x="1849272" y="434949"/>
                  </a:lnTo>
                  <a:lnTo>
                    <a:pt x="1856232" y="478536"/>
                  </a:lnTo>
                  <a:lnTo>
                    <a:pt x="1856232" y="504444"/>
                  </a:lnTo>
                  <a:lnTo>
                    <a:pt x="1849488" y="546950"/>
                  </a:lnTo>
                  <a:lnTo>
                    <a:pt x="1837537" y="585279"/>
                  </a:lnTo>
                  <a:lnTo>
                    <a:pt x="1820926" y="619391"/>
                  </a:lnTo>
                  <a:lnTo>
                    <a:pt x="1804492" y="643128"/>
                  </a:lnTo>
                  <a:lnTo>
                    <a:pt x="1851164" y="643128"/>
                  </a:lnTo>
                  <a:lnTo>
                    <a:pt x="1869401" y="608088"/>
                  </a:lnTo>
                  <a:lnTo>
                    <a:pt x="1890483" y="533158"/>
                  </a:lnTo>
                  <a:lnTo>
                    <a:pt x="1894332" y="490728"/>
                  </a:lnTo>
                  <a:lnTo>
                    <a:pt x="1894332" y="476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6295771" y="5134609"/>
            <a:ext cx="300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11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74839" y="5491734"/>
            <a:ext cx="9144000" cy="858519"/>
            <a:chOff x="774839" y="5491734"/>
            <a:chExt cx="9144000" cy="858519"/>
          </a:xfrm>
        </p:grpSpPr>
        <p:sp>
          <p:nvSpPr>
            <p:cNvPr id="58" name="object 58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9518027" y="5492496"/>
              <a:ext cx="39625" cy="8572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9107551" y="6218173"/>
            <a:ext cx="2038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74839" y="5492496"/>
            <a:ext cx="9144000" cy="1714500"/>
            <a:chOff x="774839" y="5492496"/>
            <a:chExt cx="9144000" cy="1714500"/>
          </a:xfrm>
        </p:grpSpPr>
        <p:sp>
          <p:nvSpPr>
            <p:cNvPr id="65" name="object 65"/>
            <p:cNvSpPr/>
            <p:nvPr/>
          </p:nvSpPr>
          <p:spPr>
            <a:xfrm>
              <a:off x="6233928" y="5492496"/>
              <a:ext cx="436245" cy="114300"/>
            </a:xfrm>
            <a:custGeom>
              <a:avLst/>
              <a:gdLst/>
              <a:ahLst/>
              <a:cxnLst/>
              <a:rect l="l" t="t" r="r" b="b"/>
              <a:pathLst>
                <a:path w="436245" h="114300">
                  <a:moveTo>
                    <a:pt x="435829" y="0"/>
                  </a:moveTo>
                  <a:lnTo>
                    <a:pt x="0" y="0"/>
                  </a:lnTo>
                  <a:lnTo>
                    <a:pt x="13910" y="19650"/>
                  </a:lnTo>
                  <a:lnTo>
                    <a:pt x="46073" y="51751"/>
                  </a:lnTo>
                  <a:lnTo>
                    <a:pt x="83303" y="78006"/>
                  </a:lnTo>
                  <a:lnTo>
                    <a:pt x="124842" y="97676"/>
                  </a:lnTo>
                  <a:lnTo>
                    <a:pt x="169931" y="110020"/>
                  </a:lnTo>
                  <a:lnTo>
                    <a:pt x="217810" y="114299"/>
                  </a:lnTo>
                  <a:lnTo>
                    <a:pt x="265890" y="110020"/>
                  </a:lnTo>
                  <a:lnTo>
                    <a:pt x="311086" y="97676"/>
                  </a:lnTo>
                  <a:lnTo>
                    <a:pt x="352656" y="78006"/>
                  </a:lnTo>
                  <a:lnTo>
                    <a:pt x="389861" y="51751"/>
                  </a:lnTo>
                  <a:lnTo>
                    <a:pt x="421961" y="19650"/>
                  </a:lnTo>
                  <a:lnTo>
                    <a:pt x="4358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210688" y="5492496"/>
              <a:ext cx="483870" cy="132715"/>
            </a:xfrm>
            <a:custGeom>
              <a:avLst/>
              <a:gdLst/>
              <a:ahLst/>
              <a:cxnLst/>
              <a:rect l="l" t="t" r="r" b="b"/>
              <a:pathLst>
                <a:path w="483870" h="132714">
                  <a:moveTo>
                    <a:pt x="483640" y="0"/>
                  </a:moveTo>
                  <a:lnTo>
                    <a:pt x="436965" y="0"/>
                  </a:lnTo>
                  <a:lnTo>
                    <a:pt x="432704" y="6150"/>
                  </a:lnTo>
                  <a:lnTo>
                    <a:pt x="408457" y="31763"/>
                  </a:lnTo>
                  <a:lnTo>
                    <a:pt x="351548" y="70077"/>
                  </a:lnTo>
                  <a:lnTo>
                    <a:pt x="287114" y="90989"/>
                  </a:lnTo>
                  <a:lnTo>
                    <a:pt x="253461" y="94849"/>
                  </a:lnTo>
                  <a:lnTo>
                    <a:pt x="219591" y="94275"/>
                  </a:lnTo>
                  <a:lnTo>
                    <a:pt x="153415" y="79712"/>
                  </a:lnTo>
                  <a:lnTo>
                    <a:pt x="93022" y="47074"/>
                  </a:lnTo>
                  <a:lnTo>
                    <a:pt x="46119" y="0"/>
                  </a:lnTo>
                  <a:lnTo>
                    <a:pt x="0" y="0"/>
                  </a:lnTo>
                  <a:lnTo>
                    <a:pt x="23404" y="33322"/>
                  </a:lnTo>
                  <a:lnTo>
                    <a:pt x="74201" y="80659"/>
                  </a:lnTo>
                  <a:lnTo>
                    <a:pt x="133253" y="112702"/>
                  </a:lnTo>
                  <a:lnTo>
                    <a:pt x="197426" y="129694"/>
                  </a:lnTo>
                  <a:lnTo>
                    <a:pt x="230454" y="132622"/>
                  </a:lnTo>
                  <a:lnTo>
                    <a:pt x="263587" y="131878"/>
                  </a:lnTo>
                  <a:lnTo>
                    <a:pt x="328601" y="119496"/>
                  </a:lnTo>
                  <a:lnTo>
                    <a:pt x="389336" y="92791"/>
                  </a:lnTo>
                  <a:lnTo>
                    <a:pt x="442657" y="52007"/>
                  </a:lnTo>
                  <a:lnTo>
                    <a:pt x="465558" y="26410"/>
                  </a:lnTo>
                  <a:lnTo>
                    <a:pt x="48364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870826" y="5835396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851776" y="581797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266700" y="131721"/>
                  </a:moveTo>
                  <a:lnTo>
                    <a:pt x="266700" y="124863"/>
                  </a:lnTo>
                  <a:lnTo>
                    <a:pt x="265938" y="117243"/>
                  </a:lnTo>
                  <a:lnTo>
                    <a:pt x="255149" y="78009"/>
                  </a:lnTo>
                  <a:lnTo>
                    <a:pt x="211294" y="23237"/>
                  </a:lnTo>
                  <a:lnTo>
                    <a:pt x="149641" y="0"/>
                  </a:lnTo>
                  <a:lnTo>
                    <a:pt x="116605" y="184"/>
                  </a:lnTo>
                  <a:lnTo>
                    <a:pt x="55042" y="24112"/>
                  </a:lnTo>
                  <a:lnTo>
                    <a:pt x="11399" y="79392"/>
                  </a:lnTo>
                  <a:lnTo>
                    <a:pt x="761" y="118767"/>
                  </a:lnTo>
                  <a:lnTo>
                    <a:pt x="761" y="125625"/>
                  </a:lnTo>
                  <a:lnTo>
                    <a:pt x="0" y="132483"/>
                  </a:lnTo>
                  <a:lnTo>
                    <a:pt x="762" y="139341"/>
                  </a:lnTo>
                  <a:lnTo>
                    <a:pt x="1524" y="146961"/>
                  </a:lnTo>
                  <a:lnTo>
                    <a:pt x="3048" y="159915"/>
                  </a:lnTo>
                  <a:lnTo>
                    <a:pt x="17749" y="197876"/>
                  </a:lnTo>
                  <a:lnTo>
                    <a:pt x="38100" y="224994"/>
                  </a:lnTo>
                  <a:lnTo>
                    <a:pt x="38100" y="131721"/>
                  </a:lnTo>
                  <a:lnTo>
                    <a:pt x="38862" y="126387"/>
                  </a:lnTo>
                  <a:lnTo>
                    <a:pt x="38862" y="121815"/>
                  </a:lnTo>
                  <a:lnTo>
                    <a:pt x="51601" y="83866"/>
                  </a:lnTo>
                  <a:lnTo>
                    <a:pt x="74520" y="57152"/>
                  </a:lnTo>
                  <a:lnTo>
                    <a:pt x="104095" y="41586"/>
                  </a:lnTo>
                  <a:lnTo>
                    <a:pt x="136807" y="37080"/>
                  </a:lnTo>
                  <a:lnTo>
                    <a:pt x="169134" y="43548"/>
                  </a:lnTo>
                  <a:lnTo>
                    <a:pt x="197556" y="60900"/>
                  </a:lnTo>
                  <a:lnTo>
                    <a:pt x="218552" y="89050"/>
                  </a:lnTo>
                  <a:lnTo>
                    <a:pt x="228600" y="127911"/>
                  </a:lnTo>
                  <a:lnTo>
                    <a:pt x="228600" y="225127"/>
                  </a:lnTo>
                  <a:lnTo>
                    <a:pt x="245516" y="205298"/>
                  </a:lnTo>
                  <a:lnTo>
                    <a:pt x="260610" y="172000"/>
                  </a:lnTo>
                  <a:lnTo>
                    <a:pt x="266700" y="131721"/>
                  </a:lnTo>
                  <a:close/>
                </a:path>
                <a:path w="266700" h="265429">
                  <a:moveTo>
                    <a:pt x="228600" y="225127"/>
                  </a:moveTo>
                  <a:lnTo>
                    <a:pt x="228600" y="137817"/>
                  </a:lnTo>
                  <a:lnTo>
                    <a:pt x="216512" y="179222"/>
                  </a:lnTo>
                  <a:lnTo>
                    <a:pt x="191533" y="208023"/>
                  </a:lnTo>
                  <a:lnTo>
                    <a:pt x="158436" y="223870"/>
                  </a:lnTo>
                  <a:lnTo>
                    <a:pt x="121998" y="226417"/>
                  </a:lnTo>
                  <a:lnTo>
                    <a:pt x="86993" y="215314"/>
                  </a:lnTo>
                  <a:lnTo>
                    <a:pt x="58197" y="190215"/>
                  </a:lnTo>
                  <a:lnTo>
                    <a:pt x="40386" y="150771"/>
                  </a:lnTo>
                  <a:lnTo>
                    <a:pt x="38862" y="140865"/>
                  </a:lnTo>
                  <a:lnTo>
                    <a:pt x="38862" y="136293"/>
                  </a:lnTo>
                  <a:lnTo>
                    <a:pt x="38100" y="131721"/>
                  </a:lnTo>
                  <a:lnTo>
                    <a:pt x="38100" y="224994"/>
                  </a:lnTo>
                  <a:lnTo>
                    <a:pt x="98309" y="260509"/>
                  </a:lnTo>
                  <a:lnTo>
                    <a:pt x="131283" y="264928"/>
                  </a:lnTo>
                  <a:lnTo>
                    <a:pt x="164300" y="261429"/>
                  </a:lnTo>
                  <a:lnTo>
                    <a:pt x="195551" y="250199"/>
                  </a:lnTo>
                  <a:lnTo>
                    <a:pt x="223226" y="231426"/>
                  </a:lnTo>
                  <a:lnTo>
                    <a:pt x="228600" y="225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985396" y="5535942"/>
              <a:ext cx="933450" cy="327025"/>
            </a:xfrm>
            <a:custGeom>
              <a:avLst/>
              <a:gdLst/>
              <a:ahLst/>
              <a:cxnLst/>
              <a:rect l="l" t="t" r="r" b="b"/>
              <a:pathLst>
                <a:path w="933450" h="327025">
                  <a:moveTo>
                    <a:pt x="291846" y="25146"/>
                  </a:moveTo>
                  <a:lnTo>
                    <a:pt x="263652" y="0"/>
                  </a:lnTo>
                  <a:lnTo>
                    <a:pt x="0" y="301752"/>
                  </a:lnTo>
                  <a:lnTo>
                    <a:pt x="28956" y="326898"/>
                  </a:lnTo>
                  <a:lnTo>
                    <a:pt x="291846" y="25146"/>
                  </a:lnTo>
                  <a:close/>
                </a:path>
                <a:path w="933450" h="327025">
                  <a:moveTo>
                    <a:pt x="933450" y="301752"/>
                  </a:moveTo>
                  <a:lnTo>
                    <a:pt x="669785" y="0"/>
                  </a:lnTo>
                  <a:lnTo>
                    <a:pt x="641591" y="25146"/>
                  </a:lnTo>
                  <a:lnTo>
                    <a:pt x="904494" y="326898"/>
                  </a:lnTo>
                  <a:lnTo>
                    <a:pt x="933450" y="30175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804039" y="5835396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784989" y="581797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266700" y="131721"/>
                  </a:moveTo>
                  <a:lnTo>
                    <a:pt x="266700" y="124863"/>
                  </a:lnTo>
                  <a:lnTo>
                    <a:pt x="265938" y="117243"/>
                  </a:lnTo>
                  <a:lnTo>
                    <a:pt x="255149" y="78009"/>
                  </a:lnTo>
                  <a:lnTo>
                    <a:pt x="211294" y="23237"/>
                  </a:lnTo>
                  <a:lnTo>
                    <a:pt x="149641" y="0"/>
                  </a:lnTo>
                  <a:lnTo>
                    <a:pt x="116605" y="184"/>
                  </a:lnTo>
                  <a:lnTo>
                    <a:pt x="55042" y="24112"/>
                  </a:lnTo>
                  <a:lnTo>
                    <a:pt x="11399" y="79392"/>
                  </a:lnTo>
                  <a:lnTo>
                    <a:pt x="761" y="118767"/>
                  </a:lnTo>
                  <a:lnTo>
                    <a:pt x="761" y="125625"/>
                  </a:lnTo>
                  <a:lnTo>
                    <a:pt x="0" y="132483"/>
                  </a:lnTo>
                  <a:lnTo>
                    <a:pt x="762" y="139341"/>
                  </a:lnTo>
                  <a:lnTo>
                    <a:pt x="1524" y="146961"/>
                  </a:lnTo>
                  <a:lnTo>
                    <a:pt x="3048" y="159915"/>
                  </a:lnTo>
                  <a:lnTo>
                    <a:pt x="17749" y="197876"/>
                  </a:lnTo>
                  <a:lnTo>
                    <a:pt x="38100" y="224994"/>
                  </a:lnTo>
                  <a:lnTo>
                    <a:pt x="38100" y="131721"/>
                  </a:lnTo>
                  <a:lnTo>
                    <a:pt x="38862" y="126387"/>
                  </a:lnTo>
                  <a:lnTo>
                    <a:pt x="38862" y="121815"/>
                  </a:lnTo>
                  <a:lnTo>
                    <a:pt x="51601" y="83866"/>
                  </a:lnTo>
                  <a:lnTo>
                    <a:pt x="74520" y="57152"/>
                  </a:lnTo>
                  <a:lnTo>
                    <a:pt x="104095" y="41586"/>
                  </a:lnTo>
                  <a:lnTo>
                    <a:pt x="136807" y="37080"/>
                  </a:lnTo>
                  <a:lnTo>
                    <a:pt x="169134" y="43548"/>
                  </a:lnTo>
                  <a:lnTo>
                    <a:pt x="197556" y="60900"/>
                  </a:lnTo>
                  <a:lnTo>
                    <a:pt x="218552" y="89050"/>
                  </a:lnTo>
                  <a:lnTo>
                    <a:pt x="228600" y="127911"/>
                  </a:lnTo>
                  <a:lnTo>
                    <a:pt x="228600" y="225127"/>
                  </a:lnTo>
                  <a:lnTo>
                    <a:pt x="245516" y="205298"/>
                  </a:lnTo>
                  <a:lnTo>
                    <a:pt x="260610" y="172000"/>
                  </a:lnTo>
                  <a:lnTo>
                    <a:pt x="266700" y="131721"/>
                  </a:lnTo>
                  <a:close/>
                </a:path>
                <a:path w="266700" h="265429">
                  <a:moveTo>
                    <a:pt x="228600" y="225127"/>
                  </a:moveTo>
                  <a:lnTo>
                    <a:pt x="228600" y="137817"/>
                  </a:lnTo>
                  <a:lnTo>
                    <a:pt x="216512" y="179222"/>
                  </a:lnTo>
                  <a:lnTo>
                    <a:pt x="191533" y="208023"/>
                  </a:lnTo>
                  <a:lnTo>
                    <a:pt x="158436" y="223870"/>
                  </a:lnTo>
                  <a:lnTo>
                    <a:pt x="121998" y="226417"/>
                  </a:lnTo>
                  <a:lnTo>
                    <a:pt x="86993" y="215314"/>
                  </a:lnTo>
                  <a:lnTo>
                    <a:pt x="58197" y="190215"/>
                  </a:lnTo>
                  <a:lnTo>
                    <a:pt x="40386" y="150771"/>
                  </a:lnTo>
                  <a:lnTo>
                    <a:pt x="38862" y="140865"/>
                  </a:lnTo>
                  <a:lnTo>
                    <a:pt x="38862" y="136293"/>
                  </a:lnTo>
                  <a:lnTo>
                    <a:pt x="38100" y="131721"/>
                  </a:lnTo>
                  <a:lnTo>
                    <a:pt x="38100" y="224994"/>
                  </a:lnTo>
                  <a:lnTo>
                    <a:pt x="98309" y="260509"/>
                  </a:lnTo>
                  <a:lnTo>
                    <a:pt x="131283" y="264928"/>
                  </a:lnTo>
                  <a:lnTo>
                    <a:pt x="164300" y="261429"/>
                  </a:lnTo>
                  <a:lnTo>
                    <a:pt x="195551" y="250199"/>
                  </a:lnTo>
                  <a:lnTo>
                    <a:pt x="223226" y="231426"/>
                  </a:lnTo>
                  <a:lnTo>
                    <a:pt x="228600" y="225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" name="object 76"/>
          <p:cNvGrpSpPr/>
          <p:nvPr/>
        </p:nvGrpSpPr>
        <p:grpSpPr>
          <a:xfrm>
            <a:off x="8932303" y="6349746"/>
            <a:ext cx="625475" cy="857250"/>
            <a:chOff x="8932303" y="6349746"/>
            <a:chExt cx="625475" cy="857250"/>
          </a:xfrm>
        </p:grpSpPr>
        <p:sp>
          <p:nvSpPr>
            <p:cNvPr id="77" name="object 77"/>
            <p:cNvSpPr/>
            <p:nvPr/>
          </p:nvSpPr>
          <p:spPr>
            <a:xfrm>
              <a:off x="9518027" y="6349746"/>
              <a:ext cx="39625" cy="8572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/>
              <a:rect l="l" t="t" r="r" b="b"/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845" y="348995"/>
            <a:ext cx="9096375" cy="5143500"/>
            <a:chOff x="822845" y="348995"/>
            <a:chExt cx="9096375" cy="5143500"/>
          </a:xfrm>
        </p:grpSpPr>
        <p:sp>
          <p:nvSpPr>
            <p:cNvPr id="3" name="object 3"/>
            <p:cNvSpPr/>
            <p:nvPr/>
          </p:nvSpPr>
          <p:spPr>
            <a:xfrm>
              <a:off x="9612515" y="1206245"/>
              <a:ext cx="306324" cy="8572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684143" y="1206245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12515" y="291998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22833" y="2063508"/>
              <a:ext cx="57785" cy="1714500"/>
            </a:xfrm>
            <a:custGeom>
              <a:avLst/>
              <a:gdLst/>
              <a:ahLst/>
              <a:cxnLst/>
              <a:rect l="l" t="t" r="r" b="b"/>
              <a:pathLst>
                <a:path w="57784" h="171450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1714500"/>
                  </a:lnTo>
                  <a:lnTo>
                    <a:pt x="11442" y="171450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171450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22872" y="1714500"/>
                  </a:lnTo>
                  <a:lnTo>
                    <a:pt x="57162" y="171450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518027" y="348995"/>
              <a:ext cx="39625" cy="5143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26294" y="3473208"/>
              <a:ext cx="2556510" cy="306070"/>
            </a:xfrm>
            <a:custGeom>
              <a:avLst/>
              <a:gdLst/>
              <a:ahLst/>
              <a:cxnLst/>
              <a:rect l="l" t="t" r="r" b="b"/>
              <a:pathLst>
                <a:path w="2556510" h="306070">
                  <a:moveTo>
                    <a:pt x="1096289" y="35814"/>
                  </a:moveTo>
                  <a:lnTo>
                    <a:pt x="1081811" y="0"/>
                  </a:lnTo>
                  <a:lnTo>
                    <a:pt x="392963" y="269748"/>
                  </a:lnTo>
                  <a:lnTo>
                    <a:pt x="396709" y="279031"/>
                  </a:lnTo>
                  <a:lnTo>
                    <a:pt x="364070" y="254177"/>
                  </a:lnTo>
                  <a:lnTo>
                    <a:pt x="321208" y="231749"/>
                  </a:lnTo>
                  <a:lnTo>
                    <a:pt x="274675" y="216865"/>
                  </a:lnTo>
                  <a:lnTo>
                    <a:pt x="225323" y="210312"/>
                  </a:lnTo>
                  <a:lnTo>
                    <a:pt x="210845" y="209550"/>
                  </a:lnTo>
                  <a:lnTo>
                    <a:pt x="196367" y="210312"/>
                  </a:lnTo>
                  <a:lnTo>
                    <a:pt x="147205" y="216916"/>
                  </a:lnTo>
                  <a:lnTo>
                    <a:pt x="100749" y="231940"/>
                  </a:lnTo>
                  <a:lnTo>
                    <a:pt x="57873" y="254558"/>
                  </a:lnTo>
                  <a:lnTo>
                    <a:pt x="19481" y="283933"/>
                  </a:lnTo>
                  <a:lnTo>
                    <a:pt x="0" y="304800"/>
                  </a:lnTo>
                  <a:lnTo>
                    <a:pt x="52832" y="304800"/>
                  </a:lnTo>
                  <a:lnTo>
                    <a:pt x="56375" y="301498"/>
                  </a:lnTo>
                  <a:lnTo>
                    <a:pt x="85382" y="281711"/>
                  </a:lnTo>
                  <a:lnTo>
                    <a:pt x="116611" y="266547"/>
                  </a:lnTo>
                  <a:lnTo>
                    <a:pt x="149453" y="255981"/>
                  </a:lnTo>
                  <a:lnTo>
                    <a:pt x="183337" y="249999"/>
                  </a:lnTo>
                  <a:lnTo>
                    <a:pt x="217678" y="248602"/>
                  </a:lnTo>
                  <a:lnTo>
                    <a:pt x="251904" y="251752"/>
                  </a:lnTo>
                  <a:lnTo>
                    <a:pt x="285432" y="259461"/>
                  </a:lnTo>
                  <a:lnTo>
                    <a:pt x="317665" y="271691"/>
                  </a:lnTo>
                  <a:lnTo>
                    <a:pt x="348030" y="288455"/>
                  </a:lnTo>
                  <a:lnTo>
                    <a:pt x="369493" y="304800"/>
                  </a:lnTo>
                  <a:lnTo>
                    <a:pt x="407123" y="304800"/>
                  </a:lnTo>
                  <a:lnTo>
                    <a:pt x="407441" y="305562"/>
                  </a:lnTo>
                  <a:lnTo>
                    <a:pt x="409384" y="304800"/>
                  </a:lnTo>
                  <a:lnTo>
                    <a:pt x="422529" y="304800"/>
                  </a:lnTo>
                  <a:lnTo>
                    <a:pt x="418985" y="301040"/>
                  </a:lnTo>
                  <a:lnTo>
                    <a:pt x="1096289" y="35814"/>
                  </a:lnTo>
                  <a:close/>
                </a:path>
                <a:path w="2556510" h="306070">
                  <a:moveTo>
                    <a:pt x="2556116" y="304800"/>
                  </a:moveTo>
                  <a:lnTo>
                    <a:pt x="2497671" y="254177"/>
                  </a:lnTo>
                  <a:lnTo>
                    <a:pt x="2454808" y="231749"/>
                  </a:lnTo>
                  <a:lnTo>
                    <a:pt x="2408275" y="216865"/>
                  </a:lnTo>
                  <a:lnTo>
                    <a:pt x="2358923" y="210312"/>
                  </a:lnTo>
                  <a:lnTo>
                    <a:pt x="2344445" y="209550"/>
                  </a:lnTo>
                  <a:lnTo>
                    <a:pt x="2329967" y="210312"/>
                  </a:lnTo>
                  <a:lnTo>
                    <a:pt x="2280882" y="216903"/>
                  </a:lnTo>
                  <a:lnTo>
                    <a:pt x="2234425" y="231914"/>
                  </a:lnTo>
                  <a:lnTo>
                    <a:pt x="2191524" y="254520"/>
                  </a:lnTo>
                  <a:lnTo>
                    <a:pt x="2159279" y="279171"/>
                  </a:lnTo>
                  <a:lnTo>
                    <a:pt x="2163089" y="269748"/>
                  </a:lnTo>
                  <a:lnTo>
                    <a:pt x="1474241" y="0"/>
                  </a:lnTo>
                  <a:lnTo>
                    <a:pt x="1459763" y="35814"/>
                  </a:lnTo>
                  <a:lnTo>
                    <a:pt x="2137054" y="301040"/>
                  </a:lnTo>
                  <a:lnTo>
                    <a:pt x="2133536" y="304800"/>
                  </a:lnTo>
                  <a:lnTo>
                    <a:pt x="2146655" y="304800"/>
                  </a:lnTo>
                  <a:lnTo>
                    <a:pt x="2148611" y="305562"/>
                  </a:lnTo>
                  <a:lnTo>
                    <a:pt x="2148916" y="304800"/>
                  </a:lnTo>
                  <a:lnTo>
                    <a:pt x="2186432" y="304800"/>
                  </a:lnTo>
                  <a:lnTo>
                    <a:pt x="2189975" y="301498"/>
                  </a:lnTo>
                  <a:lnTo>
                    <a:pt x="2218982" y="281711"/>
                  </a:lnTo>
                  <a:lnTo>
                    <a:pt x="2250211" y="266547"/>
                  </a:lnTo>
                  <a:lnTo>
                    <a:pt x="2283053" y="255981"/>
                  </a:lnTo>
                  <a:lnTo>
                    <a:pt x="2316937" y="249999"/>
                  </a:lnTo>
                  <a:lnTo>
                    <a:pt x="2351278" y="248602"/>
                  </a:lnTo>
                  <a:lnTo>
                    <a:pt x="2385504" y="251752"/>
                  </a:lnTo>
                  <a:lnTo>
                    <a:pt x="2419032" y="259461"/>
                  </a:lnTo>
                  <a:lnTo>
                    <a:pt x="2451265" y="271691"/>
                  </a:lnTo>
                  <a:lnTo>
                    <a:pt x="2481630" y="288455"/>
                  </a:lnTo>
                  <a:lnTo>
                    <a:pt x="2503093" y="304800"/>
                  </a:lnTo>
                  <a:lnTo>
                    <a:pt x="2556116" y="30480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37239" y="3015995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36463" y="401545"/>
                  </a:lnTo>
                  <a:lnTo>
                    <a:pt x="62799" y="438751"/>
                  </a:lnTo>
                  <a:lnTo>
                    <a:pt x="94962" y="470851"/>
                  </a:lnTo>
                  <a:lnTo>
                    <a:pt x="132192" y="497106"/>
                  </a:lnTo>
                  <a:lnTo>
                    <a:pt x="173731" y="516776"/>
                  </a:lnTo>
                  <a:lnTo>
                    <a:pt x="218820" y="529120"/>
                  </a:lnTo>
                  <a:lnTo>
                    <a:pt x="266700" y="533400"/>
                  </a:lnTo>
                  <a:lnTo>
                    <a:pt x="314780" y="529120"/>
                  </a:lnTo>
                  <a:lnTo>
                    <a:pt x="359975" y="516776"/>
                  </a:lnTo>
                  <a:lnTo>
                    <a:pt x="401545" y="497106"/>
                  </a:lnTo>
                  <a:lnTo>
                    <a:pt x="438751" y="470851"/>
                  </a:lnTo>
                  <a:lnTo>
                    <a:pt x="470851" y="438751"/>
                  </a:lnTo>
                  <a:lnTo>
                    <a:pt x="497106" y="401545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18189" y="2996945"/>
              <a:ext cx="571500" cy="570865"/>
            </a:xfrm>
            <a:custGeom>
              <a:avLst/>
              <a:gdLst/>
              <a:ahLst/>
              <a:cxnLst/>
              <a:rect l="l" t="t" r="r" b="b"/>
              <a:pathLst>
                <a:path w="571500" h="570864">
                  <a:moveTo>
                    <a:pt x="571500" y="285750"/>
                  </a:moveTo>
                  <a:lnTo>
                    <a:pt x="571500" y="271272"/>
                  </a:lnTo>
                  <a:lnTo>
                    <a:pt x="568452" y="242315"/>
                  </a:lnTo>
                  <a:lnTo>
                    <a:pt x="556702" y="193993"/>
                  </a:lnTo>
                  <a:lnTo>
                    <a:pt x="537030" y="149278"/>
                  </a:lnTo>
                  <a:lnTo>
                    <a:pt x="510257" y="108924"/>
                  </a:lnTo>
                  <a:lnTo>
                    <a:pt x="477321" y="73813"/>
                  </a:lnTo>
                  <a:lnTo>
                    <a:pt x="438983" y="44636"/>
                  </a:lnTo>
                  <a:lnTo>
                    <a:pt x="396121" y="22211"/>
                  </a:lnTo>
                  <a:lnTo>
                    <a:pt x="349586" y="7324"/>
                  </a:lnTo>
                  <a:lnTo>
                    <a:pt x="300228" y="762"/>
                  </a:lnTo>
                  <a:lnTo>
                    <a:pt x="285750" y="0"/>
                  </a:lnTo>
                  <a:lnTo>
                    <a:pt x="271272" y="762"/>
                  </a:lnTo>
                  <a:lnTo>
                    <a:pt x="222121" y="7372"/>
                  </a:lnTo>
                  <a:lnTo>
                    <a:pt x="175656" y="22396"/>
                  </a:lnTo>
                  <a:lnTo>
                    <a:pt x="132779" y="45010"/>
                  </a:lnTo>
                  <a:lnTo>
                    <a:pt x="94392" y="74390"/>
                  </a:lnTo>
                  <a:lnTo>
                    <a:pt x="61399" y="109710"/>
                  </a:lnTo>
                  <a:lnTo>
                    <a:pt x="34703" y="150148"/>
                  </a:lnTo>
                  <a:lnTo>
                    <a:pt x="15205" y="194878"/>
                  </a:lnTo>
                  <a:lnTo>
                    <a:pt x="3809" y="243078"/>
                  </a:lnTo>
                  <a:lnTo>
                    <a:pt x="0" y="286512"/>
                  </a:lnTo>
                  <a:lnTo>
                    <a:pt x="1524" y="315468"/>
                  </a:lnTo>
                  <a:lnTo>
                    <a:pt x="3810" y="329946"/>
                  </a:lnTo>
                  <a:lnTo>
                    <a:pt x="14241" y="371260"/>
                  </a:lnTo>
                  <a:lnTo>
                    <a:pt x="28695" y="408598"/>
                  </a:lnTo>
                  <a:lnTo>
                    <a:pt x="38100" y="425964"/>
                  </a:lnTo>
                  <a:lnTo>
                    <a:pt x="38100" y="285750"/>
                  </a:lnTo>
                  <a:lnTo>
                    <a:pt x="39624" y="260604"/>
                  </a:lnTo>
                  <a:lnTo>
                    <a:pt x="48893" y="217530"/>
                  </a:lnTo>
                  <a:lnTo>
                    <a:pt x="63274" y="179142"/>
                  </a:lnTo>
                  <a:lnTo>
                    <a:pt x="82187" y="145426"/>
                  </a:lnTo>
                  <a:lnTo>
                    <a:pt x="131280" y="91953"/>
                  </a:lnTo>
                  <a:lnTo>
                    <a:pt x="191517" y="57000"/>
                  </a:lnTo>
                  <a:lnTo>
                    <a:pt x="258247" y="40455"/>
                  </a:lnTo>
                  <a:lnTo>
                    <a:pt x="292593" y="39052"/>
                  </a:lnTo>
                  <a:lnTo>
                    <a:pt x="326817" y="42209"/>
                  </a:lnTo>
                  <a:lnTo>
                    <a:pt x="392574" y="62150"/>
                  </a:lnTo>
                  <a:lnTo>
                    <a:pt x="450866" y="100166"/>
                  </a:lnTo>
                  <a:lnTo>
                    <a:pt x="497039" y="156146"/>
                  </a:lnTo>
                  <a:lnTo>
                    <a:pt x="514127" y="190838"/>
                  </a:lnTo>
                  <a:lnTo>
                    <a:pt x="526441" y="229980"/>
                  </a:lnTo>
                  <a:lnTo>
                    <a:pt x="533400" y="273558"/>
                  </a:lnTo>
                  <a:lnTo>
                    <a:pt x="533400" y="429090"/>
                  </a:lnTo>
                  <a:lnTo>
                    <a:pt x="546582" y="403110"/>
                  </a:lnTo>
                  <a:lnTo>
                    <a:pt x="559222" y="367318"/>
                  </a:lnTo>
                  <a:lnTo>
                    <a:pt x="567658" y="328188"/>
                  </a:lnTo>
                  <a:lnTo>
                    <a:pt x="571500" y="285750"/>
                  </a:lnTo>
                  <a:close/>
                </a:path>
                <a:path w="571500" h="570864">
                  <a:moveTo>
                    <a:pt x="533400" y="429090"/>
                  </a:moveTo>
                  <a:lnTo>
                    <a:pt x="533400" y="299466"/>
                  </a:lnTo>
                  <a:lnTo>
                    <a:pt x="526658" y="341976"/>
                  </a:lnTo>
                  <a:lnTo>
                    <a:pt x="514708" y="380304"/>
                  </a:lnTo>
                  <a:lnTo>
                    <a:pt x="477403" y="444300"/>
                  </a:lnTo>
                  <a:lnTo>
                    <a:pt x="425919" y="491231"/>
                  </a:lnTo>
                  <a:lnTo>
                    <a:pt x="364693" y="520872"/>
                  </a:lnTo>
                  <a:lnTo>
                    <a:pt x="298161" y="532999"/>
                  </a:lnTo>
                  <a:lnTo>
                    <a:pt x="264290" y="532425"/>
                  </a:lnTo>
                  <a:lnTo>
                    <a:pt x="198115" y="517862"/>
                  </a:lnTo>
                  <a:lnTo>
                    <a:pt x="137721" y="485224"/>
                  </a:lnTo>
                  <a:lnTo>
                    <a:pt x="87547" y="434289"/>
                  </a:lnTo>
                  <a:lnTo>
                    <a:pt x="52026" y="364832"/>
                  </a:lnTo>
                  <a:lnTo>
                    <a:pt x="41148" y="323088"/>
                  </a:lnTo>
                  <a:lnTo>
                    <a:pt x="38100" y="285750"/>
                  </a:lnTo>
                  <a:lnTo>
                    <a:pt x="38100" y="425964"/>
                  </a:lnTo>
                  <a:lnTo>
                    <a:pt x="68103" y="471472"/>
                  </a:lnTo>
                  <a:lnTo>
                    <a:pt x="118900" y="518809"/>
                  </a:lnTo>
                  <a:lnTo>
                    <a:pt x="177952" y="550852"/>
                  </a:lnTo>
                  <a:lnTo>
                    <a:pt x="242125" y="567844"/>
                  </a:lnTo>
                  <a:lnTo>
                    <a:pt x="275153" y="570772"/>
                  </a:lnTo>
                  <a:lnTo>
                    <a:pt x="308286" y="570028"/>
                  </a:lnTo>
                  <a:lnTo>
                    <a:pt x="373300" y="557646"/>
                  </a:lnTo>
                  <a:lnTo>
                    <a:pt x="434035" y="530941"/>
                  </a:lnTo>
                  <a:lnTo>
                    <a:pt x="487356" y="490157"/>
                  </a:lnTo>
                  <a:lnTo>
                    <a:pt x="530129" y="435535"/>
                  </a:lnTo>
                  <a:lnTo>
                    <a:pt x="533400" y="42909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11541" y="1206500"/>
            <a:ext cx="33661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60" dirty="0"/>
              <a:t>R</a:t>
            </a:r>
            <a:r>
              <a:rPr spc="-60" dirty="0"/>
              <a:t>OTATION</a:t>
            </a:r>
            <a:r>
              <a:rPr spc="100" dirty="0"/>
              <a:t> </a:t>
            </a:r>
            <a:r>
              <a:rPr sz="3200" dirty="0"/>
              <a:t>E</a:t>
            </a:r>
            <a:r>
              <a:rPr dirty="0"/>
              <a:t>XAMPLE</a:t>
            </a:r>
            <a:endParaRPr sz="3200"/>
          </a:p>
        </p:txBody>
      </p:sp>
      <p:sp>
        <p:nvSpPr>
          <p:cNvPr id="15" name="object 15"/>
          <p:cNvSpPr txBox="1"/>
          <p:nvPr/>
        </p:nvSpPr>
        <p:spPr>
          <a:xfrm>
            <a:off x="1311541" y="1893824"/>
            <a:ext cx="3782060" cy="157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Rotate left about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9: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R="5080" algn="r">
              <a:lnSpc>
                <a:spcPct val="100000"/>
              </a:lnSpc>
              <a:spcBef>
                <a:spcPts val="2390"/>
              </a:spcBef>
            </a:pPr>
            <a:r>
              <a:rPr sz="2400" b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22845" y="3777234"/>
            <a:ext cx="9096375" cy="858519"/>
            <a:chOff x="822845" y="3777234"/>
            <a:chExt cx="9096375" cy="858519"/>
          </a:xfrm>
        </p:grpSpPr>
        <p:sp>
          <p:nvSpPr>
            <p:cNvPr id="17" name="object 17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133418" y="3778008"/>
              <a:ext cx="1741805" cy="1270"/>
            </a:xfrm>
            <a:custGeom>
              <a:avLst/>
              <a:gdLst/>
              <a:ahLst/>
              <a:cxnLst/>
              <a:rect l="l" t="t" r="r" b="b"/>
              <a:pathLst>
                <a:path w="1741804" h="1270">
                  <a:moveTo>
                    <a:pt x="2260" y="0"/>
                  </a:moveTo>
                  <a:lnTo>
                    <a:pt x="0" y="0"/>
                  </a:lnTo>
                  <a:lnTo>
                    <a:pt x="317" y="762"/>
                  </a:lnTo>
                  <a:lnTo>
                    <a:pt x="2260" y="0"/>
                  </a:lnTo>
                  <a:close/>
                </a:path>
                <a:path w="1741804" h="1270">
                  <a:moveTo>
                    <a:pt x="1741792" y="0"/>
                  </a:moveTo>
                  <a:lnTo>
                    <a:pt x="1739531" y="0"/>
                  </a:lnTo>
                  <a:lnTo>
                    <a:pt x="1741487" y="762"/>
                  </a:lnTo>
                  <a:lnTo>
                    <a:pt x="1741792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289427" y="4387596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270377" y="437017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266700" y="131721"/>
                  </a:moveTo>
                  <a:lnTo>
                    <a:pt x="266700" y="124863"/>
                  </a:lnTo>
                  <a:lnTo>
                    <a:pt x="265938" y="117243"/>
                  </a:lnTo>
                  <a:lnTo>
                    <a:pt x="255149" y="78009"/>
                  </a:lnTo>
                  <a:lnTo>
                    <a:pt x="211294" y="23237"/>
                  </a:lnTo>
                  <a:lnTo>
                    <a:pt x="149641" y="0"/>
                  </a:lnTo>
                  <a:lnTo>
                    <a:pt x="116605" y="184"/>
                  </a:lnTo>
                  <a:lnTo>
                    <a:pt x="55042" y="24112"/>
                  </a:lnTo>
                  <a:lnTo>
                    <a:pt x="11399" y="79392"/>
                  </a:lnTo>
                  <a:lnTo>
                    <a:pt x="761" y="118767"/>
                  </a:lnTo>
                  <a:lnTo>
                    <a:pt x="761" y="125625"/>
                  </a:lnTo>
                  <a:lnTo>
                    <a:pt x="0" y="132483"/>
                  </a:lnTo>
                  <a:lnTo>
                    <a:pt x="762" y="139341"/>
                  </a:lnTo>
                  <a:lnTo>
                    <a:pt x="1524" y="146961"/>
                  </a:lnTo>
                  <a:lnTo>
                    <a:pt x="3048" y="159915"/>
                  </a:lnTo>
                  <a:lnTo>
                    <a:pt x="17749" y="197876"/>
                  </a:lnTo>
                  <a:lnTo>
                    <a:pt x="38100" y="224994"/>
                  </a:lnTo>
                  <a:lnTo>
                    <a:pt x="38100" y="131721"/>
                  </a:lnTo>
                  <a:lnTo>
                    <a:pt x="38862" y="126387"/>
                  </a:lnTo>
                  <a:lnTo>
                    <a:pt x="38862" y="121815"/>
                  </a:lnTo>
                  <a:lnTo>
                    <a:pt x="51601" y="83866"/>
                  </a:lnTo>
                  <a:lnTo>
                    <a:pt x="74520" y="57152"/>
                  </a:lnTo>
                  <a:lnTo>
                    <a:pt x="104095" y="41586"/>
                  </a:lnTo>
                  <a:lnTo>
                    <a:pt x="136807" y="37080"/>
                  </a:lnTo>
                  <a:lnTo>
                    <a:pt x="169134" y="43548"/>
                  </a:lnTo>
                  <a:lnTo>
                    <a:pt x="197556" y="60900"/>
                  </a:lnTo>
                  <a:lnTo>
                    <a:pt x="218552" y="89050"/>
                  </a:lnTo>
                  <a:lnTo>
                    <a:pt x="228600" y="127911"/>
                  </a:lnTo>
                  <a:lnTo>
                    <a:pt x="228600" y="225127"/>
                  </a:lnTo>
                  <a:lnTo>
                    <a:pt x="245516" y="205298"/>
                  </a:lnTo>
                  <a:lnTo>
                    <a:pt x="260610" y="172000"/>
                  </a:lnTo>
                  <a:lnTo>
                    <a:pt x="266700" y="131721"/>
                  </a:lnTo>
                  <a:close/>
                </a:path>
                <a:path w="266700" h="265429">
                  <a:moveTo>
                    <a:pt x="228600" y="225127"/>
                  </a:moveTo>
                  <a:lnTo>
                    <a:pt x="228600" y="137817"/>
                  </a:lnTo>
                  <a:lnTo>
                    <a:pt x="216512" y="179222"/>
                  </a:lnTo>
                  <a:lnTo>
                    <a:pt x="191533" y="208023"/>
                  </a:lnTo>
                  <a:lnTo>
                    <a:pt x="158436" y="223870"/>
                  </a:lnTo>
                  <a:lnTo>
                    <a:pt x="121998" y="226417"/>
                  </a:lnTo>
                  <a:lnTo>
                    <a:pt x="86993" y="215314"/>
                  </a:lnTo>
                  <a:lnTo>
                    <a:pt x="58197" y="190215"/>
                  </a:lnTo>
                  <a:lnTo>
                    <a:pt x="40386" y="150771"/>
                  </a:lnTo>
                  <a:lnTo>
                    <a:pt x="38862" y="140865"/>
                  </a:lnTo>
                  <a:lnTo>
                    <a:pt x="38862" y="136293"/>
                  </a:lnTo>
                  <a:lnTo>
                    <a:pt x="38100" y="131721"/>
                  </a:lnTo>
                  <a:lnTo>
                    <a:pt x="38100" y="224994"/>
                  </a:lnTo>
                  <a:lnTo>
                    <a:pt x="98309" y="260509"/>
                  </a:lnTo>
                  <a:lnTo>
                    <a:pt x="131283" y="264928"/>
                  </a:lnTo>
                  <a:lnTo>
                    <a:pt x="164300" y="261429"/>
                  </a:lnTo>
                  <a:lnTo>
                    <a:pt x="195551" y="250199"/>
                  </a:lnTo>
                  <a:lnTo>
                    <a:pt x="223226" y="231426"/>
                  </a:lnTo>
                  <a:lnTo>
                    <a:pt x="228600" y="225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472319" y="4162044"/>
              <a:ext cx="288925" cy="254635"/>
            </a:xfrm>
            <a:custGeom>
              <a:avLst/>
              <a:gdLst/>
              <a:ahLst/>
              <a:cxnLst/>
              <a:rect l="l" t="t" r="r" b="b"/>
              <a:pathLst>
                <a:path w="288925" h="254635">
                  <a:moveTo>
                    <a:pt x="288798" y="28955"/>
                  </a:moveTo>
                  <a:lnTo>
                    <a:pt x="263652" y="0"/>
                  </a:lnTo>
                  <a:lnTo>
                    <a:pt x="0" y="225551"/>
                  </a:lnTo>
                  <a:lnTo>
                    <a:pt x="25146" y="254507"/>
                  </a:lnTo>
                  <a:lnTo>
                    <a:pt x="288798" y="28955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356239" y="4387596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37189" y="437017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266700" y="131721"/>
                  </a:moveTo>
                  <a:lnTo>
                    <a:pt x="266700" y="124863"/>
                  </a:lnTo>
                  <a:lnTo>
                    <a:pt x="265938" y="117243"/>
                  </a:lnTo>
                  <a:lnTo>
                    <a:pt x="255149" y="78009"/>
                  </a:lnTo>
                  <a:lnTo>
                    <a:pt x="211294" y="23237"/>
                  </a:lnTo>
                  <a:lnTo>
                    <a:pt x="149641" y="0"/>
                  </a:lnTo>
                  <a:lnTo>
                    <a:pt x="116605" y="184"/>
                  </a:lnTo>
                  <a:lnTo>
                    <a:pt x="55042" y="24112"/>
                  </a:lnTo>
                  <a:lnTo>
                    <a:pt x="11399" y="79392"/>
                  </a:lnTo>
                  <a:lnTo>
                    <a:pt x="761" y="118767"/>
                  </a:lnTo>
                  <a:lnTo>
                    <a:pt x="761" y="125625"/>
                  </a:lnTo>
                  <a:lnTo>
                    <a:pt x="0" y="132483"/>
                  </a:lnTo>
                  <a:lnTo>
                    <a:pt x="762" y="139341"/>
                  </a:lnTo>
                  <a:lnTo>
                    <a:pt x="1524" y="146961"/>
                  </a:lnTo>
                  <a:lnTo>
                    <a:pt x="3048" y="159915"/>
                  </a:lnTo>
                  <a:lnTo>
                    <a:pt x="17749" y="197876"/>
                  </a:lnTo>
                  <a:lnTo>
                    <a:pt x="38100" y="224994"/>
                  </a:lnTo>
                  <a:lnTo>
                    <a:pt x="38100" y="131721"/>
                  </a:lnTo>
                  <a:lnTo>
                    <a:pt x="38862" y="126387"/>
                  </a:lnTo>
                  <a:lnTo>
                    <a:pt x="38862" y="121815"/>
                  </a:lnTo>
                  <a:lnTo>
                    <a:pt x="51601" y="83866"/>
                  </a:lnTo>
                  <a:lnTo>
                    <a:pt x="74520" y="57152"/>
                  </a:lnTo>
                  <a:lnTo>
                    <a:pt x="104095" y="41586"/>
                  </a:lnTo>
                  <a:lnTo>
                    <a:pt x="136807" y="37080"/>
                  </a:lnTo>
                  <a:lnTo>
                    <a:pt x="169134" y="43548"/>
                  </a:lnTo>
                  <a:lnTo>
                    <a:pt x="197556" y="60900"/>
                  </a:lnTo>
                  <a:lnTo>
                    <a:pt x="218552" y="89050"/>
                  </a:lnTo>
                  <a:lnTo>
                    <a:pt x="228600" y="127911"/>
                  </a:lnTo>
                  <a:lnTo>
                    <a:pt x="228600" y="225127"/>
                  </a:lnTo>
                  <a:lnTo>
                    <a:pt x="245516" y="205298"/>
                  </a:lnTo>
                  <a:lnTo>
                    <a:pt x="260610" y="172000"/>
                  </a:lnTo>
                  <a:lnTo>
                    <a:pt x="266700" y="131721"/>
                  </a:lnTo>
                  <a:close/>
                </a:path>
                <a:path w="266700" h="265429">
                  <a:moveTo>
                    <a:pt x="228600" y="225127"/>
                  </a:moveTo>
                  <a:lnTo>
                    <a:pt x="228600" y="137817"/>
                  </a:lnTo>
                  <a:lnTo>
                    <a:pt x="216512" y="179222"/>
                  </a:lnTo>
                  <a:lnTo>
                    <a:pt x="191533" y="208023"/>
                  </a:lnTo>
                  <a:lnTo>
                    <a:pt x="158436" y="223870"/>
                  </a:lnTo>
                  <a:lnTo>
                    <a:pt x="121998" y="226417"/>
                  </a:lnTo>
                  <a:lnTo>
                    <a:pt x="86993" y="215314"/>
                  </a:lnTo>
                  <a:lnTo>
                    <a:pt x="58197" y="190215"/>
                  </a:lnTo>
                  <a:lnTo>
                    <a:pt x="40386" y="150771"/>
                  </a:lnTo>
                  <a:lnTo>
                    <a:pt x="38862" y="140865"/>
                  </a:lnTo>
                  <a:lnTo>
                    <a:pt x="38862" y="136293"/>
                  </a:lnTo>
                  <a:lnTo>
                    <a:pt x="38100" y="131721"/>
                  </a:lnTo>
                  <a:lnTo>
                    <a:pt x="38100" y="224994"/>
                  </a:lnTo>
                  <a:lnTo>
                    <a:pt x="98309" y="260509"/>
                  </a:lnTo>
                  <a:lnTo>
                    <a:pt x="131283" y="264928"/>
                  </a:lnTo>
                  <a:lnTo>
                    <a:pt x="164300" y="261429"/>
                  </a:lnTo>
                  <a:lnTo>
                    <a:pt x="195551" y="250199"/>
                  </a:lnTo>
                  <a:lnTo>
                    <a:pt x="223226" y="231426"/>
                  </a:lnTo>
                  <a:lnTo>
                    <a:pt x="228600" y="225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13923" y="4162044"/>
              <a:ext cx="288290" cy="254635"/>
            </a:xfrm>
            <a:custGeom>
              <a:avLst/>
              <a:gdLst/>
              <a:ahLst/>
              <a:cxnLst/>
              <a:rect l="l" t="t" r="r" b="b"/>
              <a:pathLst>
                <a:path w="288289" h="254635">
                  <a:moveTo>
                    <a:pt x="288036" y="225552"/>
                  </a:moveTo>
                  <a:lnTo>
                    <a:pt x="25146" y="0"/>
                  </a:lnTo>
                  <a:lnTo>
                    <a:pt x="0" y="28956"/>
                  </a:lnTo>
                  <a:lnTo>
                    <a:pt x="263652" y="254508"/>
                  </a:lnTo>
                  <a:lnTo>
                    <a:pt x="288036" y="22555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670439" y="3777996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533400" y="190500"/>
                  </a:moveTo>
                  <a:lnTo>
                    <a:pt x="529120" y="142620"/>
                  </a:lnTo>
                  <a:lnTo>
                    <a:pt x="516776" y="97531"/>
                  </a:lnTo>
                  <a:lnTo>
                    <a:pt x="497106" y="55993"/>
                  </a:lnTo>
                  <a:lnTo>
                    <a:pt x="470851" y="18762"/>
                  </a:lnTo>
                  <a:lnTo>
                    <a:pt x="452125" y="0"/>
                  </a:lnTo>
                  <a:lnTo>
                    <a:pt x="81562" y="0"/>
                  </a:lnTo>
                  <a:lnTo>
                    <a:pt x="36463" y="55993"/>
                  </a:lnTo>
                  <a:lnTo>
                    <a:pt x="16711" y="97531"/>
                  </a:lnTo>
                  <a:lnTo>
                    <a:pt x="4304" y="142620"/>
                  </a:lnTo>
                  <a:lnTo>
                    <a:pt x="0" y="190500"/>
                  </a:lnTo>
                  <a:lnTo>
                    <a:pt x="4304" y="238580"/>
                  </a:lnTo>
                  <a:lnTo>
                    <a:pt x="16711" y="283775"/>
                  </a:lnTo>
                  <a:lnTo>
                    <a:pt x="36463" y="325345"/>
                  </a:lnTo>
                  <a:lnTo>
                    <a:pt x="62799" y="362551"/>
                  </a:lnTo>
                  <a:lnTo>
                    <a:pt x="94962" y="394651"/>
                  </a:lnTo>
                  <a:lnTo>
                    <a:pt x="132192" y="420906"/>
                  </a:lnTo>
                  <a:lnTo>
                    <a:pt x="173731" y="440576"/>
                  </a:lnTo>
                  <a:lnTo>
                    <a:pt x="218820" y="452920"/>
                  </a:lnTo>
                  <a:lnTo>
                    <a:pt x="266700" y="457200"/>
                  </a:lnTo>
                  <a:lnTo>
                    <a:pt x="314780" y="452920"/>
                  </a:lnTo>
                  <a:lnTo>
                    <a:pt x="359975" y="440576"/>
                  </a:lnTo>
                  <a:lnTo>
                    <a:pt x="401545" y="420906"/>
                  </a:lnTo>
                  <a:lnTo>
                    <a:pt x="438751" y="394651"/>
                  </a:lnTo>
                  <a:lnTo>
                    <a:pt x="470851" y="362551"/>
                  </a:lnTo>
                  <a:lnTo>
                    <a:pt x="497106" y="325345"/>
                  </a:lnTo>
                  <a:lnTo>
                    <a:pt x="516776" y="283775"/>
                  </a:lnTo>
                  <a:lnTo>
                    <a:pt x="529120" y="238580"/>
                  </a:lnTo>
                  <a:lnTo>
                    <a:pt x="533400" y="190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651389" y="3777996"/>
              <a:ext cx="571500" cy="475615"/>
            </a:xfrm>
            <a:custGeom>
              <a:avLst/>
              <a:gdLst/>
              <a:ahLst/>
              <a:cxnLst/>
              <a:rect l="l" t="t" r="r" b="b"/>
              <a:pathLst>
                <a:path w="571500" h="475614">
                  <a:moveTo>
                    <a:pt x="127738" y="0"/>
                  </a:moveTo>
                  <a:lnTo>
                    <a:pt x="74907" y="0"/>
                  </a:lnTo>
                  <a:lnTo>
                    <a:pt x="61399" y="14460"/>
                  </a:lnTo>
                  <a:lnTo>
                    <a:pt x="34703" y="54898"/>
                  </a:lnTo>
                  <a:lnTo>
                    <a:pt x="15205" y="99629"/>
                  </a:lnTo>
                  <a:lnTo>
                    <a:pt x="3809" y="147828"/>
                  </a:lnTo>
                  <a:lnTo>
                    <a:pt x="0" y="191262"/>
                  </a:lnTo>
                  <a:lnTo>
                    <a:pt x="1524" y="220218"/>
                  </a:lnTo>
                  <a:lnTo>
                    <a:pt x="3810" y="234696"/>
                  </a:lnTo>
                  <a:lnTo>
                    <a:pt x="14241" y="276010"/>
                  </a:lnTo>
                  <a:lnTo>
                    <a:pt x="28695" y="313349"/>
                  </a:lnTo>
                  <a:lnTo>
                    <a:pt x="38100" y="330714"/>
                  </a:lnTo>
                  <a:lnTo>
                    <a:pt x="38100" y="190500"/>
                  </a:lnTo>
                  <a:lnTo>
                    <a:pt x="39624" y="165354"/>
                  </a:lnTo>
                  <a:lnTo>
                    <a:pt x="48893" y="122280"/>
                  </a:lnTo>
                  <a:lnTo>
                    <a:pt x="63274" y="83892"/>
                  </a:lnTo>
                  <a:lnTo>
                    <a:pt x="82187" y="50176"/>
                  </a:lnTo>
                  <a:lnTo>
                    <a:pt x="105049" y="21117"/>
                  </a:lnTo>
                  <a:lnTo>
                    <a:pt x="127738" y="0"/>
                  </a:lnTo>
                  <a:close/>
                </a:path>
                <a:path w="571500" h="475614">
                  <a:moveTo>
                    <a:pt x="533400" y="333840"/>
                  </a:moveTo>
                  <a:lnTo>
                    <a:pt x="533400" y="204216"/>
                  </a:lnTo>
                  <a:lnTo>
                    <a:pt x="526658" y="246726"/>
                  </a:lnTo>
                  <a:lnTo>
                    <a:pt x="514708" y="285054"/>
                  </a:lnTo>
                  <a:lnTo>
                    <a:pt x="477403" y="349050"/>
                  </a:lnTo>
                  <a:lnTo>
                    <a:pt x="425919" y="395981"/>
                  </a:lnTo>
                  <a:lnTo>
                    <a:pt x="364693" y="425622"/>
                  </a:lnTo>
                  <a:lnTo>
                    <a:pt x="298161" y="437750"/>
                  </a:lnTo>
                  <a:lnTo>
                    <a:pt x="264290" y="437175"/>
                  </a:lnTo>
                  <a:lnTo>
                    <a:pt x="198115" y="422612"/>
                  </a:lnTo>
                  <a:lnTo>
                    <a:pt x="137721" y="389975"/>
                  </a:lnTo>
                  <a:lnTo>
                    <a:pt x="87547" y="339039"/>
                  </a:lnTo>
                  <a:lnTo>
                    <a:pt x="52026" y="269582"/>
                  </a:lnTo>
                  <a:lnTo>
                    <a:pt x="41148" y="227838"/>
                  </a:lnTo>
                  <a:lnTo>
                    <a:pt x="38100" y="190500"/>
                  </a:lnTo>
                  <a:lnTo>
                    <a:pt x="38100" y="330714"/>
                  </a:lnTo>
                  <a:lnTo>
                    <a:pt x="68103" y="376222"/>
                  </a:lnTo>
                  <a:lnTo>
                    <a:pt x="118900" y="423559"/>
                  </a:lnTo>
                  <a:lnTo>
                    <a:pt x="177952" y="455602"/>
                  </a:lnTo>
                  <a:lnTo>
                    <a:pt x="242125" y="472594"/>
                  </a:lnTo>
                  <a:lnTo>
                    <a:pt x="275153" y="475522"/>
                  </a:lnTo>
                  <a:lnTo>
                    <a:pt x="308286" y="474778"/>
                  </a:lnTo>
                  <a:lnTo>
                    <a:pt x="373300" y="462396"/>
                  </a:lnTo>
                  <a:lnTo>
                    <a:pt x="434035" y="435691"/>
                  </a:lnTo>
                  <a:lnTo>
                    <a:pt x="487356" y="394907"/>
                  </a:lnTo>
                  <a:lnTo>
                    <a:pt x="530129" y="340285"/>
                  </a:lnTo>
                  <a:lnTo>
                    <a:pt x="533400" y="333840"/>
                  </a:lnTo>
                  <a:close/>
                </a:path>
                <a:path w="571500" h="475614">
                  <a:moveTo>
                    <a:pt x="571500" y="190500"/>
                  </a:moveTo>
                  <a:lnTo>
                    <a:pt x="571500" y="176022"/>
                  </a:lnTo>
                  <a:lnTo>
                    <a:pt x="568452" y="147066"/>
                  </a:lnTo>
                  <a:lnTo>
                    <a:pt x="556705" y="98744"/>
                  </a:lnTo>
                  <a:lnTo>
                    <a:pt x="537036" y="54028"/>
                  </a:lnTo>
                  <a:lnTo>
                    <a:pt x="510257" y="13668"/>
                  </a:lnTo>
                  <a:lnTo>
                    <a:pt x="497434" y="0"/>
                  </a:lnTo>
                  <a:lnTo>
                    <a:pt x="444409" y="0"/>
                  </a:lnTo>
                  <a:lnTo>
                    <a:pt x="450866" y="4916"/>
                  </a:lnTo>
                  <a:lnTo>
                    <a:pt x="475758" y="30667"/>
                  </a:lnTo>
                  <a:lnTo>
                    <a:pt x="497039" y="60896"/>
                  </a:lnTo>
                  <a:lnTo>
                    <a:pt x="514127" y="95589"/>
                  </a:lnTo>
                  <a:lnTo>
                    <a:pt x="526441" y="134730"/>
                  </a:lnTo>
                  <a:lnTo>
                    <a:pt x="533400" y="178308"/>
                  </a:lnTo>
                  <a:lnTo>
                    <a:pt x="533400" y="333840"/>
                  </a:lnTo>
                  <a:lnTo>
                    <a:pt x="546582" y="307860"/>
                  </a:lnTo>
                  <a:lnTo>
                    <a:pt x="559222" y="272068"/>
                  </a:lnTo>
                  <a:lnTo>
                    <a:pt x="567658" y="232938"/>
                  </a:lnTo>
                  <a:lnTo>
                    <a:pt x="571500" y="19050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642227" y="4387596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623177" y="437017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266700" y="131721"/>
                  </a:moveTo>
                  <a:lnTo>
                    <a:pt x="266700" y="124863"/>
                  </a:lnTo>
                  <a:lnTo>
                    <a:pt x="265938" y="117243"/>
                  </a:lnTo>
                  <a:lnTo>
                    <a:pt x="255149" y="78009"/>
                  </a:lnTo>
                  <a:lnTo>
                    <a:pt x="211294" y="23237"/>
                  </a:lnTo>
                  <a:lnTo>
                    <a:pt x="149641" y="0"/>
                  </a:lnTo>
                  <a:lnTo>
                    <a:pt x="116605" y="184"/>
                  </a:lnTo>
                  <a:lnTo>
                    <a:pt x="55042" y="24112"/>
                  </a:lnTo>
                  <a:lnTo>
                    <a:pt x="11399" y="79392"/>
                  </a:lnTo>
                  <a:lnTo>
                    <a:pt x="761" y="118767"/>
                  </a:lnTo>
                  <a:lnTo>
                    <a:pt x="761" y="125625"/>
                  </a:lnTo>
                  <a:lnTo>
                    <a:pt x="0" y="132483"/>
                  </a:lnTo>
                  <a:lnTo>
                    <a:pt x="762" y="139341"/>
                  </a:lnTo>
                  <a:lnTo>
                    <a:pt x="1524" y="146961"/>
                  </a:lnTo>
                  <a:lnTo>
                    <a:pt x="3048" y="159915"/>
                  </a:lnTo>
                  <a:lnTo>
                    <a:pt x="17749" y="197876"/>
                  </a:lnTo>
                  <a:lnTo>
                    <a:pt x="38100" y="224994"/>
                  </a:lnTo>
                  <a:lnTo>
                    <a:pt x="38100" y="131721"/>
                  </a:lnTo>
                  <a:lnTo>
                    <a:pt x="38862" y="126387"/>
                  </a:lnTo>
                  <a:lnTo>
                    <a:pt x="38862" y="121815"/>
                  </a:lnTo>
                  <a:lnTo>
                    <a:pt x="51601" y="83866"/>
                  </a:lnTo>
                  <a:lnTo>
                    <a:pt x="74520" y="57152"/>
                  </a:lnTo>
                  <a:lnTo>
                    <a:pt x="104095" y="41586"/>
                  </a:lnTo>
                  <a:lnTo>
                    <a:pt x="136807" y="37080"/>
                  </a:lnTo>
                  <a:lnTo>
                    <a:pt x="169134" y="43548"/>
                  </a:lnTo>
                  <a:lnTo>
                    <a:pt x="197556" y="60900"/>
                  </a:lnTo>
                  <a:lnTo>
                    <a:pt x="218552" y="89050"/>
                  </a:lnTo>
                  <a:lnTo>
                    <a:pt x="228600" y="127911"/>
                  </a:lnTo>
                  <a:lnTo>
                    <a:pt x="228600" y="225127"/>
                  </a:lnTo>
                  <a:lnTo>
                    <a:pt x="245516" y="205298"/>
                  </a:lnTo>
                  <a:lnTo>
                    <a:pt x="260610" y="172000"/>
                  </a:lnTo>
                  <a:lnTo>
                    <a:pt x="266700" y="131721"/>
                  </a:lnTo>
                  <a:close/>
                </a:path>
                <a:path w="266700" h="265429">
                  <a:moveTo>
                    <a:pt x="228600" y="225127"/>
                  </a:moveTo>
                  <a:lnTo>
                    <a:pt x="228600" y="137817"/>
                  </a:lnTo>
                  <a:lnTo>
                    <a:pt x="216512" y="179222"/>
                  </a:lnTo>
                  <a:lnTo>
                    <a:pt x="191533" y="208023"/>
                  </a:lnTo>
                  <a:lnTo>
                    <a:pt x="158436" y="223870"/>
                  </a:lnTo>
                  <a:lnTo>
                    <a:pt x="121998" y="226417"/>
                  </a:lnTo>
                  <a:lnTo>
                    <a:pt x="86993" y="215314"/>
                  </a:lnTo>
                  <a:lnTo>
                    <a:pt x="58197" y="190215"/>
                  </a:lnTo>
                  <a:lnTo>
                    <a:pt x="40386" y="150771"/>
                  </a:lnTo>
                  <a:lnTo>
                    <a:pt x="38862" y="140865"/>
                  </a:lnTo>
                  <a:lnTo>
                    <a:pt x="38862" y="136293"/>
                  </a:lnTo>
                  <a:lnTo>
                    <a:pt x="38100" y="131721"/>
                  </a:lnTo>
                  <a:lnTo>
                    <a:pt x="38100" y="224994"/>
                  </a:lnTo>
                  <a:lnTo>
                    <a:pt x="98309" y="260509"/>
                  </a:lnTo>
                  <a:lnTo>
                    <a:pt x="131283" y="264928"/>
                  </a:lnTo>
                  <a:lnTo>
                    <a:pt x="164300" y="261429"/>
                  </a:lnTo>
                  <a:lnTo>
                    <a:pt x="195551" y="250199"/>
                  </a:lnTo>
                  <a:lnTo>
                    <a:pt x="223226" y="231426"/>
                  </a:lnTo>
                  <a:lnTo>
                    <a:pt x="228600" y="225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487047" y="4159770"/>
              <a:ext cx="1198245" cy="302895"/>
            </a:xfrm>
            <a:custGeom>
              <a:avLst/>
              <a:gdLst/>
              <a:ahLst/>
              <a:cxnLst/>
              <a:rect l="l" t="t" r="r" b="b"/>
              <a:pathLst>
                <a:path w="1198245" h="302895">
                  <a:moveTo>
                    <a:pt x="406146" y="32766"/>
                  </a:moveTo>
                  <a:lnTo>
                    <a:pt x="384048" y="1524"/>
                  </a:lnTo>
                  <a:lnTo>
                    <a:pt x="0" y="271272"/>
                  </a:lnTo>
                  <a:lnTo>
                    <a:pt x="22098" y="302514"/>
                  </a:lnTo>
                  <a:lnTo>
                    <a:pt x="406146" y="32766"/>
                  </a:lnTo>
                  <a:close/>
                </a:path>
                <a:path w="1198245" h="302895">
                  <a:moveTo>
                    <a:pt x="1197864" y="225552"/>
                  </a:moveTo>
                  <a:lnTo>
                    <a:pt x="781812" y="0"/>
                  </a:lnTo>
                  <a:lnTo>
                    <a:pt x="763524" y="33528"/>
                  </a:lnTo>
                  <a:lnTo>
                    <a:pt x="1179576" y="259080"/>
                  </a:lnTo>
                  <a:lnTo>
                    <a:pt x="1197864" y="22555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3848989" y="37630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784989" y="3777995"/>
            <a:ext cx="571500" cy="475615"/>
            <a:chOff x="5784989" y="3777995"/>
            <a:chExt cx="571500" cy="475615"/>
          </a:xfrm>
        </p:grpSpPr>
        <p:sp>
          <p:nvSpPr>
            <p:cNvPr id="34" name="object 34"/>
            <p:cNvSpPr/>
            <p:nvPr/>
          </p:nvSpPr>
          <p:spPr>
            <a:xfrm>
              <a:off x="5804039" y="3777995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533400" y="190500"/>
                  </a:moveTo>
                  <a:lnTo>
                    <a:pt x="529120" y="142620"/>
                  </a:lnTo>
                  <a:lnTo>
                    <a:pt x="516776" y="97531"/>
                  </a:lnTo>
                  <a:lnTo>
                    <a:pt x="497106" y="55993"/>
                  </a:lnTo>
                  <a:lnTo>
                    <a:pt x="470851" y="18762"/>
                  </a:lnTo>
                  <a:lnTo>
                    <a:pt x="452125" y="0"/>
                  </a:lnTo>
                  <a:lnTo>
                    <a:pt x="81562" y="0"/>
                  </a:lnTo>
                  <a:lnTo>
                    <a:pt x="36463" y="55993"/>
                  </a:lnTo>
                  <a:lnTo>
                    <a:pt x="16711" y="97531"/>
                  </a:lnTo>
                  <a:lnTo>
                    <a:pt x="4304" y="142620"/>
                  </a:lnTo>
                  <a:lnTo>
                    <a:pt x="0" y="190500"/>
                  </a:lnTo>
                  <a:lnTo>
                    <a:pt x="4304" y="238580"/>
                  </a:lnTo>
                  <a:lnTo>
                    <a:pt x="16711" y="283775"/>
                  </a:lnTo>
                  <a:lnTo>
                    <a:pt x="36463" y="325345"/>
                  </a:lnTo>
                  <a:lnTo>
                    <a:pt x="62799" y="362551"/>
                  </a:lnTo>
                  <a:lnTo>
                    <a:pt x="94962" y="394651"/>
                  </a:lnTo>
                  <a:lnTo>
                    <a:pt x="132192" y="420906"/>
                  </a:lnTo>
                  <a:lnTo>
                    <a:pt x="173731" y="440576"/>
                  </a:lnTo>
                  <a:lnTo>
                    <a:pt x="218820" y="452920"/>
                  </a:lnTo>
                  <a:lnTo>
                    <a:pt x="266700" y="457200"/>
                  </a:lnTo>
                  <a:lnTo>
                    <a:pt x="314780" y="452920"/>
                  </a:lnTo>
                  <a:lnTo>
                    <a:pt x="359975" y="440576"/>
                  </a:lnTo>
                  <a:lnTo>
                    <a:pt x="401545" y="420906"/>
                  </a:lnTo>
                  <a:lnTo>
                    <a:pt x="438751" y="394651"/>
                  </a:lnTo>
                  <a:lnTo>
                    <a:pt x="470851" y="362551"/>
                  </a:lnTo>
                  <a:lnTo>
                    <a:pt x="497106" y="325345"/>
                  </a:lnTo>
                  <a:lnTo>
                    <a:pt x="516776" y="283775"/>
                  </a:lnTo>
                  <a:lnTo>
                    <a:pt x="529120" y="238580"/>
                  </a:lnTo>
                  <a:lnTo>
                    <a:pt x="533400" y="190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784989" y="3777995"/>
              <a:ext cx="571500" cy="475615"/>
            </a:xfrm>
            <a:custGeom>
              <a:avLst/>
              <a:gdLst/>
              <a:ahLst/>
              <a:cxnLst/>
              <a:rect l="l" t="t" r="r" b="b"/>
              <a:pathLst>
                <a:path w="571500" h="475614">
                  <a:moveTo>
                    <a:pt x="127738" y="0"/>
                  </a:moveTo>
                  <a:lnTo>
                    <a:pt x="74907" y="0"/>
                  </a:lnTo>
                  <a:lnTo>
                    <a:pt x="61399" y="14460"/>
                  </a:lnTo>
                  <a:lnTo>
                    <a:pt x="34703" y="54898"/>
                  </a:lnTo>
                  <a:lnTo>
                    <a:pt x="15205" y="99629"/>
                  </a:lnTo>
                  <a:lnTo>
                    <a:pt x="3809" y="147828"/>
                  </a:lnTo>
                  <a:lnTo>
                    <a:pt x="0" y="191262"/>
                  </a:lnTo>
                  <a:lnTo>
                    <a:pt x="1524" y="220218"/>
                  </a:lnTo>
                  <a:lnTo>
                    <a:pt x="3810" y="234696"/>
                  </a:lnTo>
                  <a:lnTo>
                    <a:pt x="14241" y="276010"/>
                  </a:lnTo>
                  <a:lnTo>
                    <a:pt x="28695" y="313349"/>
                  </a:lnTo>
                  <a:lnTo>
                    <a:pt x="38100" y="330714"/>
                  </a:lnTo>
                  <a:lnTo>
                    <a:pt x="38100" y="190500"/>
                  </a:lnTo>
                  <a:lnTo>
                    <a:pt x="39624" y="165354"/>
                  </a:lnTo>
                  <a:lnTo>
                    <a:pt x="48893" y="122280"/>
                  </a:lnTo>
                  <a:lnTo>
                    <a:pt x="63274" y="83892"/>
                  </a:lnTo>
                  <a:lnTo>
                    <a:pt x="82187" y="50176"/>
                  </a:lnTo>
                  <a:lnTo>
                    <a:pt x="105049" y="21117"/>
                  </a:lnTo>
                  <a:lnTo>
                    <a:pt x="127738" y="0"/>
                  </a:lnTo>
                  <a:close/>
                </a:path>
                <a:path w="571500" h="475614">
                  <a:moveTo>
                    <a:pt x="533400" y="333840"/>
                  </a:moveTo>
                  <a:lnTo>
                    <a:pt x="533400" y="204216"/>
                  </a:lnTo>
                  <a:lnTo>
                    <a:pt x="526658" y="246726"/>
                  </a:lnTo>
                  <a:lnTo>
                    <a:pt x="514708" y="285054"/>
                  </a:lnTo>
                  <a:lnTo>
                    <a:pt x="477403" y="349050"/>
                  </a:lnTo>
                  <a:lnTo>
                    <a:pt x="425919" y="395981"/>
                  </a:lnTo>
                  <a:lnTo>
                    <a:pt x="364693" y="425622"/>
                  </a:lnTo>
                  <a:lnTo>
                    <a:pt x="298161" y="437750"/>
                  </a:lnTo>
                  <a:lnTo>
                    <a:pt x="264290" y="437175"/>
                  </a:lnTo>
                  <a:lnTo>
                    <a:pt x="198115" y="422612"/>
                  </a:lnTo>
                  <a:lnTo>
                    <a:pt x="137721" y="389975"/>
                  </a:lnTo>
                  <a:lnTo>
                    <a:pt x="87547" y="339039"/>
                  </a:lnTo>
                  <a:lnTo>
                    <a:pt x="52026" y="269582"/>
                  </a:lnTo>
                  <a:lnTo>
                    <a:pt x="41148" y="227838"/>
                  </a:lnTo>
                  <a:lnTo>
                    <a:pt x="38100" y="190500"/>
                  </a:lnTo>
                  <a:lnTo>
                    <a:pt x="38100" y="330714"/>
                  </a:lnTo>
                  <a:lnTo>
                    <a:pt x="68103" y="376222"/>
                  </a:lnTo>
                  <a:lnTo>
                    <a:pt x="118900" y="423559"/>
                  </a:lnTo>
                  <a:lnTo>
                    <a:pt x="177952" y="455602"/>
                  </a:lnTo>
                  <a:lnTo>
                    <a:pt x="242125" y="472594"/>
                  </a:lnTo>
                  <a:lnTo>
                    <a:pt x="275153" y="475522"/>
                  </a:lnTo>
                  <a:lnTo>
                    <a:pt x="308286" y="474778"/>
                  </a:lnTo>
                  <a:lnTo>
                    <a:pt x="373300" y="462396"/>
                  </a:lnTo>
                  <a:lnTo>
                    <a:pt x="434035" y="435691"/>
                  </a:lnTo>
                  <a:lnTo>
                    <a:pt x="487356" y="394907"/>
                  </a:lnTo>
                  <a:lnTo>
                    <a:pt x="530129" y="340285"/>
                  </a:lnTo>
                  <a:lnTo>
                    <a:pt x="533400" y="333840"/>
                  </a:lnTo>
                  <a:close/>
                </a:path>
                <a:path w="571500" h="475614">
                  <a:moveTo>
                    <a:pt x="571500" y="190500"/>
                  </a:moveTo>
                  <a:lnTo>
                    <a:pt x="571500" y="176022"/>
                  </a:lnTo>
                  <a:lnTo>
                    <a:pt x="568452" y="147066"/>
                  </a:lnTo>
                  <a:lnTo>
                    <a:pt x="556702" y="98744"/>
                  </a:lnTo>
                  <a:lnTo>
                    <a:pt x="537030" y="54028"/>
                  </a:lnTo>
                  <a:lnTo>
                    <a:pt x="510257" y="13674"/>
                  </a:lnTo>
                  <a:lnTo>
                    <a:pt x="497429" y="0"/>
                  </a:lnTo>
                  <a:lnTo>
                    <a:pt x="444409" y="0"/>
                  </a:lnTo>
                  <a:lnTo>
                    <a:pt x="450866" y="4916"/>
                  </a:lnTo>
                  <a:lnTo>
                    <a:pt x="475758" y="30667"/>
                  </a:lnTo>
                  <a:lnTo>
                    <a:pt x="497039" y="60896"/>
                  </a:lnTo>
                  <a:lnTo>
                    <a:pt x="514127" y="95589"/>
                  </a:lnTo>
                  <a:lnTo>
                    <a:pt x="526441" y="134730"/>
                  </a:lnTo>
                  <a:lnTo>
                    <a:pt x="533400" y="178308"/>
                  </a:lnTo>
                  <a:lnTo>
                    <a:pt x="533400" y="333840"/>
                  </a:lnTo>
                  <a:lnTo>
                    <a:pt x="546582" y="307860"/>
                  </a:lnTo>
                  <a:lnTo>
                    <a:pt x="559222" y="272068"/>
                  </a:lnTo>
                  <a:lnTo>
                    <a:pt x="567658" y="232938"/>
                  </a:lnTo>
                  <a:lnTo>
                    <a:pt x="571500" y="19050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5906389" y="376300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12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22845" y="4368546"/>
            <a:ext cx="9096375" cy="1123950"/>
            <a:chOff x="822845" y="4368546"/>
            <a:chExt cx="9096375" cy="1123950"/>
          </a:xfrm>
        </p:grpSpPr>
        <p:sp>
          <p:nvSpPr>
            <p:cNvPr id="38" name="object 38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043752" y="4387596"/>
              <a:ext cx="530225" cy="247650"/>
            </a:xfrm>
            <a:custGeom>
              <a:avLst/>
              <a:gdLst/>
              <a:ahLst/>
              <a:cxnLst/>
              <a:rect l="l" t="t" r="r" b="b"/>
              <a:pathLst>
                <a:path w="530225" h="247650">
                  <a:moveTo>
                    <a:pt x="529984" y="247650"/>
                  </a:moveTo>
                  <a:lnTo>
                    <a:pt x="515063" y="173731"/>
                  </a:lnTo>
                  <a:lnTo>
                    <a:pt x="495393" y="132192"/>
                  </a:lnTo>
                  <a:lnTo>
                    <a:pt x="469138" y="94962"/>
                  </a:lnTo>
                  <a:lnTo>
                    <a:pt x="437038" y="62799"/>
                  </a:lnTo>
                  <a:lnTo>
                    <a:pt x="399833" y="36463"/>
                  </a:lnTo>
                  <a:lnTo>
                    <a:pt x="358262" y="16711"/>
                  </a:lnTo>
                  <a:lnTo>
                    <a:pt x="313067" y="4304"/>
                  </a:lnTo>
                  <a:lnTo>
                    <a:pt x="264987" y="0"/>
                  </a:lnTo>
                  <a:lnTo>
                    <a:pt x="217107" y="4304"/>
                  </a:lnTo>
                  <a:lnTo>
                    <a:pt x="172019" y="16711"/>
                  </a:lnTo>
                  <a:lnTo>
                    <a:pt x="130480" y="36463"/>
                  </a:lnTo>
                  <a:lnTo>
                    <a:pt x="93249" y="62799"/>
                  </a:lnTo>
                  <a:lnTo>
                    <a:pt x="61087" y="94962"/>
                  </a:lnTo>
                  <a:lnTo>
                    <a:pt x="34750" y="132192"/>
                  </a:lnTo>
                  <a:lnTo>
                    <a:pt x="14999" y="173731"/>
                  </a:lnTo>
                  <a:lnTo>
                    <a:pt x="2591" y="218820"/>
                  </a:lnTo>
                  <a:lnTo>
                    <a:pt x="0" y="247650"/>
                  </a:lnTo>
                  <a:lnTo>
                    <a:pt x="529984" y="247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022989" y="4368558"/>
              <a:ext cx="571500" cy="570865"/>
            </a:xfrm>
            <a:custGeom>
              <a:avLst/>
              <a:gdLst/>
              <a:ahLst/>
              <a:cxnLst/>
              <a:rect l="l" t="t" r="r" b="b"/>
              <a:pathLst>
                <a:path w="571500" h="570864">
                  <a:moveTo>
                    <a:pt x="571500" y="271272"/>
                  </a:moveTo>
                  <a:lnTo>
                    <a:pt x="571017" y="266700"/>
                  </a:lnTo>
                  <a:lnTo>
                    <a:pt x="568452" y="242316"/>
                  </a:lnTo>
                  <a:lnTo>
                    <a:pt x="556691" y="193992"/>
                  </a:lnTo>
                  <a:lnTo>
                    <a:pt x="537019" y="149275"/>
                  </a:lnTo>
                  <a:lnTo>
                    <a:pt x="533400" y="143827"/>
                  </a:lnTo>
                  <a:lnTo>
                    <a:pt x="533400" y="273558"/>
                  </a:lnTo>
                  <a:lnTo>
                    <a:pt x="533400" y="299466"/>
                  </a:lnTo>
                  <a:lnTo>
                    <a:pt x="526656" y="341972"/>
                  </a:lnTo>
                  <a:lnTo>
                    <a:pt x="514705" y="380301"/>
                  </a:lnTo>
                  <a:lnTo>
                    <a:pt x="477393" y="444296"/>
                  </a:lnTo>
                  <a:lnTo>
                    <a:pt x="425907" y="491223"/>
                  </a:lnTo>
                  <a:lnTo>
                    <a:pt x="364693" y="520865"/>
                  </a:lnTo>
                  <a:lnTo>
                    <a:pt x="298157" y="532993"/>
                  </a:lnTo>
                  <a:lnTo>
                    <a:pt x="264287" y="532422"/>
                  </a:lnTo>
                  <a:lnTo>
                    <a:pt x="198107" y="517855"/>
                  </a:lnTo>
                  <a:lnTo>
                    <a:pt x="137718" y="485216"/>
                  </a:lnTo>
                  <a:lnTo>
                    <a:pt x="87541" y="434289"/>
                  </a:lnTo>
                  <a:lnTo>
                    <a:pt x="52019" y="364820"/>
                  </a:lnTo>
                  <a:lnTo>
                    <a:pt x="41148" y="323088"/>
                  </a:lnTo>
                  <a:lnTo>
                    <a:pt x="38100" y="285750"/>
                  </a:lnTo>
                  <a:lnTo>
                    <a:pt x="39230" y="266700"/>
                  </a:lnTo>
                  <a:lnTo>
                    <a:pt x="48882" y="217525"/>
                  </a:lnTo>
                  <a:lnTo>
                    <a:pt x="63271" y="179133"/>
                  </a:lnTo>
                  <a:lnTo>
                    <a:pt x="82181" y="145415"/>
                  </a:lnTo>
                  <a:lnTo>
                    <a:pt x="131279" y="91948"/>
                  </a:lnTo>
                  <a:lnTo>
                    <a:pt x="191516" y="56997"/>
                  </a:lnTo>
                  <a:lnTo>
                    <a:pt x="258241" y="40449"/>
                  </a:lnTo>
                  <a:lnTo>
                    <a:pt x="292582" y="39052"/>
                  </a:lnTo>
                  <a:lnTo>
                    <a:pt x="326809" y="42202"/>
                  </a:lnTo>
                  <a:lnTo>
                    <a:pt x="392569" y="62141"/>
                  </a:lnTo>
                  <a:lnTo>
                    <a:pt x="450862" y="100164"/>
                  </a:lnTo>
                  <a:lnTo>
                    <a:pt x="497027" y="156146"/>
                  </a:lnTo>
                  <a:lnTo>
                    <a:pt x="514121" y="190830"/>
                  </a:lnTo>
                  <a:lnTo>
                    <a:pt x="526440" y="229971"/>
                  </a:lnTo>
                  <a:lnTo>
                    <a:pt x="532295" y="266700"/>
                  </a:lnTo>
                  <a:lnTo>
                    <a:pt x="533400" y="273558"/>
                  </a:lnTo>
                  <a:lnTo>
                    <a:pt x="533400" y="143827"/>
                  </a:lnTo>
                  <a:lnTo>
                    <a:pt x="510286" y="108953"/>
                  </a:lnTo>
                  <a:lnTo>
                    <a:pt x="477316" y="73812"/>
                  </a:lnTo>
                  <a:lnTo>
                    <a:pt x="438975" y="44627"/>
                  </a:lnTo>
                  <a:lnTo>
                    <a:pt x="396113" y="22199"/>
                  </a:lnTo>
                  <a:lnTo>
                    <a:pt x="349580" y="7315"/>
                  </a:lnTo>
                  <a:lnTo>
                    <a:pt x="300228" y="762"/>
                  </a:lnTo>
                  <a:lnTo>
                    <a:pt x="285750" y="0"/>
                  </a:lnTo>
                  <a:lnTo>
                    <a:pt x="271272" y="762"/>
                  </a:lnTo>
                  <a:lnTo>
                    <a:pt x="222110" y="7366"/>
                  </a:lnTo>
                  <a:lnTo>
                    <a:pt x="175653" y="22390"/>
                  </a:lnTo>
                  <a:lnTo>
                    <a:pt x="132778" y="45008"/>
                  </a:lnTo>
                  <a:lnTo>
                    <a:pt x="94386" y="74383"/>
                  </a:lnTo>
                  <a:lnTo>
                    <a:pt x="61391" y="109702"/>
                  </a:lnTo>
                  <a:lnTo>
                    <a:pt x="34696" y="150139"/>
                  </a:lnTo>
                  <a:lnTo>
                    <a:pt x="15201" y="194868"/>
                  </a:lnTo>
                  <a:lnTo>
                    <a:pt x="3810" y="243078"/>
                  </a:lnTo>
                  <a:lnTo>
                    <a:pt x="0" y="286512"/>
                  </a:lnTo>
                  <a:lnTo>
                    <a:pt x="1524" y="315468"/>
                  </a:lnTo>
                  <a:lnTo>
                    <a:pt x="3810" y="329946"/>
                  </a:lnTo>
                  <a:lnTo>
                    <a:pt x="14236" y="371259"/>
                  </a:lnTo>
                  <a:lnTo>
                    <a:pt x="28689" y="408597"/>
                  </a:lnTo>
                  <a:lnTo>
                    <a:pt x="38100" y="425958"/>
                  </a:lnTo>
                  <a:lnTo>
                    <a:pt x="46774" y="441985"/>
                  </a:lnTo>
                  <a:lnTo>
                    <a:pt x="92265" y="497065"/>
                  </a:lnTo>
                  <a:lnTo>
                    <a:pt x="147586" y="536727"/>
                  </a:lnTo>
                  <a:lnTo>
                    <a:pt x="209588" y="561213"/>
                  </a:lnTo>
                  <a:lnTo>
                    <a:pt x="275145" y="570763"/>
                  </a:lnTo>
                  <a:lnTo>
                    <a:pt x="308279" y="570026"/>
                  </a:lnTo>
                  <a:lnTo>
                    <a:pt x="373291" y="557644"/>
                  </a:lnTo>
                  <a:lnTo>
                    <a:pt x="434035" y="530936"/>
                  </a:lnTo>
                  <a:lnTo>
                    <a:pt x="487349" y="490156"/>
                  </a:lnTo>
                  <a:lnTo>
                    <a:pt x="530123" y="435533"/>
                  </a:lnTo>
                  <a:lnTo>
                    <a:pt x="559219" y="367309"/>
                  </a:lnTo>
                  <a:lnTo>
                    <a:pt x="567651" y="328180"/>
                  </a:lnTo>
                  <a:lnTo>
                    <a:pt x="571500" y="285750"/>
                  </a:lnTo>
                  <a:lnTo>
                    <a:pt x="571500" y="27127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5220589" y="44488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725047" y="4847082"/>
            <a:ext cx="1631950" cy="645795"/>
            <a:chOff x="4725047" y="4847082"/>
            <a:chExt cx="1631950" cy="645795"/>
          </a:xfrm>
        </p:grpSpPr>
        <p:sp>
          <p:nvSpPr>
            <p:cNvPr id="45" name="object 45"/>
            <p:cNvSpPr/>
            <p:nvPr/>
          </p:nvSpPr>
          <p:spPr>
            <a:xfrm>
              <a:off x="4725047" y="4847094"/>
              <a:ext cx="1168400" cy="300990"/>
            </a:xfrm>
            <a:custGeom>
              <a:avLst/>
              <a:gdLst/>
              <a:ahLst/>
              <a:cxnLst/>
              <a:rect l="l" t="t" r="r" b="b"/>
              <a:pathLst>
                <a:path w="1168400" h="300989">
                  <a:moveTo>
                    <a:pt x="406146" y="31242"/>
                  </a:moveTo>
                  <a:lnTo>
                    <a:pt x="384048" y="0"/>
                  </a:lnTo>
                  <a:lnTo>
                    <a:pt x="0" y="269748"/>
                  </a:lnTo>
                  <a:lnTo>
                    <a:pt x="22098" y="300990"/>
                  </a:lnTo>
                  <a:lnTo>
                    <a:pt x="406146" y="31242"/>
                  </a:lnTo>
                  <a:close/>
                </a:path>
                <a:path w="1168400" h="300989">
                  <a:moveTo>
                    <a:pt x="1168146" y="269748"/>
                  </a:moveTo>
                  <a:lnTo>
                    <a:pt x="784098" y="0"/>
                  </a:lnTo>
                  <a:lnTo>
                    <a:pt x="762000" y="31242"/>
                  </a:lnTo>
                  <a:lnTo>
                    <a:pt x="1146048" y="300990"/>
                  </a:lnTo>
                  <a:lnTo>
                    <a:pt x="1168146" y="26974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804039" y="5073396"/>
              <a:ext cx="533400" cy="419100"/>
            </a:xfrm>
            <a:custGeom>
              <a:avLst/>
              <a:gdLst/>
              <a:ahLst/>
              <a:cxnLst/>
              <a:rect l="l" t="t" r="r" b="b"/>
              <a:pathLst>
                <a:path w="533400" h="4191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36463" y="401545"/>
                  </a:lnTo>
                  <a:lnTo>
                    <a:pt x="48889" y="419100"/>
                  </a:lnTo>
                  <a:lnTo>
                    <a:pt x="484718" y="419100"/>
                  </a:lnTo>
                  <a:lnTo>
                    <a:pt x="497106" y="401545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784989" y="5054346"/>
              <a:ext cx="571500" cy="438150"/>
            </a:xfrm>
            <a:custGeom>
              <a:avLst/>
              <a:gdLst/>
              <a:ahLst/>
              <a:cxnLst/>
              <a:rect l="l" t="t" r="r" b="b"/>
              <a:pathLst>
                <a:path w="571500" h="438150">
                  <a:moveTo>
                    <a:pt x="571500" y="285750"/>
                  </a:moveTo>
                  <a:lnTo>
                    <a:pt x="571500" y="271272"/>
                  </a:lnTo>
                  <a:lnTo>
                    <a:pt x="568452" y="242315"/>
                  </a:lnTo>
                  <a:lnTo>
                    <a:pt x="556702" y="193993"/>
                  </a:lnTo>
                  <a:lnTo>
                    <a:pt x="537030" y="149278"/>
                  </a:lnTo>
                  <a:lnTo>
                    <a:pt x="510287" y="108956"/>
                  </a:lnTo>
                  <a:lnTo>
                    <a:pt x="477321" y="73813"/>
                  </a:lnTo>
                  <a:lnTo>
                    <a:pt x="438983" y="44636"/>
                  </a:lnTo>
                  <a:lnTo>
                    <a:pt x="396121" y="22211"/>
                  </a:lnTo>
                  <a:lnTo>
                    <a:pt x="349586" y="7324"/>
                  </a:lnTo>
                  <a:lnTo>
                    <a:pt x="300228" y="762"/>
                  </a:lnTo>
                  <a:lnTo>
                    <a:pt x="285750" y="0"/>
                  </a:lnTo>
                  <a:lnTo>
                    <a:pt x="271272" y="762"/>
                  </a:lnTo>
                  <a:lnTo>
                    <a:pt x="222121" y="7372"/>
                  </a:lnTo>
                  <a:lnTo>
                    <a:pt x="175656" y="22396"/>
                  </a:lnTo>
                  <a:lnTo>
                    <a:pt x="132779" y="45010"/>
                  </a:lnTo>
                  <a:lnTo>
                    <a:pt x="94392" y="74390"/>
                  </a:lnTo>
                  <a:lnTo>
                    <a:pt x="61399" y="109710"/>
                  </a:lnTo>
                  <a:lnTo>
                    <a:pt x="34703" y="150148"/>
                  </a:lnTo>
                  <a:lnTo>
                    <a:pt x="15205" y="194878"/>
                  </a:lnTo>
                  <a:lnTo>
                    <a:pt x="3809" y="243078"/>
                  </a:lnTo>
                  <a:lnTo>
                    <a:pt x="0" y="286512"/>
                  </a:lnTo>
                  <a:lnTo>
                    <a:pt x="1524" y="315468"/>
                  </a:lnTo>
                  <a:lnTo>
                    <a:pt x="3810" y="329946"/>
                  </a:lnTo>
                  <a:lnTo>
                    <a:pt x="14241" y="371260"/>
                  </a:lnTo>
                  <a:lnTo>
                    <a:pt x="28695" y="408598"/>
                  </a:lnTo>
                  <a:lnTo>
                    <a:pt x="38100" y="425964"/>
                  </a:lnTo>
                  <a:lnTo>
                    <a:pt x="38100" y="285750"/>
                  </a:lnTo>
                  <a:lnTo>
                    <a:pt x="39624" y="260604"/>
                  </a:lnTo>
                  <a:lnTo>
                    <a:pt x="48893" y="217530"/>
                  </a:lnTo>
                  <a:lnTo>
                    <a:pt x="63274" y="179142"/>
                  </a:lnTo>
                  <a:lnTo>
                    <a:pt x="82187" y="145426"/>
                  </a:lnTo>
                  <a:lnTo>
                    <a:pt x="131280" y="91953"/>
                  </a:lnTo>
                  <a:lnTo>
                    <a:pt x="191517" y="57000"/>
                  </a:lnTo>
                  <a:lnTo>
                    <a:pt x="258247" y="40455"/>
                  </a:lnTo>
                  <a:lnTo>
                    <a:pt x="292593" y="39052"/>
                  </a:lnTo>
                  <a:lnTo>
                    <a:pt x="326817" y="42209"/>
                  </a:lnTo>
                  <a:lnTo>
                    <a:pt x="392574" y="62150"/>
                  </a:lnTo>
                  <a:lnTo>
                    <a:pt x="450866" y="100166"/>
                  </a:lnTo>
                  <a:lnTo>
                    <a:pt x="497039" y="156146"/>
                  </a:lnTo>
                  <a:lnTo>
                    <a:pt x="514127" y="190838"/>
                  </a:lnTo>
                  <a:lnTo>
                    <a:pt x="526441" y="229980"/>
                  </a:lnTo>
                  <a:lnTo>
                    <a:pt x="533400" y="273558"/>
                  </a:lnTo>
                  <a:lnTo>
                    <a:pt x="533400" y="429090"/>
                  </a:lnTo>
                  <a:lnTo>
                    <a:pt x="546582" y="403110"/>
                  </a:lnTo>
                  <a:lnTo>
                    <a:pt x="559222" y="367318"/>
                  </a:lnTo>
                  <a:lnTo>
                    <a:pt x="567658" y="328188"/>
                  </a:lnTo>
                  <a:lnTo>
                    <a:pt x="571500" y="285750"/>
                  </a:lnTo>
                  <a:close/>
                </a:path>
                <a:path w="571500" h="438150">
                  <a:moveTo>
                    <a:pt x="90818" y="438150"/>
                  </a:moveTo>
                  <a:lnTo>
                    <a:pt x="67678" y="401890"/>
                  </a:lnTo>
                  <a:lnTo>
                    <a:pt x="52026" y="364832"/>
                  </a:lnTo>
                  <a:lnTo>
                    <a:pt x="41148" y="323088"/>
                  </a:lnTo>
                  <a:lnTo>
                    <a:pt x="38100" y="285750"/>
                  </a:lnTo>
                  <a:lnTo>
                    <a:pt x="38100" y="425964"/>
                  </a:lnTo>
                  <a:lnTo>
                    <a:pt x="44699" y="438150"/>
                  </a:lnTo>
                  <a:lnTo>
                    <a:pt x="90818" y="438150"/>
                  </a:lnTo>
                  <a:close/>
                </a:path>
                <a:path w="571500" h="438150">
                  <a:moveTo>
                    <a:pt x="533400" y="429090"/>
                  </a:moveTo>
                  <a:lnTo>
                    <a:pt x="533400" y="299466"/>
                  </a:lnTo>
                  <a:lnTo>
                    <a:pt x="526658" y="341976"/>
                  </a:lnTo>
                  <a:lnTo>
                    <a:pt x="514708" y="380304"/>
                  </a:lnTo>
                  <a:lnTo>
                    <a:pt x="498105" y="414421"/>
                  </a:lnTo>
                  <a:lnTo>
                    <a:pt x="481665" y="438150"/>
                  </a:lnTo>
                  <a:lnTo>
                    <a:pt x="528339" y="438150"/>
                  </a:lnTo>
                  <a:lnTo>
                    <a:pt x="530129" y="435535"/>
                  </a:lnTo>
                  <a:lnTo>
                    <a:pt x="533400" y="42909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5914771" y="5134609"/>
            <a:ext cx="300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11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260989" y="5054346"/>
            <a:ext cx="571500" cy="438150"/>
            <a:chOff x="4260989" y="5054346"/>
            <a:chExt cx="571500" cy="438150"/>
          </a:xfrm>
        </p:grpSpPr>
        <p:sp>
          <p:nvSpPr>
            <p:cNvPr id="50" name="object 50"/>
            <p:cNvSpPr/>
            <p:nvPr/>
          </p:nvSpPr>
          <p:spPr>
            <a:xfrm>
              <a:off x="4280039" y="5073396"/>
              <a:ext cx="533400" cy="419100"/>
            </a:xfrm>
            <a:custGeom>
              <a:avLst/>
              <a:gdLst/>
              <a:ahLst/>
              <a:cxnLst/>
              <a:rect l="l" t="t" r="r" b="b"/>
              <a:pathLst>
                <a:path w="533400" h="419100">
                  <a:moveTo>
                    <a:pt x="533400" y="266699"/>
                  </a:moveTo>
                  <a:lnTo>
                    <a:pt x="529120" y="218820"/>
                  </a:lnTo>
                  <a:lnTo>
                    <a:pt x="516776" y="173731"/>
                  </a:lnTo>
                  <a:lnTo>
                    <a:pt x="497106" y="132192"/>
                  </a:lnTo>
                  <a:lnTo>
                    <a:pt x="470851" y="94962"/>
                  </a:lnTo>
                  <a:lnTo>
                    <a:pt x="438751" y="62799"/>
                  </a:lnTo>
                  <a:lnTo>
                    <a:pt x="401545" y="36463"/>
                  </a:lnTo>
                  <a:lnTo>
                    <a:pt x="359975" y="16711"/>
                  </a:lnTo>
                  <a:lnTo>
                    <a:pt x="314780" y="4304"/>
                  </a:lnTo>
                  <a:lnTo>
                    <a:pt x="266700" y="0"/>
                  </a:lnTo>
                  <a:lnTo>
                    <a:pt x="218820" y="4304"/>
                  </a:lnTo>
                  <a:lnTo>
                    <a:pt x="173731" y="16711"/>
                  </a:lnTo>
                  <a:lnTo>
                    <a:pt x="132192" y="36463"/>
                  </a:lnTo>
                  <a:lnTo>
                    <a:pt x="94962" y="62799"/>
                  </a:lnTo>
                  <a:lnTo>
                    <a:pt x="62799" y="94962"/>
                  </a:lnTo>
                  <a:lnTo>
                    <a:pt x="36463" y="132192"/>
                  </a:lnTo>
                  <a:lnTo>
                    <a:pt x="16711" y="173731"/>
                  </a:lnTo>
                  <a:lnTo>
                    <a:pt x="4304" y="218820"/>
                  </a:lnTo>
                  <a:lnTo>
                    <a:pt x="0" y="266700"/>
                  </a:lnTo>
                  <a:lnTo>
                    <a:pt x="4304" y="314780"/>
                  </a:lnTo>
                  <a:lnTo>
                    <a:pt x="16711" y="359975"/>
                  </a:lnTo>
                  <a:lnTo>
                    <a:pt x="36463" y="401545"/>
                  </a:lnTo>
                  <a:lnTo>
                    <a:pt x="48889" y="419100"/>
                  </a:lnTo>
                  <a:lnTo>
                    <a:pt x="484718" y="419100"/>
                  </a:lnTo>
                  <a:lnTo>
                    <a:pt x="497106" y="401545"/>
                  </a:lnTo>
                  <a:lnTo>
                    <a:pt x="516776" y="359975"/>
                  </a:lnTo>
                  <a:lnTo>
                    <a:pt x="529120" y="314780"/>
                  </a:lnTo>
                  <a:lnTo>
                    <a:pt x="53340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260989" y="5054346"/>
              <a:ext cx="571500" cy="438150"/>
            </a:xfrm>
            <a:custGeom>
              <a:avLst/>
              <a:gdLst/>
              <a:ahLst/>
              <a:cxnLst/>
              <a:rect l="l" t="t" r="r" b="b"/>
              <a:pathLst>
                <a:path w="571500" h="438150">
                  <a:moveTo>
                    <a:pt x="571500" y="285750"/>
                  </a:moveTo>
                  <a:lnTo>
                    <a:pt x="571500" y="271272"/>
                  </a:lnTo>
                  <a:lnTo>
                    <a:pt x="568452" y="242315"/>
                  </a:lnTo>
                  <a:lnTo>
                    <a:pt x="556702" y="193993"/>
                  </a:lnTo>
                  <a:lnTo>
                    <a:pt x="537030" y="149278"/>
                  </a:lnTo>
                  <a:lnTo>
                    <a:pt x="510287" y="108956"/>
                  </a:lnTo>
                  <a:lnTo>
                    <a:pt x="477321" y="73813"/>
                  </a:lnTo>
                  <a:lnTo>
                    <a:pt x="438983" y="44636"/>
                  </a:lnTo>
                  <a:lnTo>
                    <a:pt x="396121" y="22211"/>
                  </a:lnTo>
                  <a:lnTo>
                    <a:pt x="349586" y="7324"/>
                  </a:lnTo>
                  <a:lnTo>
                    <a:pt x="300228" y="762"/>
                  </a:lnTo>
                  <a:lnTo>
                    <a:pt x="285750" y="0"/>
                  </a:lnTo>
                  <a:lnTo>
                    <a:pt x="271272" y="762"/>
                  </a:lnTo>
                  <a:lnTo>
                    <a:pt x="222121" y="7372"/>
                  </a:lnTo>
                  <a:lnTo>
                    <a:pt x="175656" y="22396"/>
                  </a:lnTo>
                  <a:lnTo>
                    <a:pt x="132779" y="45010"/>
                  </a:lnTo>
                  <a:lnTo>
                    <a:pt x="94392" y="74390"/>
                  </a:lnTo>
                  <a:lnTo>
                    <a:pt x="61399" y="109710"/>
                  </a:lnTo>
                  <a:lnTo>
                    <a:pt x="34703" y="150148"/>
                  </a:lnTo>
                  <a:lnTo>
                    <a:pt x="15205" y="194878"/>
                  </a:lnTo>
                  <a:lnTo>
                    <a:pt x="3809" y="243078"/>
                  </a:lnTo>
                  <a:lnTo>
                    <a:pt x="0" y="286512"/>
                  </a:lnTo>
                  <a:lnTo>
                    <a:pt x="1524" y="315468"/>
                  </a:lnTo>
                  <a:lnTo>
                    <a:pt x="3810" y="329946"/>
                  </a:lnTo>
                  <a:lnTo>
                    <a:pt x="14241" y="371260"/>
                  </a:lnTo>
                  <a:lnTo>
                    <a:pt x="28695" y="408598"/>
                  </a:lnTo>
                  <a:lnTo>
                    <a:pt x="38100" y="425964"/>
                  </a:lnTo>
                  <a:lnTo>
                    <a:pt x="38100" y="285750"/>
                  </a:lnTo>
                  <a:lnTo>
                    <a:pt x="39624" y="260604"/>
                  </a:lnTo>
                  <a:lnTo>
                    <a:pt x="48893" y="217530"/>
                  </a:lnTo>
                  <a:lnTo>
                    <a:pt x="63274" y="179142"/>
                  </a:lnTo>
                  <a:lnTo>
                    <a:pt x="82187" y="145426"/>
                  </a:lnTo>
                  <a:lnTo>
                    <a:pt x="131280" y="91953"/>
                  </a:lnTo>
                  <a:lnTo>
                    <a:pt x="191517" y="57000"/>
                  </a:lnTo>
                  <a:lnTo>
                    <a:pt x="258247" y="40455"/>
                  </a:lnTo>
                  <a:lnTo>
                    <a:pt x="292593" y="39052"/>
                  </a:lnTo>
                  <a:lnTo>
                    <a:pt x="326817" y="42209"/>
                  </a:lnTo>
                  <a:lnTo>
                    <a:pt x="392574" y="62150"/>
                  </a:lnTo>
                  <a:lnTo>
                    <a:pt x="450866" y="100166"/>
                  </a:lnTo>
                  <a:lnTo>
                    <a:pt x="497039" y="156146"/>
                  </a:lnTo>
                  <a:lnTo>
                    <a:pt x="514127" y="190838"/>
                  </a:lnTo>
                  <a:lnTo>
                    <a:pt x="526441" y="229980"/>
                  </a:lnTo>
                  <a:lnTo>
                    <a:pt x="533400" y="273558"/>
                  </a:lnTo>
                  <a:lnTo>
                    <a:pt x="533400" y="429090"/>
                  </a:lnTo>
                  <a:lnTo>
                    <a:pt x="546582" y="403110"/>
                  </a:lnTo>
                  <a:lnTo>
                    <a:pt x="559222" y="367318"/>
                  </a:lnTo>
                  <a:lnTo>
                    <a:pt x="567658" y="328188"/>
                  </a:lnTo>
                  <a:lnTo>
                    <a:pt x="571500" y="285750"/>
                  </a:lnTo>
                  <a:close/>
                </a:path>
                <a:path w="571500" h="438150">
                  <a:moveTo>
                    <a:pt x="90818" y="438150"/>
                  </a:moveTo>
                  <a:lnTo>
                    <a:pt x="67678" y="401890"/>
                  </a:lnTo>
                  <a:lnTo>
                    <a:pt x="52026" y="364832"/>
                  </a:lnTo>
                  <a:lnTo>
                    <a:pt x="41148" y="323088"/>
                  </a:lnTo>
                  <a:lnTo>
                    <a:pt x="38100" y="285750"/>
                  </a:lnTo>
                  <a:lnTo>
                    <a:pt x="38100" y="425964"/>
                  </a:lnTo>
                  <a:lnTo>
                    <a:pt x="44699" y="438150"/>
                  </a:lnTo>
                  <a:lnTo>
                    <a:pt x="90818" y="438150"/>
                  </a:lnTo>
                  <a:close/>
                </a:path>
                <a:path w="571500" h="438150">
                  <a:moveTo>
                    <a:pt x="533400" y="429090"/>
                  </a:moveTo>
                  <a:lnTo>
                    <a:pt x="533400" y="299466"/>
                  </a:lnTo>
                  <a:lnTo>
                    <a:pt x="526658" y="341976"/>
                  </a:lnTo>
                  <a:lnTo>
                    <a:pt x="514708" y="380304"/>
                  </a:lnTo>
                  <a:lnTo>
                    <a:pt x="498105" y="414421"/>
                  </a:lnTo>
                  <a:lnTo>
                    <a:pt x="481665" y="438150"/>
                  </a:lnTo>
                  <a:lnTo>
                    <a:pt x="528339" y="438150"/>
                  </a:lnTo>
                  <a:lnTo>
                    <a:pt x="530129" y="435535"/>
                  </a:lnTo>
                  <a:lnTo>
                    <a:pt x="533400" y="42909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4458589" y="51346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74839" y="5491734"/>
            <a:ext cx="9144000" cy="858519"/>
            <a:chOff x="774839" y="5491734"/>
            <a:chExt cx="9144000" cy="858519"/>
          </a:xfrm>
        </p:grpSpPr>
        <p:sp>
          <p:nvSpPr>
            <p:cNvPr id="54" name="object 54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518027" y="5492496"/>
              <a:ext cx="39625" cy="8572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9107551" y="6218173"/>
            <a:ext cx="2038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26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74839" y="5492496"/>
            <a:ext cx="9144000" cy="1714500"/>
            <a:chOff x="774839" y="5492496"/>
            <a:chExt cx="9144000" cy="1714500"/>
          </a:xfrm>
        </p:grpSpPr>
        <p:sp>
          <p:nvSpPr>
            <p:cNvPr id="61" name="object 61"/>
            <p:cNvSpPr/>
            <p:nvPr/>
          </p:nvSpPr>
          <p:spPr>
            <a:xfrm>
              <a:off x="5852928" y="5492496"/>
              <a:ext cx="436245" cy="114300"/>
            </a:xfrm>
            <a:custGeom>
              <a:avLst/>
              <a:gdLst/>
              <a:ahLst/>
              <a:cxnLst/>
              <a:rect l="l" t="t" r="r" b="b"/>
              <a:pathLst>
                <a:path w="436245" h="114300">
                  <a:moveTo>
                    <a:pt x="435829" y="0"/>
                  </a:moveTo>
                  <a:lnTo>
                    <a:pt x="0" y="0"/>
                  </a:lnTo>
                  <a:lnTo>
                    <a:pt x="13910" y="19650"/>
                  </a:lnTo>
                  <a:lnTo>
                    <a:pt x="46073" y="51751"/>
                  </a:lnTo>
                  <a:lnTo>
                    <a:pt x="83303" y="78006"/>
                  </a:lnTo>
                  <a:lnTo>
                    <a:pt x="124842" y="97676"/>
                  </a:lnTo>
                  <a:lnTo>
                    <a:pt x="169931" y="110020"/>
                  </a:lnTo>
                  <a:lnTo>
                    <a:pt x="217810" y="114299"/>
                  </a:lnTo>
                  <a:lnTo>
                    <a:pt x="265890" y="110020"/>
                  </a:lnTo>
                  <a:lnTo>
                    <a:pt x="311086" y="97676"/>
                  </a:lnTo>
                  <a:lnTo>
                    <a:pt x="352656" y="78006"/>
                  </a:lnTo>
                  <a:lnTo>
                    <a:pt x="389861" y="51751"/>
                  </a:lnTo>
                  <a:lnTo>
                    <a:pt x="421961" y="19650"/>
                  </a:lnTo>
                  <a:lnTo>
                    <a:pt x="4358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829688" y="5492496"/>
              <a:ext cx="483870" cy="132715"/>
            </a:xfrm>
            <a:custGeom>
              <a:avLst/>
              <a:gdLst/>
              <a:ahLst/>
              <a:cxnLst/>
              <a:rect l="l" t="t" r="r" b="b"/>
              <a:pathLst>
                <a:path w="483870" h="132714">
                  <a:moveTo>
                    <a:pt x="483640" y="0"/>
                  </a:moveTo>
                  <a:lnTo>
                    <a:pt x="436965" y="0"/>
                  </a:lnTo>
                  <a:lnTo>
                    <a:pt x="432704" y="6150"/>
                  </a:lnTo>
                  <a:lnTo>
                    <a:pt x="408457" y="31763"/>
                  </a:lnTo>
                  <a:lnTo>
                    <a:pt x="351548" y="70077"/>
                  </a:lnTo>
                  <a:lnTo>
                    <a:pt x="287114" y="90989"/>
                  </a:lnTo>
                  <a:lnTo>
                    <a:pt x="253461" y="94849"/>
                  </a:lnTo>
                  <a:lnTo>
                    <a:pt x="219591" y="94275"/>
                  </a:lnTo>
                  <a:lnTo>
                    <a:pt x="153415" y="79712"/>
                  </a:lnTo>
                  <a:lnTo>
                    <a:pt x="93022" y="47074"/>
                  </a:lnTo>
                  <a:lnTo>
                    <a:pt x="46119" y="0"/>
                  </a:lnTo>
                  <a:lnTo>
                    <a:pt x="0" y="0"/>
                  </a:lnTo>
                  <a:lnTo>
                    <a:pt x="23404" y="33322"/>
                  </a:lnTo>
                  <a:lnTo>
                    <a:pt x="74201" y="80659"/>
                  </a:lnTo>
                  <a:lnTo>
                    <a:pt x="133253" y="112702"/>
                  </a:lnTo>
                  <a:lnTo>
                    <a:pt x="197426" y="129694"/>
                  </a:lnTo>
                  <a:lnTo>
                    <a:pt x="230454" y="132622"/>
                  </a:lnTo>
                  <a:lnTo>
                    <a:pt x="263587" y="131878"/>
                  </a:lnTo>
                  <a:lnTo>
                    <a:pt x="328601" y="119496"/>
                  </a:lnTo>
                  <a:lnTo>
                    <a:pt x="389336" y="92791"/>
                  </a:lnTo>
                  <a:lnTo>
                    <a:pt x="442657" y="52007"/>
                  </a:lnTo>
                  <a:lnTo>
                    <a:pt x="465558" y="26410"/>
                  </a:lnTo>
                  <a:lnTo>
                    <a:pt x="48364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489826" y="5835396"/>
              <a:ext cx="228599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470776" y="581797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266700" y="131721"/>
                  </a:moveTo>
                  <a:lnTo>
                    <a:pt x="266700" y="124863"/>
                  </a:lnTo>
                  <a:lnTo>
                    <a:pt x="265938" y="117243"/>
                  </a:lnTo>
                  <a:lnTo>
                    <a:pt x="255149" y="78009"/>
                  </a:lnTo>
                  <a:lnTo>
                    <a:pt x="211294" y="23237"/>
                  </a:lnTo>
                  <a:lnTo>
                    <a:pt x="149641" y="0"/>
                  </a:lnTo>
                  <a:lnTo>
                    <a:pt x="116605" y="184"/>
                  </a:lnTo>
                  <a:lnTo>
                    <a:pt x="55042" y="24112"/>
                  </a:lnTo>
                  <a:lnTo>
                    <a:pt x="11399" y="79392"/>
                  </a:lnTo>
                  <a:lnTo>
                    <a:pt x="761" y="118767"/>
                  </a:lnTo>
                  <a:lnTo>
                    <a:pt x="761" y="125625"/>
                  </a:lnTo>
                  <a:lnTo>
                    <a:pt x="0" y="132483"/>
                  </a:lnTo>
                  <a:lnTo>
                    <a:pt x="762" y="139341"/>
                  </a:lnTo>
                  <a:lnTo>
                    <a:pt x="1524" y="146961"/>
                  </a:lnTo>
                  <a:lnTo>
                    <a:pt x="3048" y="159915"/>
                  </a:lnTo>
                  <a:lnTo>
                    <a:pt x="17749" y="197876"/>
                  </a:lnTo>
                  <a:lnTo>
                    <a:pt x="38100" y="224994"/>
                  </a:lnTo>
                  <a:lnTo>
                    <a:pt x="38100" y="131721"/>
                  </a:lnTo>
                  <a:lnTo>
                    <a:pt x="38862" y="126387"/>
                  </a:lnTo>
                  <a:lnTo>
                    <a:pt x="38862" y="121815"/>
                  </a:lnTo>
                  <a:lnTo>
                    <a:pt x="51601" y="83866"/>
                  </a:lnTo>
                  <a:lnTo>
                    <a:pt x="74520" y="57152"/>
                  </a:lnTo>
                  <a:lnTo>
                    <a:pt x="104095" y="41586"/>
                  </a:lnTo>
                  <a:lnTo>
                    <a:pt x="136807" y="37080"/>
                  </a:lnTo>
                  <a:lnTo>
                    <a:pt x="169134" y="43548"/>
                  </a:lnTo>
                  <a:lnTo>
                    <a:pt x="197556" y="60900"/>
                  </a:lnTo>
                  <a:lnTo>
                    <a:pt x="218552" y="89050"/>
                  </a:lnTo>
                  <a:lnTo>
                    <a:pt x="228600" y="127911"/>
                  </a:lnTo>
                  <a:lnTo>
                    <a:pt x="228600" y="225127"/>
                  </a:lnTo>
                  <a:lnTo>
                    <a:pt x="245516" y="205298"/>
                  </a:lnTo>
                  <a:lnTo>
                    <a:pt x="260610" y="172000"/>
                  </a:lnTo>
                  <a:lnTo>
                    <a:pt x="266700" y="131721"/>
                  </a:lnTo>
                  <a:close/>
                </a:path>
                <a:path w="266700" h="265429">
                  <a:moveTo>
                    <a:pt x="228600" y="225127"/>
                  </a:moveTo>
                  <a:lnTo>
                    <a:pt x="228600" y="137817"/>
                  </a:lnTo>
                  <a:lnTo>
                    <a:pt x="216512" y="179222"/>
                  </a:lnTo>
                  <a:lnTo>
                    <a:pt x="191533" y="208023"/>
                  </a:lnTo>
                  <a:lnTo>
                    <a:pt x="158436" y="223870"/>
                  </a:lnTo>
                  <a:lnTo>
                    <a:pt x="121998" y="226417"/>
                  </a:lnTo>
                  <a:lnTo>
                    <a:pt x="86993" y="215314"/>
                  </a:lnTo>
                  <a:lnTo>
                    <a:pt x="58197" y="190215"/>
                  </a:lnTo>
                  <a:lnTo>
                    <a:pt x="40386" y="150771"/>
                  </a:lnTo>
                  <a:lnTo>
                    <a:pt x="38862" y="140865"/>
                  </a:lnTo>
                  <a:lnTo>
                    <a:pt x="38862" y="136293"/>
                  </a:lnTo>
                  <a:lnTo>
                    <a:pt x="38100" y="131721"/>
                  </a:lnTo>
                  <a:lnTo>
                    <a:pt x="38100" y="224994"/>
                  </a:lnTo>
                  <a:lnTo>
                    <a:pt x="98309" y="260509"/>
                  </a:lnTo>
                  <a:lnTo>
                    <a:pt x="131283" y="264928"/>
                  </a:lnTo>
                  <a:lnTo>
                    <a:pt x="164300" y="261429"/>
                  </a:lnTo>
                  <a:lnTo>
                    <a:pt x="195551" y="250199"/>
                  </a:lnTo>
                  <a:lnTo>
                    <a:pt x="223226" y="231426"/>
                  </a:lnTo>
                  <a:lnTo>
                    <a:pt x="228600" y="225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604396" y="5535942"/>
              <a:ext cx="933450" cy="327025"/>
            </a:xfrm>
            <a:custGeom>
              <a:avLst/>
              <a:gdLst/>
              <a:ahLst/>
              <a:cxnLst/>
              <a:rect l="l" t="t" r="r" b="b"/>
              <a:pathLst>
                <a:path w="933450" h="327025">
                  <a:moveTo>
                    <a:pt x="291846" y="25146"/>
                  </a:moveTo>
                  <a:lnTo>
                    <a:pt x="263652" y="0"/>
                  </a:lnTo>
                  <a:lnTo>
                    <a:pt x="0" y="301752"/>
                  </a:lnTo>
                  <a:lnTo>
                    <a:pt x="28956" y="326898"/>
                  </a:lnTo>
                  <a:lnTo>
                    <a:pt x="291846" y="25146"/>
                  </a:lnTo>
                  <a:close/>
                </a:path>
                <a:path w="933450" h="327025">
                  <a:moveTo>
                    <a:pt x="933450" y="301752"/>
                  </a:moveTo>
                  <a:lnTo>
                    <a:pt x="669798" y="0"/>
                  </a:lnTo>
                  <a:lnTo>
                    <a:pt x="641604" y="25146"/>
                  </a:lnTo>
                  <a:lnTo>
                    <a:pt x="904494" y="326898"/>
                  </a:lnTo>
                  <a:lnTo>
                    <a:pt x="933450" y="30175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423039" y="5835396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403989" y="581797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266700" y="131721"/>
                  </a:moveTo>
                  <a:lnTo>
                    <a:pt x="266700" y="124863"/>
                  </a:lnTo>
                  <a:lnTo>
                    <a:pt x="265938" y="117243"/>
                  </a:lnTo>
                  <a:lnTo>
                    <a:pt x="255149" y="78009"/>
                  </a:lnTo>
                  <a:lnTo>
                    <a:pt x="211294" y="23237"/>
                  </a:lnTo>
                  <a:lnTo>
                    <a:pt x="149641" y="0"/>
                  </a:lnTo>
                  <a:lnTo>
                    <a:pt x="116605" y="184"/>
                  </a:lnTo>
                  <a:lnTo>
                    <a:pt x="55042" y="24112"/>
                  </a:lnTo>
                  <a:lnTo>
                    <a:pt x="11399" y="79392"/>
                  </a:lnTo>
                  <a:lnTo>
                    <a:pt x="761" y="118767"/>
                  </a:lnTo>
                  <a:lnTo>
                    <a:pt x="761" y="125625"/>
                  </a:lnTo>
                  <a:lnTo>
                    <a:pt x="0" y="132483"/>
                  </a:lnTo>
                  <a:lnTo>
                    <a:pt x="762" y="139341"/>
                  </a:lnTo>
                  <a:lnTo>
                    <a:pt x="1524" y="146961"/>
                  </a:lnTo>
                  <a:lnTo>
                    <a:pt x="3048" y="159915"/>
                  </a:lnTo>
                  <a:lnTo>
                    <a:pt x="17749" y="197876"/>
                  </a:lnTo>
                  <a:lnTo>
                    <a:pt x="38100" y="224994"/>
                  </a:lnTo>
                  <a:lnTo>
                    <a:pt x="38100" y="131721"/>
                  </a:lnTo>
                  <a:lnTo>
                    <a:pt x="38862" y="126387"/>
                  </a:lnTo>
                  <a:lnTo>
                    <a:pt x="38862" y="121815"/>
                  </a:lnTo>
                  <a:lnTo>
                    <a:pt x="51601" y="83866"/>
                  </a:lnTo>
                  <a:lnTo>
                    <a:pt x="74520" y="57152"/>
                  </a:lnTo>
                  <a:lnTo>
                    <a:pt x="104095" y="41586"/>
                  </a:lnTo>
                  <a:lnTo>
                    <a:pt x="136807" y="37080"/>
                  </a:lnTo>
                  <a:lnTo>
                    <a:pt x="169134" y="43548"/>
                  </a:lnTo>
                  <a:lnTo>
                    <a:pt x="197556" y="60900"/>
                  </a:lnTo>
                  <a:lnTo>
                    <a:pt x="218552" y="89050"/>
                  </a:lnTo>
                  <a:lnTo>
                    <a:pt x="228600" y="127911"/>
                  </a:lnTo>
                  <a:lnTo>
                    <a:pt x="228600" y="225127"/>
                  </a:lnTo>
                  <a:lnTo>
                    <a:pt x="245516" y="205298"/>
                  </a:lnTo>
                  <a:lnTo>
                    <a:pt x="260610" y="172000"/>
                  </a:lnTo>
                  <a:lnTo>
                    <a:pt x="266700" y="131721"/>
                  </a:lnTo>
                  <a:close/>
                </a:path>
                <a:path w="266700" h="265429">
                  <a:moveTo>
                    <a:pt x="228600" y="225127"/>
                  </a:moveTo>
                  <a:lnTo>
                    <a:pt x="228600" y="137817"/>
                  </a:lnTo>
                  <a:lnTo>
                    <a:pt x="216512" y="179222"/>
                  </a:lnTo>
                  <a:lnTo>
                    <a:pt x="191533" y="208023"/>
                  </a:lnTo>
                  <a:lnTo>
                    <a:pt x="158436" y="223870"/>
                  </a:lnTo>
                  <a:lnTo>
                    <a:pt x="121998" y="226417"/>
                  </a:lnTo>
                  <a:lnTo>
                    <a:pt x="86993" y="215314"/>
                  </a:lnTo>
                  <a:lnTo>
                    <a:pt x="58197" y="190215"/>
                  </a:lnTo>
                  <a:lnTo>
                    <a:pt x="40386" y="150771"/>
                  </a:lnTo>
                  <a:lnTo>
                    <a:pt x="38862" y="140865"/>
                  </a:lnTo>
                  <a:lnTo>
                    <a:pt x="38862" y="136293"/>
                  </a:lnTo>
                  <a:lnTo>
                    <a:pt x="38100" y="131721"/>
                  </a:lnTo>
                  <a:lnTo>
                    <a:pt x="38100" y="224994"/>
                  </a:lnTo>
                  <a:lnTo>
                    <a:pt x="98309" y="260509"/>
                  </a:lnTo>
                  <a:lnTo>
                    <a:pt x="131283" y="264928"/>
                  </a:lnTo>
                  <a:lnTo>
                    <a:pt x="164300" y="261429"/>
                  </a:lnTo>
                  <a:lnTo>
                    <a:pt x="195551" y="250199"/>
                  </a:lnTo>
                  <a:lnTo>
                    <a:pt x="223226" y="231426"/>
                  </a:lnTo>
                  <a:lnTo>
                    <a:pt x="228600" y="225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328928" y="5492496"/>
              <a:ext cx="436245" cy="114300"/>
            </a:xfrm>
            <a:custGeom>
              <a:avLst/>
              <a:gdLst/>
              <a:ahLst/>
              <a:cxnLst/>
              <a:rect l="l" t="t" r="r" b="b"/>
              <a:pathLst>
                <a:path w="436245" h="114300">
                  <a:moveTo>
                    <a:pt x="435829" y="0"/>
                  </a:moveTo>
                  <a:lnTo>
                    <a:pt x="0" y="0"/>
                  </a:lnTo>
                  <a:lnTo>
                    <a:pt x="13910" y="19650"/>
                  </a:lnTo>
                  <a:lnTo>
                    <a:pt x="46073" y="51751"/>
                  </a:lnTo>
                  <a:lnTo>
                    <a:pt x="83303" y="78006"/>
                  </a:lnTo>
                  <a:lnTo>
                    <a:pt x="124842" y="97676"/>
                  </a:lnTo>
                  <a:lnTo>
                    <a:pt x="169931" y="110020"/>
                  </a:lnTo>
                  <a:lnTo>
                    <a:pt x="217810" y="114299"/>
                  </a:lnTo>
                  <a:lnTo>
                    <a:pt x="265890" y="110020"/>
                  </a:lnTo>
                  <a:lnTo>
                    <a:pt x="311086" y="97676"/>
                  </a:lnTo>
                  <a:lnTo>
                    <a:pt x="352656" y="78006"/>
                  </a:lnTo>
                  <a:lnTo>
                    <a:pt x="389861" y="51751"/>
                  </a:lnTo>
                  <a:lnTo>
                    <a:pt x="421961" y="19650"/>
                  </a:lnTo>
                  <a:lnTo>
                    <a:pt x="4358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305688" y="5492496"/>
              <a:ext cx="483870" cy="132715"/>
            </a:xfrm>
            <a:custGeom>
              <a:avLst/>
              <a:gdLst/>
              <a:ahLst/>
              <a:cxnLst/>
              <a:rect l="l" t="t" r="r" b="b"/>
              <a:pathLst>
                <a:path w="483870" h="132714">
                  <a:moveTo>
                    <a:pt x="483640" y="0"/>
                  </a:moveTo>
                  <a:lnTo>
                    <a:pt x="436965" y="0"/>
                  </a:lnTo>
                  <a:lnTo>
                    <a:pt x="432704" y="6150"/>
                  </a:lnTo>
                  <a:lnTo>
                    <a:pt x="408457" y="31763"/>
                  </a:lnTo>
                  <a:lnTo>
                    <a:pt x="351548" y="70077"/>
                  </a:lnTo>
                  <a:lnTo>
                    <a:pt x="287114" y="90989"/>
                  </a:lnTo>
                  <a:lnTo>
                    <a:pt x="253461" y="94849"/>
                  </a:lnTo>
                  <a:lnTo>
                    <a:pt x="219591" y="94275"/>
                  </a:lnTo>
                  <a:lnTo>
                    <a:pt x="153415" y="79712"/>
                  </a:lnTo>
                  <a:lnTo>
                    <a:pt x="93022" y="47074"/>
                  </a:lnTo>
                  <a:lnTo>
                    <a:pt x="46119" y="0"/>
                  </a:lnTo>
                  <a:lnTo>
                    <a:pt x="0" y="0"/>
                  </a:lnTo>
                  <a:lnTo>
                    <a:pt x="23404" y="33322"/>
                  </a:lnTo>
                  <a:lnTo>
                    <a:pt x="74201" y="80659"/>
                  </a:lnTo>
                  <a:lnTo>
                    <a:pt x="133253" y="112702"/>
                  </a:lnTo>
                  <a:lnTo>
                    <a:pt x="197426" y="129694"/>
                  </a:lnTo>
                  <a:lnTo>
                    <a:pt x="230454" y="132622"/>
                  </a:lnTo>
                  <a:lnTo>
                    <a:pt x="263587" y="131878"/>
                  </a:lnTo>
                  <a:lnTo>
                    <a:pt x="328601" y="119496"/>
                  </a:lnTo>
                  <a:lnTo>
                    <a:pt x="389336" y="92791"/>
                  </a:lnTo>
                  <a:lnTo>
                    <a:pt x="442657" y="52007"/>
                  </a:lnTo>
                  <a:lnTo>
                    <a:pt x="465558" y="26410"/>
                  </a:lnTo>
                  <a:lnTo>
                    <a:pt x="48364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965839" y="5835396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4946789" y="581797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266700" y="131721"/>
                  </a:moveTo>
                  <a:lnTo>
                    <a:pt x="266700" y="124863"/>
                  </a:lnTo>
                  <a:lnTo>
                    <a:pt x="265938" y="117243"/>
                  </a:lnTo>
                  <a:lnTo>
                    <a:pt x="255149" y="78009"/>
                  </a:lnTo>
                  <a:lnTo>
                    <a:pt x="211294" y="23237"/>
                  </a:lnTo>
                  <a:lnTo>
                    <a:pt x="149641" y="0"/>
                  </a:lnTo>
                  <a:lnTo>
                    <a:pt x="116605" y="184"/>
                  </a:lnTo>
                  <a:lnTo>
                    <a:pt x="55042" y="24112"/>
                  </a:lnTo>
                  <a:lnTo>
                    <a:pt x="11399" y="79392"/>
                  </a:lnTo>
                  <a:lnTo>
                    <a:pt x="761" y="118767"/>
                  </a:lnTo>
                  <a:lnTo>
                    <a:pt x="761" y="125625"/>
                  </a:lnTo>
                  <a:lnTo>
                    <a:pt x="0" y="132483"/>
                  </a:lnTo>
                  <a:lnTo>
                    <a:pt x="762" y="139341"/>
                  </a:lnTo>
                  <a:lnTo>
                    <a:pt x="1524" y="146961"/>
                  </a:lnTo>
                  <a:lnTo>
                    <a:pt x="3048" y="159915"/>
                  </a:lnTo>
                  <a:lnTo>
                    <a:pt x="17749" y="197876"/>
                  </a:lnTo>
                  <a:lnTo>
                    <a:pt x="38100" y="224994"/>
                  </a:lnTo>
                  <a:lnTo>
                    <a:pt x="38100" y="131721"/>
                  </a:lnTo>
                  <a:lnTo>
                    <a:pt x="38862" y="126387"/>
                  </a:lnTo>
                  <a:lnTo>
                    <a:pt x="38862" y="121815"/>
                  </a:lnTo>
                  <a:lnTo>
                    <a:pt x="51601" y="83866"/>
                  </a:lnTo>
                  <a:lnTo>
                    <a:pt x="74520" y="57152"/>
                  </a:lnTo>
                  <a:lnTo>
                    <a:pt x="104095" y="41586"/>
                  </a:lnTo>
                  <a:lnTo>
                    <a:pt x="136807" y="37080"/>
                  </a:lnTo>
                  <a:lnTo>
                    <a:pt x="169134" y="43548"/>
                  </a:lnTo>
                  <a:lnTo>
                    <a:pt x="197556" y="60900"/>
                  </a:lnTo>
                  <a:lnTo>
                    <a:pt x="218552" y="89050"/>
                  </a:lnTo>
                  <a:lnTo>
                    <a:pt x="228600" y="127911"/>
                  </a:lnTo>
                  <a:lnTo>
                    <a:pt x="228600" y="225127"/>
                  </a:lnTo>
                  <a:lnTo>
                    <a:pt x="245516" y="205298"/>
                  </a:lnTo>
                  <a:lnTo>
                    <a:pt x="260610" y="172000"/>
                  </a:lnTo>
                  <a:lnTo>
                    <a:pt x="266700" y="131721"/>
                  </a:lnTo>
                  <a:close/>
                </a:path>
                <a:path w="266700" h="265429">
                  <a:moveTo>
                    <a:pt x="228600" y="225127"/>
                  </a:moveTo>
                  <a:lnTo>
                    <a:pt x="228600" y="137817"/>
                  </a:lnTo>
                  <a:lnTo>
                    <a:pt x="216512" y="179222"/>
                  </a:lnTo>
                  <a:lnTo>
                    <a:pt x="191533" y="208023"/>
                  </a:lnTo>
                  <a:lnTo>
                    <a:pt x="158436" y="223870"/>
                  </a:lnTo>
                  <a:lnTo>
                    <a:pt x="121998" y="226417"/>
                  </a:lnTo>
                  <a:lnTo>
                    <a:pt x="86993" y="215314"/>
                  </a:lnTo>
                  <a:lnTo>
                    <a:pt x="58197" y="190215"/>
                  </a:lnTo>
                  <a:lnTo>
                    <a:pt x="40386" y="150771"/>
                  </a:lnTo>
                  <a:lnTo>
                    <a:pt x="38862" y="140865"/>
                  </a:lnTo>
                  <a:lnTo>
                    <a:pt x="38862" y="136293"/>
                  </a:lnTo>
                  <a:lnTo>
                    <a:pt x="38100" y="131721"/>
                  </a:lnTo>
                  <a:lnTo>
                    <a:pt x="38100" y="224994"/>
                  </a:lnTo>
                  <a:lnTo>
                    <a:pt x="98309" y="260509"/>
                  </a:lnTo>
                  <a:lnTo>
                    <a:pt x="131283" y="264928"/>
                  </a:lnTo>
                  <a:lnTo>
                    <a:pt x="164300" y="261429"/>
                  </a:lnTo>
                  <a:lnTo>
                    <a:pt x="195551" y="250199"/>
                  </a:lnTo>
                  <a:lnTo>
                    <a:pt x="223226" y="231426"/>
                  </a:lnTo>
                  <a:lnTo>
                    <a:pt x="228600" y="225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080396" y="5535942"/>
              <a:ext cx="933450" cy="327025"/>
            </a:xfrm>
            <a:custGeom>
              <a:avLst/>
              <a:gdLst/>
              <a:ahLst/>
              <a:cxnLst/>
              <a:rect l="l" t="t" r="r" b="b"/>
              <a:pathLst>
                <a:path w="933450" h="327025">
                  <a:moveTo>
                    <a:pt x="291846" y="25146"/>
                  </a:moveTo>
                  <a:lnTo>
                    <a:pt x="263652" y="0"/>
                  </a:lnTo>
                  <a:lnTo>
                    <a:pt x="0" y="301752"/>
                  </a:lnTo>
                  <a:lnTo>
                    <a:pt x="28956" y="326898"/>
                  </a:lnTo>
                  <a:lnTo>
                    <a:pt x="291846" y="25146"/>
                  </a:lnTo>
                  <a:close/>
                </a:path>
                <a:path w="933450" h="327025">
                  <a:moveTo>
                    <a:pt x="933450" y="301752"/>
                  </a:moveTo>
                  <a:lnTo>
                    <a:pt x="669798" y="0"/>
                  </a:lnTo>
                  <a:lnTo>
                    <a:pt x="641604" y="25146"/>
                  </a:lnTo>
                  <a:lnTo>
                    <a:pt x="904494" y="326898"/>
                  </a:lnTo>
                  <a:lnTo>
                    <a:pt x="933450" y="30175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3899039" y="5835396"/>
              <a:ext cx="228600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3879989" y="581797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266700" y="131721"/>
                  </a:moveTo>
                  <a:lnTo>
                    <a:pt x="266700" y="124863"/>
                  </a:lnTo>
                  <a:lnTo>
                    <a:pt x="265938" y="117243"/>
                  </a:lnTo>
                  <a:lnTo>
                    <a:pt x="255149" y="78009"/>
                  </a:lnTo>
                  <a:lnTo>
                    <a:pt x="211294" y="23237"/>
                  </a:lnTo>
                  <a:lnTo>
                    <a:pt x="149641" y="0"/>
                  </a:lnTo>
                  <a:lnTo>
                    <a:pt x="116605" y="184"/>
                  </a:lnTo>
                  <a:lnTo>
                    <a:pt x="55042" y="24112"/>
                  </a:lnTo>
                  <a:lnTo>
                    <a:pt x="11399" y="79392"/>
                  </a:lnTo>
                  <a:lnTo>
                    <a:pt x="761" y="118767"/>
                  </a:lnTo>
                  <a:lnTo>
                    <a:pt x="761" y="125625"/>
                  </a:lnTo>
                  <a:lnTo>
                    <a:pt x="0" y="132483"/>
                  </a:lnTo>
                  <a:lnTo>
                    <a:pt x="762" y="139341"/>
                  </a:lnTo>
                  <a:lnTo>
                    <a:pt x="1524" y="146961"/>
                  </a:lnTo>
                  <a:lnTo>
                    <a:pt x="3048" y="159915"/>
                  </a:lnTo>
                  <a:lnTo>
                    <a:pt x="17749" y="197876"/>
                  </a:lnTo>
                  <a:lnTo>
                    <a:pt x="38100" y="224994"/>
                  </a:lnTo>
                  <a:lnTo>
                    <a:pt x="38100" y="131721"/>
                  </a:lnTo>
                  <a:lnTo>
                    <a:pt x="38862" y="126387"/>
                  </a:lnTo>
                  <a:lnTo>
                    <a:pt x="38862" y="121815"/>
                  </a:lnTo>
                  <a:lnTo>
                    <a:pt x="51601" y="83866"/>
                  </a:lnTo>
                  <a:lnTo>
                    <a:pt x="74520" y="57152"/>
                  </a:lnTo>
                  <a:lnTo>
                    <a:pt x="104095" y="41586"/>
                  </a:lnTo>
                  <a:lnTo>
                    <a:pt x="136807" y="37080"/>
                  </a:lnTo>
                  <a:lnTo>
                    <a:pt x="169134" y="43548"/>
                  </a:lnTo>
                  <a:lnTo>
                    <a:pt x="197556" y="60900"/>
                  </a:lnTo>
                  <a:lnTo>
                    <a:pt x="218552" y="89050"/>
                  </a:lnTo>
                  <a:lnTo>
                    <a:pt x="228600" y="127911"/>
                  </a:lnTo>
                  <a:lnTo>
                    <a:pt x="228600" y="225127"/>
                  </a:lnTo>
                  <a:lnTo>
                    <a:pt x="245516" y="205298"/>
                  </a:lnTo>
                  <a:lnTo>
                    <a:pt x="260610" y="172000"/>
                  </a:lnTo>
                  <a:lnTo>
                    <a:pt x="266700" y="131721"/>
                  </a:lnTo>
                  <a:close/>
                </a:path>
                <a:path w="266700" h="265429">
                  <a:moveTo>
                    <a:pt x="228600" y="225127"/>
                  </a:moveTo>
                  <a:lnTo>
                    <a:pt x="228600" y="137817"/>
                  </a:lnTo>
                  <a:lnTo>
                    <a:pt x="216512" y="179222"/>
                  </a:lnTo>
                  <a:lnTo>
                    <a:pt x="191533" y="208023"/>
                  </a:lnTo>
                  <a:lnTo>
                    <a:pt x="158436" y="223870"/>
                  </a:lnTo>
                  <a:lnTo>
                    <a:pt x="121998" y="226417"/>
                  </a:lnTo>
                  <a:lnTo>
                    <a:pt x="86993" y="215314"/>
                  </a:lnTo>
                  <a:lnTo>
                    <a:pt x="58197" y="190215"/>
                  </a:lnTo>
                  <a:lnTo>
                    <a:pt x="40386" y="150771"/>
                  </a:lnTo>
                  <a:lnTo>
                    <a:pt x="38862" y="140865"/>
                  </a:lnTo>
                  <a:lnTo>
                    <a:pt x="38862" y="136293"/>
                  </a:lnTo>
                  <a:lnTo>
                    <a:pt x="38100" y="131721"/>
                  </a:lnTo>
                  <a:lnTo>
                    <a:pt x="38100" y="224994"/>
                  </a:lnTo>
                  <a:lnTo>
                    <a:pt x="98309" y="260509"/>
                  </a:lnTo>
                  <a:lnTo>
                    <a:pt x="131283" y="264928"/>
                  </a:lnTo>
                  <a:lnTo>
                    <a:pt x="164300" y="261429"/>
                  </a:lnTo>
                  <a:lnTo>
                    <a:pt x="195551" y="250199"/>
                  </a:lnTo>
                  <a:lnTo>
                    <a:pt x="223226" y="231426"/>
                  </a:lnTo>
                  <a:lnTo>
                    <a:pt x="228600" y="225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9" name="object 79"/>
          <p:cNvGrpSpPr/>
          <p:nvPr/>
        </p:nvGrpSpPr>
        <p:grpSpPr>
          <a:xfrm>
            <a:off x="8932303" y="6349746"/>
            <a:ext cx="625475" cy="857250"/>
            <a:chOff x="8932303" y="6349746"/>
            <a:chExt cx="625475" cy="857250"/>
          </a:xfrm>
        </p:grpSpPr>
        <p:sp>
          <p:nvSpPr>
            <p:cNvPr id="80" name="object 80"/>
            <p:cNvSpPr/>
            <p:nvPr/>
          </p:nvSpPr>
          <p:spPr>
            <a:xfrm>
              <a:off x="9518027" y="6349746"/>
              <a:ext cx="39625" cy="8572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/>
              <a:rect l="l" t="t" r="r" b="b"/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12515" y="1206246"/>
            <a:ext cx="306324" cy="857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518027" y="348995"/>
            <a:ext cx="39625" cy="2571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774839" y="1206246"/>
            <a:ext cx="9144000" cy="5143500"/>
            <a:chOff x="774839" y="1206246"/>
            <a:chExt cx="9144000" cy="5143500"/>
          </a:xfrm>
        </p:grpSpPr>
        <p:sp>
          <p:nvSpPr>
            <p:cNvPr id="5" name="object 5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518027" y="2920746"/>
              <a:ext cx="39625" cy="857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12515" y="29199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518027" y="3777996"/>
              <a:ext cx="39625" cy="8572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518027" y="4635246"/>
              <a:ext cx="39625" cy="1714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311541" y="1143253"/>
            <a:ext cx="5730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/>
              <a:t>R</a:t>
            </a:r>
            <a:r>
              <a:rPr sz="2850" spc="10" dirty="0"/>
              <a:t>ED</a:t>
            </a:r>
            <a:r>
              <a:rPr sz="3600" spc="10" dirty="0"/>
              <a:t>-B</a:t>
            </a:r>
            <a:r>
              <a:rPr sz="2850" spc="10" dirty="0"/>
              <a:t>LACK </a:t>
            </a:r>
            <a:r>
              <a:rPr sz="3600" spc="5" dirty="0"/>
              <a:t>T</a:t>
            </a:r>
            <a:r>
              <a:rPr sz="2850" spc="5" dirty="0"/>
              <a:t>REES</a:t>
            </a:r>
            <a:r>
              <a:rPr sz="3600" spc="5" dirty="0"/>
              <a:t>:</a:t>
            </a:r>
            <a:r>
              <a:rPr sz="3600" spc="50" dirty="0"/>
              <a:t> </a:t>
            </a:r>
            <a:r>
              <a:rPr sz="3600" spc="-5" dirty="0"/>
              <a:t>I</a:t>
            </a:r>
            <a:r>
              <a:rPr sz="2850" spc="-5" dirty="0"/>
              <a:t>NSERTION</a:t>
            </a:r>
            <a:endParaRPr sz="2850"/>
          </a:p>
        </p:txBody>
      </p:sp>
      <p:sp>
        <p:nvSpPr>
          <p:cNvPr id="25" name="object 25"/>
          <p:cNvSpPr txBox="1"/>
          <p:nvPr/>
        </p:nvSpPr>
        <p:spPr>
          <a:xfrm>
            <a:off x="1311541" y="1869007"/>
            <a:ext cx="7096125" cy="338327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880"/>
              </a:spcBef>
              <a:buClr>
                <a:srgbClr val="FE8637"/>
              </a:buClr>
              <a:buSzPct val="69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3200" spc="-5" dirty="0">
                <a:latin typeface="Times New Roman" panose="02020603050405020304"/>
                <a:cs typeface="Times New Roman" panose="02020603050405020304"/>
              </a:rPr>
              <a:t>Insertion: the basic</a:t>
            </a:r>
            <a:r>
              <a:rPr sz="3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idea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652145" lvl="1" indent="-274955">
              <a:lnSpc>
                <a:spcPct val="100000"/>
              </a:lnSpc>
              <a:spcBef>
                <a:spcPts val="690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65278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Insert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into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tree,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color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i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red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52145" marR="5080" lvl="1" indent="-274320">
              <a:lnSpc>
                <a:spcPct val="100000"/>
              </a:lnSpc>
              <a:spcBef>
                <a:spcPts val="675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65278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Only 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r-b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property 3 might be violated (if </a:t>
            </a:r>
            <a:r>
              <a:rPr sz="2800" spc="-105" dirty="0">
                <a:latin typeface="Times New Roman" panose="02020603050405020304"/>
                <a:cs typeface="Times New Roman" panose="02020603050405020304"/>
              </a:rPr>
              <a:t>p[</a:t>
            </a:r>
            <a:r>
              <a:rPr sz="2800" i="1" spc="-10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00" spc="-105" dirty="0">
                <a:latin typeface="Times New Roman" panose="02020603050405020304"/>
                <a:cs typeface="Times New Roman" panose="02020603050405020304"/>
              </a:rPr>
              <a:t>]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red)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926465" marR="81280" lvl="2" indent="-182880">
              <a:lnSpc>
                <a:spcPct val="100000"/>
              </a:lnSpc>
              <a:spcBef>
                <a:spcPts val="585"/>
              </a:spcBef>
              <a:buClr>
                <a:srgbClr val="E0752F"/>
              </a:buClr>
              <a:buSzPct val="58000"/>
              <a:buFont typeface="Wingdings" panose="05000000000000000000"/>
              <a:buChar char=""/>
              <a:tabLst>
                <a:tab pos="9271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so,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move violation up tree until a place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found  where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can be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fixed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52145" lvl="1" indent="-274955">
              <a:lnSpc>
                <a:spcPct val="100000"/>
              </a:lnSpc>
              <a:spcBef>
                <a:spcPts val="665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652780" algn="l"/>
              </a:tabLst>
            </a:pP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Total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time will be O(lg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22845" y="5491734"/>
            <a:ext cx="9096375" cy="858519"/>
            <a:chOff x="822845" y="5491734"/>
            <a:chExt cx="9096375" cy="858519"/>
          </a:xfrm>
        </p:grpSpPr>
        <p:sp>
          <p:nvSpPr>
            <p:cNvPr id="27" name="object 27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9107296" y="6237025"/>
            <a:ext cx="20447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27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74839" y="6348984"/>
            <a:ext cx="9144000" cy="858519"/>
            <a:chOff x="774839" y="6348984"/>
            <a:chExt cx="9144000" cy="858519"/>
          </a:xfrm>
        </p:grpSpPr>
        <p:sp>
          <p:nvSpPr>
            <p:cNvPr id="32" name="object 32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8932303" y="6349746"/>
            <a:ext cx="625475" cy="857250"/>
            <a:chOff x="8932303" y="6349746"/>
            <a:chExt cx="625475" cy="857250"/>
          </a:xfrm>
        </p:grpSpPr>
        <p:sp>
          <p:nvSpPr>
            <p:cNvPr id="37" name="object 37"/>
            <p:cNvSpPr/>
            <p:nvPr/>
          </p:nvSpPr>
          <p:spPr>
            <a:xfrm>
              <a:off x="9518027" y="6349746"/>
              <a:ext cx="39625" cy="8572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932303" y="6349746"/>
              <a:ext cx="546735" cy="262890"/>
            </a:xfrm>
            <a:custGeom>
              <a:avLst/>
              <a:gdLst/>
              <a:ahLst/>
              <a:cxnLst/>
              <a:rect l="l" t="t" r="r" b="b"/>
              <a:pathLst>
                <a:path w="546734" h="262890">
                  <a:moveTo>
                    <a:pt x="546588" y="0"/>
                  </a:moveTo>
                  <a:lnTo>
                    <a:pt x="0" y="0"/>
                  </a:lnTo>
                  <a:lnTo>
                    <a:pt x="3411" y="37915"/>
                  </a:lnTo>
                  <a:lnTo>
                    <a:pt x="16205" y="84343"/>
                  </a:lnTo>
                  <a:lnTo>
                    <a:pt x="36563" y="127084"/>
                  </a:lnTo>
                  <a:lnTo>
                    <a:pt x="63694" y="165366"/>
                  </a:lnTo>
                  <a:lnTo>
                    <a:pt x="96808" y="198417"/>
                  </a:lnTo>
                  <a:lnTo>
                    <a:pt x="135115" y="225467"/>
                  </a:lnTo>
                  <a:lnTo>
                    <a:pt x="177825" y="245743"/>
                  </a:lnTo>
                  <a:lnTo>
                    <a:pt x="224147" y="258474"/>
                  </a:lnTo>
                  <a:lnTo>
                    <a:pt x="273291" y="262890"/>
                  </a:lnTo>
                  <a:lnTo>
                    <a:pt x="322636" y="258474"/>
                  </a:lnTo>
                  <a:lnTo>
                    <a:pt x="369065" y="245743"/>
                  </a:lnTo>
                  <a:lnTo>
                    <a:pt x="411806" y="225467"/>
                  </a:lnTo>
                  <a:lnTo>
                    <a:pt x="450088" y="198417"/>
                  </a:lnTo>
                  <a:lnTo>
                    <a:pt x="483139" y="165366"/>
                  </a:lnTo>
                  <a:lnTo>
                    <a:pt x="510188" y="127084"/>
                  </a:lnTo>
                  <a:lnTo>
                    <a:pt x="530464" y="84343"/>
                  </a:lnTo>
                  <a:lnTo>
                    <a:pt x="543196" y="37915"/>
                  </a:lnTo>
                  <a:lnTo>
                    <a:pt x="546588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833" y="349007"/>
            <a:ext cx="57785" cy="857250"/>
          </a:xfrm>
          <a:custGeom>
            <a:avLst/>
            <a:gdLst/>
            <a:ahLst/>
            <a:cxnLst/>
            <a:rect l="l" t="t" r="r" b="b"/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22845" y="348995"/>
            <a:ext cx="9096375" cy="3429000"/>
            <a:chOff x="822845" y="348995"/>
            <a:chExt cx="9096375" cy="3429000"/>
          </a:xfrm>
        </p:grpSpPr>
        <p:sp>
          <p:nvSpPr>
            <p:cNvPr id="4" name="object 4"/>
            <p:cNvSpPr/>
            <p:nvPr/>
          </p:nvSpPr>
          <p:spPr>
            <a:xfrm>
              <a:off x="9612515" y="348995"/>
              <a:ext cx="306324" cy="8572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12515" y="1206245"/>
              <a:ext cx="306324" cy="8572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84143" y="1206245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612515" y="291998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22833" y="1206258"/>
              <a:ext cx="57785" cy="2571750"/>
            </a:xfrm>
            <a:custGeom>
              <a:avLst/>
              <a:gdLst/>
              <a:ahLst/>
              <a:cxnLst/>
              <a:rect l="l" t="t" r="r" b="b"/>
              <a:pathLst>
                <a:path w="57784" h="25717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1714500"/>
                  </a:lnTo>
                  <a:lnTo>
                    <a:pt x="0" y="2571750"/>
                  </a:lnTo>
                  <a:lnTo>
                    <a:pt x="11442" y="2571750"/>
                  </a:lnTo>
                  <a:lnTo>
                    <a:pt x="11442" y="171450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25717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22872" y="1714500"/>
                  </a:lnTo>
                  <a:lnTo>
                    <a:pt x="22872" y="2571750"/>
                  </a:lnTo>
                  <a:lnTo>
                    <a:pt x="57162" y="2571750"/>
                  </a:lnTo>
                  <a:lnTo>
                    <a:pt x="57162" y="171450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518027" y="348995"/>
              <a:ext cx="39625" cy="3429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881162" y="2913125"/>
              <a:ext cx="29845" cy="7620"/>
            </a:xfrm>
            <a:custGeom>
              <a:avLst/>
              <a:gdLst/>
              <a:ahLst/>
              <a:cxnLst/>
              <a:rect l="l" t="t" r="r" b="b"/>
              <a:pathLst>
                <a:path w="29845" h="7619">
                  <a:moveTo>
                    <a:pt x="29578" y="7619"/>
                  </a:moveTo>
                  <a:lnTo>
                    <a:pt x="17365" y="2285"/>
                  </a:lnTo>
                  <a:lnTo>
                    <a:pt x="8221" y="761"/>
                  </a:lnTo>
                  <a:lnTo>
                    <a:pt x="601" y="0"/>
                  </a:lnTo>
                  <a:lnTo>
                    <a:pt x="0" y="7619"/>
                  </a:lnTo>
                  <a:lnTo>
                    <a:pt x="29578" y="7619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141014" y="379475"/>
            <a:ext cx="7224395" cy="31699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40030" marR="5261610" indent="-227965">
              <a:lnSpc>
                <a:spcPct val="122000"/>
              </a:lnSpc>
              <a:spcBef>
                <a:spcPts val="140"/>
              </a:spcBef>
            </a:pPr>
            <a:r>
              <a:rPr sz="1700" b="1" spc="-5" dirty="0">
                <a:solidFill>
                  <a:srgbClr val="575F6D"/>
                </a:solidFill>
                <a:latin typeface="Courier New" panose="02070309020205020404"/>
                <a:cs typeface="Courier New" panose="02070309020205020404"/>
              </a:rPr>
              <a:t>rbInsert(x)  </a:t>
            </a:r>
            <a:r>
              <a:rPr sz="1500" b="1" spc="-10" dirty="0">
                <a:latin typeface="Courier New" panose="02070309020205020404"/>
                <a:cs typeface="Courier New" panose="02070309020205020404"/>
              </a:rPr>
              <a:t>treeInsert(x);  </a:t>
            </a:r>
            <a:r>
              <a:rPr sz="1500" b="1" spc="-5" dirty="0">
                <a:latin typeface="Courier New" panose="02070309020205020404"/>
                <a:cs typeface="Courier New" panose="02070309020205020404"/>
              </a:rPr>
              <a:t>x-&gt;color =</a:t>
            </a:r>
            <a:r>
              <a:rPr sz="15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b="1" spc="-10" dirty="0">
                <a:latin typeface="Courier New" panose="02070309020205020404"/>
                <a:cs typeface="Courier New" panose="02070309020205020404"/>
              </a:rPr>
              <a:t>RED;</a:t>
            </a:r>
            <a:endParaRPr sz="1500" dirty="0">
              <a:latin typeface="Courier New" panose="02070309020205020404"/>
              <a:cs typeface="Courier New" panose="02070309020205020404"/>
            </a:endParaRPr>
          </a:p>
          <a:p>
            <a:pPr marL="240030">
              <a:lnSpc>
                <a:spcPct val="100000"/>
              </a:lnSpc>
              <a:spcBef>
                <a:spcPts val="420"/>
              </a:spcBef>
            </a:pPr>
            <a:r>
              <a:rPr sz="1500" b="1" i="1" spc="-5" dirty="0">
                <a:solidFill>
                  <a:srgbClr val="7598D9"/>
                </a:solidFill>
                <a:latin typeface="Courier New" panose="02070309020205020404"/>
                <a:cs typeface="Courier New" panose="02070309020205020404"/>
              </a:rPr>
              <a:t>// Move violation of #3 up tree, maintaining #4 as</a:t>
            </a:r>
            <a:r>
              <a:rPr sz="1500" b="1" i="1" spc="-15" dirty="0">
                <a:solidFill>
                  <a:srgbClr val="7598D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b="1" i="1" spc="-10" dirty="0">
                <a:solidFill>
                  <a:srgbClr val="7598D9"/>
                </a:solidFill>
                <a:latin typeface="Courier New" panose="02070309020205020404"/>
                <a:cs typeface="Courier New" panose="02070309020205020404"/>
              </a:rPr>
              <a:t>invariant:</a:t>
            </a:r>
            <a:endParaRPr sz="1500" dirty="0">
              <a:latin typeface="Courier New" panose="02070309020205020404"/>
              <a:cs typeface="Courier New" panose="02070309020205020404"/>
            </a:endParaRPr>
          </a:p>
          <a:p>
            <a:pPr marL="240030" marR="2747645">
              <a:lnSpc>
                <a:spcPct val="123000"/>
              </a:lnSpc>
            </a:pPr>
            <a:r>
              <a:rPr sz="1500" b="1" spc="-5" dirty="0">
                <a:latin typeface="Courier New" panose="02070309020205020404"/>
                <a:cs typeface="Courier New" panose="02070309020205020404"/>
              </a:rPr>
              <a:t>while (x!=root &amp;&amp; x-&gt;p-&gt;color == </a:t>
            </a:r>
            <a:r>
              <a:rPr sz="1500" b="1" spc="-10" dirty="0">
                <a:latin typeface="Courier New" panose="02070309020205020404"/>
                <a:cs typeface="Courier New" panose="02070309020205020404"/>
              </a:rPr>
              <a:t>RED)  </a:t>
            </a:r>
            <a:r>
              <a:rPr sz="1500" b="1" spc="-5" dirty="0">
                <a:latin typeface="Courier New" panose="02070309020205020404"/>
                <a:cs typeface="Courier New" panose="02070309020205020404"/>
              </a:rPr>
              <a:t>if (x-&gt;p ==</a:t>
            </a:r>
            <a:r>
              <a:rPr sz="15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b="1" spc="-5" dirty="0">
                <a:latin typeface="Courier New" panose="02070309020205020404"/>
                <a:cs typeface="Courier New" panose="02070309020205020404"/>
              </a:rPr>
              <a:t>x-&gt;p-&gt;p-&gt;left)</a:t>
            </a:r>
            <a:endParaRPr sz="1500" dirty="0">
              <a:latin typeface="Courier New" panose="02070309020205020404"/>
              <a:cs typeface="Courier New" panose="02070309020205020404"/>
            </a:endParaRPr>
          </a:p>
          <a:p>
            <a:pPr marL="697230" marR="4232910">
              <a:lnSpc>
                <a:spcPct val="123000"/>
              </a:lnSpc>
            </a:pPr>
            <a:r>
              <a:rPr sz="1500" b="1" spc="-5" dirty="0">
                <a:latin typeface="Courier New" panose="02070309020205020404"/>
                <a:cs typeface="Courier New" panose="02070309020205020404"/>
              </a:rPr>
              <a:t>y = </a:t>
            </a:r>
            <a:r>
              <a:rPr sz="1500" b="1" spc="-10" dirty="0">
                <a:latin typeface="Courier New" panose="02070309020205020404"/>
                <a:cs typeface="Courier New" panose="02070309020205020404"/>
              </a:rPr>
              <a:t>x-&gt;p-&gt;p-&gt;right;  </a:t>
            </a:r>
            <a:r>
              <a:rPr sz="1500" b="1" spc="-5" dirty="0">
                <a:latin typeface="Courier New" panose="02070309020205020404"/>
                <a:cs typeface="Courier New" panose="02070309020205020404"/>
              </a:rPr>
              <a:t>if (y-&gt;color ==</a:t>
            </a:r>
            <a:r>
              <a:rPr sz="1500" b="1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b="1" spc="-10" dirty="0">
                <a:latin typeface="Courier New" panose="02070309020205020404"/>
                <a:cs typeface="Courier New" panose="02070309020205020404"/>
              </a:rPr>
              <a:t>RED)</a:t>
            </a:r>
            <a:endParaRPr sz="1500" dirty="0">
              <a:latin typeface="Courier New" panose="02070309020205020404"/>
              <a:cs typeface="Courier New" panose="02070309020205020404"/>
            </a:endParaRPr>
          </a:p>
          <a:p>
            <a:pPr marL="1154430" marR="3775710">
              <a:lnSpc>
                <a:spcPct val="123000"/>
              </a:lnSpc>
              <a:spcBef>
                <a:spcPts val="10"/>
              </a:spcBef>
            </a:pPr>
            <a:r>
              <a:rPr sz="1500" b="1" spc="-5" dirty="0">
                <a:latin typeface="Courier New" panose="02070309020205020404"/>
                <a:cs typeface="Courier New" panose="02070309020205020404"/>
              </a:rPr>
              <a:t>x-&gt;p-&gt;color = </a:t>
            </a:r>
            <a:r>
              <a:rPr sz="1500" b="1" spc="-10" dirty="0">
                <a:latin typeface="Courier New" panose="02070309020205020404"/>
                <a:cs typeface="Courier New" panose="02070309020205020404"/>
              </a:rPr>
              <a:t>BLACK;  </a:t>
            </a:r>
            <a:r>
              <a:rPr sz="1500" b="1" spc="-5" dirty="0">
                <a:latin typeface="Courier New" panose="02070309020205020404"/>
                <a:cs typeface="Courier New" panose="02070309020205020404"/>
              </a:rPr>
              <a:t>y-&gt;color =</a:t>
            </a:r>
            <a:r>
              <a:rPr sz="15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b="1" spc="-10" dirty="0">
                <a:latin typeface="Courier New" panose="02070309020205020404"/>
                <a:cs typeface="Courier New" panose="02070309020205020404"/>
              </a:rPr>
              <a:t>BLACK;</a:t>
            </a:r>
            <a:endParaRPr sz="1500" dirty="0">
              <a:latin typeface="Courier New" panose="02070309020205020404"/>
              <a:cs typeface="Courier New" panose="02070309020205020404"/>
            </a:endParaRPr>
          </a:p>
          <a:p>
            <a:pPr marL="1154430">
              <a:lnSpc>
                <a:spcPct val="100000"/>
              </a:lnSpc>
              <a:spcBef>
                <a:spcPts val="420"/>
              </a:spcBef>
            </a:pPr>
            <a:r>
              <a:rPr sz="1500" b="1" spc="-5" dirty="0">
                <a:latin typeface="Courier New" panose="02070309020205020404"/>
                <a:cs typeface="Courier New" panose="02070309020205020404"/>
              </a:rPr>
              <a:t>x-&gt;p-&gt;p-&gt;color =</a:t>
            </a:r>
            <a:r>
              <a:rPr sz="1500" b="1" spc="-10" dirty="0">
                <a:latin typeface="Courier New" panose="02070309020205020404"/>
                <a:cs typeface="Courier New" panose="02070309020205020404"/>
              </a:rPr>
              <a:t> RED;</a:t>
            </a:r>
            <a:endParaRPr sz="15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8745" y="3535933"/>
            <a:ext cx="13970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ourier New" panose="02070309020205020404"/>
                <a:cs typeface="Courier New" panose="02070309020205020404"/>
              </a:rPr>
              <a:t>x =</a:t>
            </a:r>
            <a:r>
              <a:rPr sz="1500" b="1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b="1" spc="-5" dirty="0">
                <a:latin typeface="Courier New" panose="02070309020205020404"/>
                <a:cs typeface="Courier New" panose="02070309020205020404"/>
              </a:rPr>
              <a:t>x-&gt;p-&gt;p;</a:t>
            </a:r>
            <a:endParaRPr sz="1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79477" y="2920745"/>
            <a:ext cx="167640" cy="857250"/>
          </a:xfrm>
          <a:custGeom>
            <a:avLst/>
            <a:gdLst/>
            <a:ahLst/>
            <a:cxnLst/>
            <a:rect l="l" t="t" r="r" b="b"/>
            <a:pathLst>
              <a:path w="167639" h="857250">
                <a:moveTo>
                  <a:pt x="3461" y="21336"/>
                </a:moveTo>
                <a:lnTo>
                  <a:pt x="1684" y="0"/>
                </a:lnTo>
                <a:lnTo>
                  <a:pt x="0" y="21336"/>
                </a:lnTo>
                <a:lnTo>
                  <a:pt x="3461" y="21336"/>
                </a:lnTo>
                <a:close/>
              </a:path>
              <a:path w="167639" h="857250">
                <a:moveTo>
                  <a:pt x="100845" y="818949"/>
                </a:moveTo>
                <a:lnTo>
                  <a:pt x="99716" y="805670"/>
                </a:lnTo>
                <a:lnTo>
                  <a:pt x="84701" y="790836"/>
                </a:lnTo>
                <a:lnTo>
                  <a:pt x="69930" y="763496"/>
                </a:lnTo>
                <a:lnTo>
                  <a:pt x="63246" y="733806"/>
                </a:lnTo>
                <a:lnTo>
                  <a:pt x="63246" y="376428"/>
                </a:lnTo>
                <a:lnTo>
                  <a:pt x="34020" y="32463"/>
                </a:lnTo>
                <a:lnTo>
                  <a:pt x="13716" y="22860"/>
                </a:lnTo>
                <a:lnTo>
                  <a:pt x="8382" y="21336"/>
                </a:lnTo>
                <a:lnTo>
                  <a:pt x="3461" y="21336"/>
                </a:lnTo>
                <a:lnTo>
                  <a:pt x="73101" y="857250"/>
                </a:lnTo>
                <a:lnTo>
                  <a:pt x="82519" y="837857"/>
                </a:lnTo>
                <a:lnTo>
                  <a:pt x="100845" y="818949"/>
                </a:lnTo>
                <a:close/>
              </a:path>
              <a:path w="167639" h="857250">
                <a:moveTo>
                  <a:pt x="91440" y="708255"/>
                </a:moveTo>
                <a:lnTo>
                  <a:pt x="91440" y="84582"/>
                </a:lnTo>
                <a:lnTo>
                  <a:pt x="69213" y="27903"/>
                </a:lnTo>
                <a:lnTo>
                  <a:pt x="31262" y="0"/>
                </a:lnTo>
                <a:lnTo>
                  <a:pt x="34020" y="32463"/>
                </a:lnTo>
                <a:lnTo>
                  <a:pt x="35081" y="32964"/>
                </a:lnTo>
                <a:lnTo>
                  <a:pt x="50482" y="50444"/>
                </a:lnTo>
                <a:lnTo>
                  <a:pt x="59882" y="72419"/>
                </a:lnTo>
                <a:lnTo>
                  <a:pt x="63246" y="96012"/>
                </a:lnTo>
                <a:lnTo>
                  <a:pt x="63246" y="376428"/>
                </a:lnTo>
                <a:lnTo>
                  <a:pt x="91440" y="708255"/>
                </a:lnTo>
                <a:close/>
              </a:path>
              <a:path w="167639" h="857250">
                <a:moveTo>
                  <a:pt x="94801" y="747819"/>
                </a:moveTo>
                <a:lnTo>
                  <a:pt x="91440" y="708255"/>
                </a:lnTo>
                <a:lnTo>
                  <a:pt x="91440" y="723900"/>
                </a:lnTo>
                <a:lnTo>
                  <a:pt x="94773" y="747758"/>
                </a:lnTo>
                <a:close/>
              </a:path>
              <a:path w="167639" h="857250">
                <a:moveTo>
                  <a:pt x="167640" y="819912"/>
                </a:moveTo>
                <a:lnTo>
                  <a:pt x="167640" y="805434"/>
                </a:lnTo>
                <a:lnTo>
                  <a:pt x="162306" y="798576"/>
                </a:lnTo>
                <a:lnTo>
                  <a:pt x="154686" y="798576"/>
                </a:lnTo>
                <a:lnTo>
                  <a:pt x="142494" y="797052"/>
                </a:lnTo>
                <a:lnTo>
                  <a:pt x="120886" y="786945"/>
                </a:lnTo>
                <a:lnTo>
                  <a:pt x="104784" y="769643"/>
                </a:lnTo>
                <a:lnTo>
                  <a:pt x="94801" y="747819"/>
                </a:lnTo>
                <a:lnTo>
                  <a:pt x="99716" y="805670"/>
                </a:lnTo>
                <a:lnTo>
                  <a:pt x="106460" y="812331"/>
                </a:lnTo>
                <a:lnTo>
                  <a:pt x="107924" y="812975"/>
                </a:lnTo>
                <a:lnTo>
                  <a:pt x="135636" y="800100"/>
                </a:lnTo>
                <a:lnTo>
                  <a:pt x="144780" y="798576"/>
                </a:lnTo>
                <a:lnTo>
                  <a:pt x="152400" y="798576"/>
                </a:lnTo>
                <a:lnTo>
                  <a:pt x="152400" y="826977"/>
                </a:lnTo>
                <a:lnTo>
                  <a:pt x="154686" y="826770"/>
                </a:lnTo>
                <a:lnTo>
                  <a:pt x="162306" y="826770"/>
                </a:lnTo>
                <a:lnTo>
                  <a:pt x="167640" y="819912"/>
                </a:lnTo>
                <a:close/>
              </a:path>
              <a:path w="167639" h="857250">
                <a:moveTo>
                  <a:pt x="152400" y="826977"/>
                </a:moveTo>
                <a:lnTo>
                  <a:pt x="152400" y="826770"/>
                </a:lnTo>
                <a:lnTo>
                  <a:pt x="143256" y="826008"/>
                </a:lnTo>
                <a:lnTo>
                  <a:pt x="134112" y="824484"/>
                </a:lnTo>
                <a:lnTo>
                  <a:pt x="107924" y="812975"/>
                </a:lnTo>
                <a:lnTo>
                  <a:pt x="105578" y="814066"/>
                </a:lnTo>
                <a:lnTo>
                  <a:pt x="100845" y="818949"/>
                </a:lnTo>
                <a:lnTo>
                  <a:pt x="104099" y="857250"/>
                </a:lnTo>
                <a:lnTo>
                  <a:pt x="106008" y="853401"/>
                </a:lnTo>
                <a:lnTo>
                  <a:pt x="120803" y="838259"/>
                </a:lnTo>
                <a:lnTo>
                  <a:pt x="140970" y="828294"/>
                </a:lnTo>
                <a:lnTo>
                  <a:pt x="146304" y="827532"/>
                </a:lnTo>
                <a:lnTo>
                  <a:pt x="152400" y="826977"/>
                </a:lnTo>
                <a:close/>
              </a:path>
              <a:path w="167639" h="857250">
                <a:moveTo>
                  <a:pt x="152400" y="826770"/>
                </a:moveTo>
                <a:lnTo>
                  <a:pt x="152400" y="798576"/>
                </a:lnTo>
                <a:lnTo>
                  <a:pt x="144780" y="798576"/>
                </a:lnTo>
                <a:lnTo>
                  <a:pt x="135636" y="800100"/>
                </a:lnTo>
                <a:lnTo>
                  <a:pt x="107924" y="812975"/>
                </a:lnTo>
                <a:lnTo>
                  <a:pt x="134112" y="824484"/>
                </a:lnTo>
                <a:lnTo>
                  <a:pt x="143256" y="826008"/>
                </a:lnTo>
                <a:lnTo>
                  <a:pt x="152400" y="826770"/>
                </a:ln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096127" y="3557270"/>
            <a:ext cx="844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E8637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1800" b="1" spc="-120" dirty="0">
                <a:solidFill>
                  <a:srgbClr val="FE863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solidFill>
                  <a:srgbClr val="FE8637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74839" y="3777234"/>
            <a:ext cx="9144000" cy="858519"/>
            <a:chOff x="774839" y="3777234"/>
            <a:chExt cx="9144000" cy="858519"/>
          </a:xfrm>
        </p:grpSpPr>
        <p:sp>
          <p:nvSpPr>
            <p:cNvPr id="20" name="object 20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518027" y="3777996"/>
              <a:ext cx="39625" cy="857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996567" y="3852925"/>
            <a:ext cx="3111500" cy="87121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812165" algn="l"/>
              </a:tabLst>
            </a:pPr>
            <a:r>
              <a:rPr sz="1500" b="1" spc="-5" dirty="0">
                <a:latin typeface="Courier New" panose="02070309020205020404"/>
                <a:cs typeface="Courier New" panose="02070309020205020404"/>
              </a:rPr>
              <a:t>else	</a:t>
            </a:r>
            <a:r>
              <a:rPr sz="1500" b="1" i="1" spc="-5" dirty="0">
                <a:solidFill>
                  <a:srgbClr val="7598D9"/>
                </a:solidFill>
                <a:latin typeface="Courier New" panose="02070309020205020404"/>
                <a:cs typeface="Courier New" panose="02070309020205020404"/>
              </a:rPr>
              <a:t>// y-&gt;color ==</a:t>
            </a:r>
            <a:r>
              <a:rPr sz="1500" b="1" i="1" spc="-65" dirty="0">
                <a:solidFill>
                  <a:srgbClr val="7598D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b="1" i="1" spc="-10" dirty="0">
                <a:solidFill>
                  <a:srgbClr val="7598D9"/>
                </a:solidFill>
                <a:latin typeface="Courier New" panose="02070309020205020404"/>
                <a:cs typeface="Courier New" panose="02070309020205020404"/>
              </a:rPr>
              <a:t>BLACK</a:t>
            </a:r>
            <a:endParaRPr sz="1500" dirty="0">
              <a:latin typeface="Courier New" panose="02070309020205020404"/>
              <a:cs typeface="Courier New" panose="02070309020205020404"/>
            </a:endParaRPr>
          </a:p>
          <a:p>
            <a:pPr marL="927100" marR="233680" indent="-457200">
              <a:lnSpc>
                <a:spcPct val="123000"/>
              </a:lnSpc>
            </a:pPr>
            <a:r>
              <a:rPr sz="1500" b="1" spc="-5" dirty="0">
                <a:latin typeface="Courier New" panose="02070309020205020404"/>
                <a:cs typeface="Courier New" panose="02070309020205020404"/>
              </a:rPr>
              <a:t>if (x == </a:t>
            </a:r>
            <a:r>
              <a:rPr sz="1500" b="1" spc="-10" dirty="0">
                <a:latin typeface="Courier New" panose="02070309020205020404"/>
                <a:cs typeface="Courier New" panose="02070309020205020404"/>
              </a:rPr>
              <a:t>x-&gt;p-&gt;right)  </a:t>
            </a:r>
            <a:r>
              <a:rPr sz="15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b="1" spc="-5" dirty="0">
                <a:latin typeface="Courier New" panose="02070309020205020404"/>
                <a:cs typeface="Courier New" panose="02070309020205020404"/>
              </a:rPr>
              <a:t>x =</a:t>
            </a:r>
            <a:r>
              <a:rPr sz="15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b="1" spc="-5" dirty="0">
                <a:latin typeface="Courier New" panose="02070309020205020404"/>
                <a:cs typeface="Courier New" panose="02070309020205020404"/>
              </a:rPr>
              <a:t>x-&gt;p;</a:t>
            </a:r>
            <a:endParaRPr sz="1500" dirty="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74839" y="3777995"/>
            <a:ext cx="9144000" cy="1714500"/>
            <a:chOff x="774839" y="3777995"/>
            <a:chExt cx="9144000" cy="1714500"/>
          </a:xfrm>
        </p:grpSpPr>
        <p:sp>
          <p:nvSpPr>
            <p:cNvPr id="27" name="object 27"/>
            <p:cNvSpPr/>
            <p:nvPr/>
          </p:nvSpPr>
          <p:spPr>
            <a:xfrm>
              <a:off x="5879478" y="3778007"/>
              <a:ext cx="104139" cy="857250"/>
            </a:xfrm>
            <a:custGeom>
              <a:avLst/>
              <a:gdLst/>
              <a:ahLst/>
              <a:cxnLst/>
              <a:rect l="l" t="t" r="r" b="b"/>
              <a:pathLst>
                <a:path w="104139" h="857250">
                  <a:moveTo>
                    <a:pt x="78638" y="857250"/>
                  </a:moveTo>
                  <a:lnTo>
                    <a:pt x="72402" y="848956"/>
                  </a:lnTo>
                  <a:lnTo>
                    <a:pt x="53479" y="836079"/>
                  </a:lnTo>
                  <a:lnTo>
                    <a:pt x="31623" y="828078"/>
                  </a:lnTo>
                  <a:lnTo>
                    <a:pt x="9144" y="824484"/>
                  </a:lnTo>
                  <a:lnTo>
                    <a:pt x="1524" y="824484"/>
                  </a:lnTo>
                  <a:lnTo>
                    <a:pt x="762" y="852678"/>
                  </a:lnTo>
                  <a:lnTo>
                    <a:pt x="8382" y="853440"/>
                  </a:lnTo>
                  <a:lnTo>
                    <a:pt x="23799" y="855383"/>
                  </a:lnTo>
                  <a:lnTo>
                    <a:pt x="29349" y="857250"/>
                  </a:lnTo>
                  <a:lnTo>
                    <a:pt x="78638" y="857250"/>
                  </a:lnTo>
                  <a:close/>
                </a:path>
                <a:path w="104139" h="857250">
                  <a:moveTo>
                    <a:pt x="104089" y="0"/>
                  </a:moveTo>
                  <a:lnTo>
                    <a:pt x="73101" y="0"/>
                  </a:lnTo>
                  <a:lnTo>
                    <a:pt x="67919" y="10655"/>
                  </a:lnTo>
                  <a:lnTo>
                    <a:pt x="63246" y="43434"/>
                  </a:lnTo>
                  <a:lnTo>
                    <a:pt x="63246" y="672846"/>
                  </a:lnTo>
                  <a:lnTo>
                    <a:pt x="62484" y="681228"/>
                  </a:lnTo>
                  <a:lnTo>
                    <a:pt x="47548" y="721880"/>
                  </a:lnTo>
                  <a:lnTo>
                    <a:pt x="12192" y="745998"/>
                  </a:lnTo>
                  <a:lnTo>
                    <a:pt x="6096" y="746760"/>
                  </a:lnTo>
                  <a:lnTo>
                    <a:pt x="0" y="746760"/>
                  </a:lnTo>
                  <a:lnTo>
                    <a:pt x="2286" y="775716"/>
                  </a:lnTo>
                  <a:lnTo>
                    <a:pt x="50495" y="758863"/>
                  </a:lnTo>
                  <a:lnTo>
                    <a:pt x="86728" y="705688"/>
                  </a:lnTo>
                  <a:lnTo>
                    <a:pt x="91440" y="672846"/>
                  </a:lnTo>
                  <a:lnTo>
                    <a:pt x="91440" y="44958"/>
                  </a:lnTo>
                  <a:lnTo>
                    <a:pt x="92202" y="37338"/>
                  </a:lnTo>
                  <a:lnTo>
                    <a:pt x="96494" y="15303"/>
                  </a:lnTo>
                  <a:lnTo>
                    <a:pt x="104089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74839" y="46344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518027" y="4635245"/>
              <a:ext cx="39625" cy="857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22833" y="4635257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612515" y="4634483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908827" y="4634495"/>
              <a:ext cx="3788410" cy="858519"/>
            </a:xfrm>
            <a:custGeom>
              <a:avLst/>
              <a:gdLst/>
              <a:ahLst/>
              <a:cxnLst/>
              <a:rect l="l" t="t" r="r" b="b"/>
              <a:pathLst>
                <a:path w="3788409" h="858520">
                  <a:moveTo>
                    <a:pt x="138290" y="435102"/>
                  </a:moveTo>
                  <a:lnTo>
                    <a:pt x="132194" y="429006"/>
                  </a:lnTo>
                  <a:lnTo>
                    <a:pt x="124574" y="428244"/>
                  </a:lnTo>
                  <a:lnTo>
                    <a:pt x="123812" y="428244"/>
                  </a:lnTo>
                  <a:lnTo>
                    <a:pt x="116954" y="428129"/>
                  </a:lnTo>
                  <a:lnTo>
                    <a:pt x="71945" y="411086"/>
                  </a:lnTo>
                  <a:lnTo>
                    <a:pt x="62090" y="391668"/>
                  </a:lnTo>
                  <a:lnTo>
                    <a:pt x="62090" y="25908"/>
                  </a:lnTo>
                  <a:lnTo>
                    <a:pt x="61328" y="25146"/>
                  </a:lnTo>
                  <a:lnTo>
                    <a:pt x="61328" y="24384"/>
                  </a:lnTo>
                  <a:lnTo>
                    <a:pt x="60566" y="19812"/>
                  </a:lnTo>
                  <a:lnTo>
                    <a:pt x="60566" y="19050"/>
                  </a:lnTo>
                  <a:lnTo>
                    <a:pt x="59804" y="18288"/>
                  </a:lnTo>
                  <a:lnTo>
                    <a:pt x="59804" y="17526"/>
                  </a:lnTo>
                  <a:lnTo>
                    <a:pt x="56756" y="10668"/>
                  </a:lnTo>
                  <a:lnTo>
                    <a:pt x="49288" y="762"/>
                  </a:lnTo>
                  <a:lnTo>
                    <a:pt x="0" y="762"/>
                  </a:lnTo>
                  <a:lnTo>
                    <a:pt x="9436" y="3924"/>
                  </a:lnTo>
                  <a:lnTo>
                    <a:pt x="22542" y="12306"/>
                  </a:lnTo>
                  <a:lnTo>
                    <a:pt x="32372" y="24384"/>
                  </a:lnTo>
                  <a:lnTo>
                    <a:pt x="33134" y="28194"/>
                  </a:lnTo>
                  <a:lnTo>
                    <a:pt x="33896" y="30480"/>
                  </a:lnTo>
                  <a:lnTo>
                    <a:pt x="33134" y="28956"/>
                  </a:lnTo>
                  <a:lnTo>
                    <a:pt x="33896" y="34290"/>
                  </a:lnTo>
                  <a:lnTo>
                    <a:pt x="33896" y="399288"/>
                  </a:lnTo>
                  <a:lnTo>
                    <a:pt x="34658" y="400050"/>
                  </a:lnTo>
                  <a:lnTo>
                    <a:pt x="35420" y="405384"/>
                  </a:lnTo>
                  <a:lnTo>
                    <a:pt x="47650" y="427037"/>
                  </a:lnTo>
                  <a:lnTo>
                    <a:pt x="66878" y="442455"/>
                  </a:lnTo>
                  <a:lnTo>
                    <a:pt x="67360" y="442658"/>
                  </a:lnTo>
                  <a:lnTo>
                    <a:pt x="49187" y="456717"/>
                  </a:lnTo>
                  <a:lnTo>
                    <a:pt x="36182" y="477774"/>
                  </a:lnTo>
                  <a:lnTo>
                    <a:pt x="34658" y="484632"/>
                  </a:lnTo>
                  <a:lnTo>
                    <a:pt x="33896" y="485394"/>
                  </a:lnTo>
                  <a:lnTo>
                    <a:pt x="33896" y="852678"/>
                  </a:lnTo>
                  <a:lnTo>
                    <a:pt x="33134" y="856488"/>
                  </a:lnTo>
                  <a:lnTo>
                    <a:pt x="33896" y="854202"/>
                  </a:lnTo>
                  <a:lnTo>
                    <a:pt x="32804" y="858012"/>
                  </a:lnTo>
                  <a:lnTo>
                    <a:pt x="33134" y="857250"/>
                  </a:lnTo>
                  <a:lnTo>
                    <a:pt x="32905" y="858012"/>
                  </a:lnTo>
                  <a:lnTo>
                    <a:pt x="33134" y="858012"/>
                  </a:lnTo>
                  <a:lnTo>
                    <a:pt x="62090" y="858012"/>
                  </a:lnTo>
                  <a:lnTo>
                    <a:pt x="62090" y="494538"/>
                  </a:lnTo>
                  <a:lnTo>
                    <a:pt x="62852" y="489204"/>
                  </a:lnTo>
                  <a:lnTo>
                    <a:pt x="62090" y="491490"/>
                  </a:lnTo>
                  <a:lnTo>
                    <a:pt x="62852" y="488442"/>
                  </a:lnTo>
                  <a:lnTo>
                    <a:pt x="101079" y="459714"/>
                  </a:lnTo>
                  <a:lnTo>
                    <a:pt x="123812" y="457200"/>
                  </a:lnTo>
                  <a:lnTo>
                    <a:pt x="124574" y="457200"/>
                  </a:lnTo>
                  <a:lnTo>
                    <a:pt x="132194" y="456438"/>
                  </a:lnTo>
                  <a:lnTo>
                    <a:pt x="138290" y="450342"/>
                  </a:lnTo>
                  <a:lnTo>
                    <a:pt x="138290" y="435102"/>
                  </a:lnTo>
                  <a:close/>
                </a:path>
                <a:path w="3788409" h="858520">
                  <a:moveTo>
                    <a:pt x="3788257" y="0"/>
                  </a:moveTo>
                  <a:lnTo>
                    <a:pt x="3775316" y="0"/>
                  </a:lnTo>
                  <a:lnTo>
                    <a:pt x="3775316" y="858012"/>
                  </a:lnTo>
                  <a:lnTo>
                    <a:pt x="3788257" y="858012"/>
                  </a:lnTo>
                  <a:lnTo>
                    <a:pt x="3788257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6112128" y="4888483"/>
            <a:ext cx="844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E8637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1800" b="1" spc="-120" dirty="0">
                <a:solidFill>
                  <a:srgbClr val="FE863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solidFill>
                  <a:srgbClr val="FE8637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74839" y="5288279"/>
            <a:ext cx="9144000" cy="1061720"/>
            <a:chOff x="774839" y="5288279"/>
            <a:chExt cx="9144000" cy="1061720"/>
          </a:xfrm>
        </p:grpSpPr>
        <p:sp>
          <p:nvSpPr>
            <p:cNvPr id="35" name="object 35"/>
            <p:cNvSpPr/>
            <p:nvPr/>
          </p:nvSpPr>
          <p:spPr>
            <a:xfrm>
              <a:off x="5880239" y="5288279"/>
              <a:ext cx="90677" cy="2042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74839" y="549173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518027" y="5492495"/>
              <a:ext cx="39625" cy="857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612515" y="5491733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539366" y="5879083"/>
            <a:ext cx="4826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Courier New" panose="02070309020205020404"/>
                <a:cs typeface="Courier New" panose="02070309020205020404"/>
              </a:rPr>
              <a:t>else</a:t>
            </a:r>
            <a:endParaRPr sz="15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74839" y="5492496"/>
            <a:ext cx="9144000" cy="1714500"/>
            <a:chOff x="774839" y="5492496"/>
            <a:chExt cx="9144000" cy="1714500"/>
          </a:xfrm>
        </p:grpSpPr>
        <p:sp>
          <p:nvSpPr>
            <p:cNvPr id="43" name="object 43"/>
            <p:cNvSpPr/>
            <p:nvPr/>
          </p:nvSpPr>
          <p:spPr>
            <a:xfrm>
              <a:off x="5880240" y="5492508"/>
              <a:ext cx="167005" cy="857250"/>
            </a:xfrm>
            <a:custGeom>
              <a:avLst/>
              <a:gdLst/>
              <a:ahLst/>
              <a:cxnLst/>
              <a:rect l="l" t="t" r="r" b="b"/>
              <a:pathLst>
                <a:path w="167004" h="857250">
                  <a:moveTo>
                    <a:pt x="61455" y="0"/>
                  </a:moveTo>
                  <a:lnTo>
                    <a:pt x="60960" y="1524"/>
                  </a:lnTo>
                  <a:lnTo>
                    <a:pt x="61455" y="0"/>
                  </a:lnTo>
                  <a:close/>
                </a:path>
                <a:path w="167004" h="857250">
                  <a:moveTo>
                    <a:pt x="166878" y="377952"/>
                  </a:moveTo>
                  <a:lnTo>
                    <a:pt x="160782" y="371856"/>
                  </a:lnTo>
                  <a:lnTo>
                    <a:pt x="153162" y="371094"/>
                  </a:lnTo>
                  <a:lnTo>
                    <a:pt x="152400" y="371094"/>
                  </a:lnTo>
                  <a:lnTo>
                    <a:pt x="145542" y="370979"/>
                  </a:lnTo>
                  <a:lnTo>
                    <a:pt x="100609" y="353999"/>
                  </a:lnTo>
                  <a:lnTo>
                    <a:pt x="90678" y="334518"/>
                  </a:lnTo>
                  <a:lnTo>
                    <a:pt x="90678" y="1524"/>
                  </a:lnTo>
                  <a:lnTo>
                    <a:pt x="90678" y="0"/>
                  </a:lnTo>
                  <a:lnTo>
                    <a:pt x="62484" y="0"/>
                  </a:lnTo>
                  <a:lnTo>
                    <a:pt x="61493" y="0"/>
                  </a:lnTo>
                  <a:lnTo>
                    <a:pt x="60198" y="4572"/>
                  </a:lnTo>
                  <a:lnTo>
                    <a:pt x="22529" y="28257"/>
                  </a:lnTo>
                  <a:lnTo>
                    <a:pt x="0" y="31242"/>
                  </a:lnTo>
                  <a:lnTo>
                    <a:pt x="762" y="59436"/>
                  </a:lnTo>
                  <a:lnTo>
                    <a:pt x="9906" y="59436"/>
                  </a:lnTo>
                  <a:lnTo>
                    <a:pt x="32613" y="55206"/>
                  </a:lnTo>
                  <a:lnTo>
                    <a:pt x="54419" y="46824"/>
                  </a:lnTo>
                  <a:lnTo>
                    <a:pt x="62484" y="41046"/>
                  </a:lnTo>
                  <a:lnTo>
                    <a:pt x="62484" y="342138"/>
                  </a:lnTo>
                  <a:lnTo>
                    <a:pt x="63246" y="342900"/>
                  </a:lnTo>
                  <a:lnTo>
                    <a:pt x="64008" y="348234"/>
                  </a:lnTo>
                  <a:lnTo>
                    <a:pt x="76161" y="369735"/>
                  </a:lnTo>
                  <a:lnTo>
                    <a:pt x="95478" y="385356"/>
                  </a:lnTo>
                  <a:lnTo>
                    <a:pt x="95783" y="385495"/>
                  </a:lnTo>
                  <a:lnTo>
                    <a:pt x="77406" y="399897"/>
                  </a:lnTo>
                  <a:lnTo>
                    <a:pt x="64770" y="421386"/>
                  </a:lnTo>
                  <a:lnTo>
                    <a:pt x="63246" y="428244"/>
                  </a:lnTo>
                  <a:lnTo>
                    <a:pt x="62484" y="429006"/>
                  </a:lnTo>
                  <a:lnTo>
                    <a:pt x="62484" y="857250"/>
                  </a:lnTo>
                  <a:lnTo>
                    <a:pt x="90678" y="857250"/>
                  </a:lnTo>
                  <a:lnTo>
                    <a:pt x="90678" y="437388"/>
                  </a:lnTo>
                  <a:lnTo>
                    <a:pt x="91440" y="432054"/>
                  </a:lnTo>
                  <a:lnTo>
                    <a:pt x="90678" y="434340"/>
                  </a:lnTo>
                  <a:lnTo>
                    <a:pt x="91440" y="431292"/>
                  </a:lnTo>
                  <a:lnTo>
                    <a:pt x="99771" y="417855"/>
                  </a:lnTo>
                  <a:lnTo>
                    <a:pt x="113538" y="408343"/>
                  </a:lnTo>
                  <a:lnTo>
                    <a:pt x="129781" y="402501"/>
                  </a:lnTo>
                  <a:lnTo>
                    <a:pt x="144780" y="400164"/>
                  </a:lnTo>
                  <a:lnTo>
                    <a:pt x="152400" y="400050"/>
                  </a:lnTo>
                  <a:lnTo>
                    <a:pt x="153162" y="400050"/>
                  </a:lnTo>
                  <a:lnTo>
                    <a:pt x="160782" y="399288"/>
                  </a:lnTo>
                  <a:lnTo>
                    <a:pt x="166878" y="393192"/>
                  </a:lnTo>
                  <a:lnTo>
                    <a:pt x="166878" y="37795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518027" y="6349746"/>
              <a:ext cx="39625" cy="857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/>
              <a:rect l="l" t="t" r="r" b="b"/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6112128" y="5703061"/>
            <a:ext cx="844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E8637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1800" b="1" spc="-120" dirty="0">
                <a:solidFill>
                  <a:srgbClr val="FE863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solidFill>
                  <a:srgbClr val="FE8637"/>
                </a:solidFill>
                <a:latin typeface="Courier New" panose="02070309020205020404"/>
                <a:cs typeface="Courier New" panose="02070309020205020404"/>
              </a:rPr>
              <a:t>3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106801" y="6230365"/>
            <a:ext cx="2057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28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96567" y="4698745"/>
            <a:ext cx="3340100" cy="199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75945" indent="457200">
              <a:lnSpc>
                <a:spcPct val="123000"/>
              </a:lnSpc>
              <a:spcBef>
                <a:spcPts val="100"/>
              </a:spcBef>
            </a:pPr>
            <a:r>
              <a:rPr sz="1500" b="1" spc="-10" dirty="0">
                <a:latin typeface="Courier New" panose="02070309020205020404"/>
                <a:cs typeface="Courier New" panose="02070309020205020404"/>
              </a:rPr>
              <a:t>leftRotate(x);  </a:t>
            </a:r>
            <a:r>
              <a:rPr sz="1500" b="1" spc="-5" dirty="0">
                <a:latin typeface="Courier New" panose="02070309020205020404"/>
                <a:cs typeface="Courier New" panose="02070309020205020404"/>
              </a:rPr>
              <a:t>x-&gt;p-&gt;color =</a:t>
            </a:r>
            <a:r>
              <a:rPr sz="1500" b="1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b="1" spc="-10" dirty="0">
                <a:latin typeface="Courier New" panose="02070309020205020404"/>
                <a:cs typeface="Courier New" panose="02070309020205020404"/>
              </a:rPr>
              <a:t>BLACK;</a:t>
            </a:r>
            <a:endParaRPr sz="1500" dirty="0">
              <a:latin typeface="Courier New" panose="02070309020205020404"/>
              <a:cs typeface="Courier New" panose="02070309020205020404"/>
            </a:endParaRPr>
          </a:p>
          <a:p>
            <a:pPr marL="469900" marR="461645">
              <a:lnSpc>
                <a:spcPct val="123000"/>
              </a:lnSpc>
              <a:spcBef>
                <a:spcPts val="5"/>
              </a:spcBef>
            </a:pPr>
            <a:r>
              <a:rPr sz="1500" b="1" spc="-5" dirty="0">
                <a:latin typeface="Courier New" panose="02070309020205020404"/>
                <a:cs typeface="Courier New" panose="02070309020205020404"/>
              </a:rPr>
              <a:t>x-&gt;p-&gt;p-&gt;color = </a:t>
            </a:r>
            <a:r>
              <a:rPr sz="1500" b="1" spc="-10" dirty="0">
                <a:latin typeface="Courier New" panose="02070309020205020404"/>
                <a:cs typeface="Courier New" panose="02070309020205020404"/>
              </a:rPr>
              <a:t>RED;  rightRotate(x-&gt;p-&gt;p);</a:t>
            </a:r>
            <a:endParaRPr sz="1500" dirty="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sz="1500" b="1" i="1" spc="-5" dirty="0">
                <a:solidFill>
                  <a:srgbClr val="7598D9"/>
                </a:solidFill>
                <a:latin typeface="Courier New" panose="02070309020205020404"/>
                <a:cs typeface="Courier New" panose="02070309020205020404"/>
              </a:rPr>
              <a:t>// x-&gt;p ==</a:t>
            </a:r>
            <a:r>
              <a:rPr sz="1500" b="1" i="1" spc="-25" dirty="0">
                <a:solidFill>
                  <a:srgbClr val="7598D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b="1" i="1" spc="-10" dirty="0">
                <a:solidFill>
                  <a:srgbClr val="7598D9"/>
                </a:solidFill>
                <a:latin typeface="Courier New" panose="02070309020205020404"/>
                <a:cs typeface="Courier New" panose="02070309020205020404"/>
              </a:rPr>
              <a:t>x-&gt;p-&gt;p-&gt;right</a:t>
            </a:r>
            <a:endParaRPr sz="1500" dirty="0">
              <a:latin typeface="Courier New" panose="02070309020205020404"/>
              <a:cs typeface="Courier New" panose="02070309020205020404"/>
            </a:endParaRPr>
          </a:p>
          <a:p>
            <a:pPr marL="127000" marR="119380" indent="-114300">
              <a:lnSpc>
                <a:spcPct val="123000"/>
              </a:lnSpc>
            </a:pPr>
            <a:r>
              <a:rPr sz="1500" b="1" spc="-5" dirty="0">
                <a:latin typeface="Courier New" panose="02070309020205020404"/>
                <a:cs typeface="Courier New" panose="02070309020205020404"/>
              </a:rPr>
              <a:t>(same as above, but </a:t>
            </a:r>
            <a:r>
              <a:rPr sz="1500" b="1" spc="-10" dirty="0">
                <a:latin typeface="Courier New" panose="02070309020205020404"/>
                <a:cs typeface="Courier New" panose="02070309020205020404"/>
              </a:rPr>
              <a:t>with  </a:t>
            </a:r>
            <a:r>
              <a:rPr sz="1500" b="1" spc="-5" dirty="0">
                <a:latin typeface="Courier New" panose="02070309020205020404"/>
                <a:cs typeface="Courier New" panose="02070309020205020404"/>
              </a:rPr>
              <a:t>“right” &amp; “left”</a:t>
            </a:r>
            <a:r>
              <a:rPr sz="1500" b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b="1" spc="-10" dirty="0">
                <a:latin typeface="Courier New" panose="02070309020205020404"/>
                <a:cs typeface="Courier New" panose="02070309020205020404"/>
              </a:rPr>
              <a:t>exchanged)</a:t>
            </a:r>
            <a:endParaRPr sz="15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880239" y="6349746"/>
            <a:ext cx="90677" cy="1181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833" y="349007"/>
            <a:ext cx="57785" cy="857250"/>
          </a:xfrm>
          <a:custGeom>
            <a:avLst/>
            <a:gdLst/>
            <a:ahLst/>
            <a:cxnLst/>
            <a:rect l="l" t="t" r="r" b="b"/>
            <a:pathLst>
              <a:path w="57784" h="8572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8572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612515" y="348995"/>
            <a:ext cx="306705" cy="6858000"/>
            <a:chOff x="9612515" y="348995"/>
            <a:chExt cx="306705" cy="6858000"/>
          </a:xfrm>
        </p:grpSpPr>
        <p:sp>
          <p:nvSpPr>
            <p:cNvPr id="4" name="object 4"/>
            <p:cNvSpPr/>
            <p:nvPr/>
          </p:nvSpPr>
          <p:spPr>
            <a:xfrm>
              <a:off x="9612515" y="348995"/>
              <a:ext cx="306324" cy="8572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84143" y="348995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12515" y="1206245"/>
              <a:ext cx="306324" cy="8572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84143" y="1206245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612515" y="291998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822833" y="1206258"/>
            <a:ext cx="57785" cy="6000750"/>
          </a:xfrm>
          <a:custGeom>
            <a:avLst/>
            <a:gdLst/>
            <a:ahLst/>
            <a:cxnLst/>
            <a:rect l="l" t="t" r="r" b="b"/>
            <a:pathLst>
              <a:path w="57784" h="600075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6000750"/>
                </a:lnTo>
                <a:lnTo>
                  <a:pt x="11442" y="600075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600075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6000750"/>
                </a:lnTo>
                <a:lnTo>
                  <a:pt x="57162" y="600075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81161" y="2913126"/>
            <a:ext cx="29845" cy="7620"/>
          </a:xfrm>
          <a:custGeom>
            <a:avLst/>
            <a:gdLst/>
            <a:ahLst/>
            <a:cxnLst/>
            <a:rect l="l" t="t" r="r" b="b"/>
            <a:pathLst>
              <a:path w="29845" h="7619">
                <a:moveTo>
                  <a:pt x="29578" y="7619"/>
                </a:moveTo>
                <a:lnTo>
                  <a:pt x="17365" y="2285"/>
                </a:lnTo>
                <a:lnTo>
                  <a:pt x="8221" y="761"/>
                </a:lnTo>
                <a:lnTo>
                  <a:pt x="601" y="0"/>
                </a:lnTo>
                <a:lnTo>
                  <a:pt x="0" y="7619"/>
                </a:lnTo>
                <a:lnTo>
                  <a:pt x="29578" y="7619"/>
                </a:ln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311541" y="419457"/>
            <a:ext cx="6728459" cy="297053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24790" marR="4898390" indent="-212725">
              <a:lnSpc>
                <a:spcPct val="134000"/>
              </a:lnSpc>
              <a:spcBef>
                <a:spcPts val="165"/>
              </a:spcBef>
            </a:pPr>
            <a:r>
              <a:rPr sz="1600" b="1" spc="-5" dirty="0">
                <a:solidFill>
                  <a:srgbClr val="575F6D"/>
                </a:solidFill>
                <a:latin typeface="Courier New" panose="02070309020205020404"/>
                <a:cs typeface="Courier New" panose="02070309020205020404"/>
              </a:rPr>
              <a:t>rbInsert(x) 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treeInsert(x);  x-&gt;color =</a:t>
            </a:r>
            <a:r>
              <a:rPr sz="1400" b="1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RED;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224790">
              <a:lnSpc>
                <a:spcPct val="100000"/>
              </a:lnSpc>
              <a:spcBef>
                <a:spcPts val="600"/>
              </a:spcBef>
            </a:pPr>
            <a:r>
              <a:rPr sz="1400" b="1" i="1" spc="-5" dirty="0">
                <a:solidFill>
                  <a:srgbClr val="7598D9"/>
                </a:solidFill>
                <a:latin typeface="Courier New" panose="02070309020205020404"/>
                <a:cs typeface="Courier New" panose="02070309020205020404"/>
              </a:rPr>
              <a:t>// Move violation of #3 up tree, maintaining #4 as</a:t>
            </a:r>
            <a:r>
              <a:rPr sz="1400" b="1" i="1" spc="-15" dirty="0">
                <a:solidFill>
                  <a:srgbClr val="7598D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i="1" spc="-5" dirty="0">
                <a:solidFill>
                  <a:srgbClr val="7598D9"/>
                </a:solidFill>
                <a:latin typeface="Courier New" panose="02070309020205020404"/>
                <a:cs typeface="Courier New" panose="02070309020205020404"/>
              </a:rPr>
              <a:t>invariant: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224790" marR="2559050">
              <a:lnSpc>
                <a:spcPct val="136000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while (x!=root &amp;&amp; x-&gt;p-&gt;color ==</a:t>
            </a:r>
            <a:r>
              <a:rPr sz="1400" b="1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RED)  if (x-&gt;p ==</a:t>
            </a:r>
            <a:r>
              <a:rPr sz="1400" b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x-&gt;p-&gt;p-&gt;left)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650240" marR="3941445">
              <a:lnSpc>
                <a:spcPct val="136000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y = x-&gt;p-&gt;p-&gt;right;  if (y-&gt;color ==</a:t>
            </a:r>
            <a:r>
              <a:rPr sz="1400" b="1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RED)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075690" marR="3515360">
              <a:lnSpc>
                <a:spcPct val="136000"/>
              </a:lnSpc>
              <a:spcBef>
                <a:spcPts val="10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x-&gt;p-&gt;color =</a:t>
            </a:r>
            <a:r>
              <a:rPr sz="1400" b="1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BLACK;  y-&gt;color =</a:t>
            </a:r>
            <a:r>
              <a:rPr sz="14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BLACK;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931275" y="348995"/>
            <a:ext cx="626745" cy="6858000"/>
            <a:chOff x="8931275" y="348995"/>
            <a:chExt cx="626745" cy="6858000"/>
          </a:xfrm>
        </p:grpSpPr>
        <p:sp>
          <p:nvSpPr>
            <p:cNvPr id="24" name="object 24"/>
            <p:cNvSpPr/>
            <p:nvPr/>
          </p:nvSpPr>
          <p:spPr>
            <a:xfrm>
              <a:off x="9518027" y="348995"/>
              <a:ext cx="39625" cy="6858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5879477" y="2920745"/>
            <a:ext cx="167640" cy="1088390"/>
            <a:chOff x="5879477" y="2920745"/>
            <a:chExt cx="167640" cy="1088390"/>
          </a:xfrm>
        </p:grpSpPr>
        <p:sp>
          <p:nvSpPr>
            <p:cNvPr id="27" name="object 27"/>
            <p:cNvSpPr/>
            <p:nvPr/>
          </p:nvSpPr>
          <p:spPr>
            <a:xfrm>
              <a:off x="5879477" y="2920745"/>
              <a:ext cx="167640" cy="857250"/>
            </a:xfrm>
            <a:custGeom>
              <a:avLst/>
              <a:gdLst/>
              <a:ahLst/>
              <a:cxnLst/>
              <a:rect l="l" t="t" r="r" b="b"/>
              <a:pathLst>
                <a:path w="167639" h="857250">
                  <a:moveTo>
                    <a:pt x="3216" y="21336"/>
                  </a:moveTo>
                  <a:lnTo>
                    <a:pt x="1684" y="0"/>
                  </a:lnTo>
                  <a:lnTo>
                    <a:pt x="0" y="21336"/>
                  </a:lnTo>
                  <a:lnTo>
                    <a:pt x="3216" y="21336"/>
                  </a:lnTo>
                  <a:close/>
                </a:path>
                <a:path w="167639" h="857250">
                  <a:moveTo>
                    <a:pt x="63246" y="857249"/>
                  </a:moveTo>
                  <a:lnTo>
                    <a:pt x="63246" y="455616"/>
                  </a:lnTo>
                  <a:lnTo>
                    <a:pt x="33524" y="32228"/>
                  </a:lnTo>
                  <a:lnTo>
                    <a:pt x="13716" y="22860"/>
                  </a:lnTo>
                  <a:lnTo>
                    <a:pt x="8382" y="21336"/>
                  </a:lnTo>
                  <a:lnTo>
                    <a:pt x="3216" y="21336"/>
                  </a:lnTo>
                  <a:lnTo>
                    <a:pt x="63246" y="857249"/>
                  </a:lnTo>
                  <a:close/>
                </a:path>
                <a:path w="167639" h="857250">
                  <a:moveTo>
                    <a:pt x="152400" y="525780"/>
                  </a:moveTo>
                  <a:lnTo>
                    <a:pt x="148590" y="525780"/>
                  </a:lnTo>
                  <a:lnTo>
                    <a:pt x="142494" y="525018"/>
                  </a:lnTo>
                  <a:lnTo>
                    <a:pt x="104651" y="496971"/>
                  </a:lnTo>
                  <a:lnTo>
                    <a:pt x="91440" y="451104"/>
                  </a:lnTo>
                  <a:lnTo>
                    <a:pt x="91440" y="84582"/>
                  </a:lnTo>
                  <a:lnTo>
                    <a:pt x="84277" y="54721"/>
                  </a:lnTo>
                  <a:lnTo>
                    <a:pt x="69213" y="27903"/>
                  </a:lnTo>
                  <a:lnTo>
                    <a:pt x="47164" y="6945"/>
                  </a:lnTo>
                  <a:lnTo>
                    <a:pt x="31262" y="0"/>
                  </a:lnTo>
                  <a:lnTo>
                    <a:pt x="33524" y="32228"/>
                  </a:lnTo>
                  <a:lnTo>
                    <a:pt x="35081" y="32964"/>
                  </a:lnTo>
                  <a:lnTo>
                    <a:pt x="50482" y="50444"/>
                  </a:lnTo>
                  <a:lnTo>
                    <a:pt x="59882" y="72419"/>
                  </a:lnTo>
                  <a:lnTo>
                    <a:pt x="63246" y="96012"/>
                  </a:lnTo>
                  <a:lnTo>
                    <a:pt x="63246" y="455616"/>
                  </a:lnTo>
                  <a:lnTo>
                    <a:pt x="63796" y="463461"/>
                  </a:lnTo>
                  <a:lnTo>
                    <a:pt x="69941" y="490816"/>
                  </a:lnTo>
                  <a:lnTo>
                    <a:pt x="84548" y="518017"/>
                  </a:lnTo>
                  <a:lnTo>
                    <a:pt x="106221" y="539384"/>
                  </a:lnTo>
                  <a:lnTo>
                    <a:pt x="108538" y="540406"/>
                  </a:lnTo>
                  <a:lnTo>
                    <a:pt x="135636" y="528066"/>
                  </a:lnTo>
                  <a:lnTo>
                    <a:pt x="144780" y="526542"/>
                  </a:lnTo>
                  <a:lnTo>
                    <a:pt x="152400" y="525780"/>
                  </a:lnTo>
                  <a:close/>
                </a:path>
                <a:path w="167639" h="857250">
                  <a:moveTo>
                    <a:pt x="72403" y="586075"/>
                  </a:moveTo>
                  <a:lnTo>
                    <a:pt x="63796" y="463461"/>
                  </a:lnTo>
                  <a:lnTo>
                    <a:pt x="63246" y="461010"/>
                  </a:lnTo>
                  <a:lnTo>
                    <a:pt x="63246" y="628650"/>
                  </a:lnTo>
                  <a:lnTo>
                    <a:pt x="67697" y="595804"/>
                  </a:lnTo>
                  <a:lnTo>
                    <a:pt x="72403" y="586075"/>
                  </a:lnTo>
                  <a:close/>
                </a:path>
                <a:path w="167639" h="857250">
                  <a:moveTo>
                    <a:pt x="152400" y="554736"/>
                  </a:moveTo>
                  <a:lnTo>
                    <a:pt x="143256" y="553974"/>
                  </a:lnTo>
                  <a:lnTo>
                    <a:pt x="134112" y="551688"/>
                  </a:lnTo>
                  <a:lnTo>
                    <a:pt x="108538" y="540406"/>
                  </a:lnTo>
                  <a:lnTo>
                    <a:pt x="105474" y="541801"/>
                  </a:lnTo>
                  <a:lnTo>
                    <a:pt x="82300" y="565618"/>
                  </a:lnTo>
                  <a:lnTo>
                    <a:pt x="72403" y="586075"/>
                  </a:lnTo>
                  <a:lnTo>
                    <a:pt x="91440" y="857250"/>
                  </a:lnTo>
                  <a:lnTo>
                    <a:pt x="91440" y="629412"/>
                  </a:lnTo>
                  <a:lnTo>
                    <a:pt x="92202" y="621792"/>
                  </a:lnTo>
                  <a:lnTo>
                    <a:pt x="106175" y="580791"/>
                  </a:lnTo>
                  <a:lnTo>
                    <a:pt x="140970" y="556260"/>
                  </a:lnTo>
                  <a:lnTo>
                    <a:pt x="146304" y="554736"/>
                  </a:lnTo>
                  <a:lnTo>
                    <a:pt x="152400" y="554736"/>
                  </a:lnTo>
                  <a:close/>
                </a:path>
                <a:path w="167639" h="857250">
                  <a:moveTo>
                    <a:pt x="167640" y="547878"/>
                  </a:moveTo>
                  <a:lnTo>
                    <a:pt x="167640" y="532638"/>
                  </a:lnTo>
                  <a:lnTo>
                    <a:pt x="162306" y="526542"/>
                  </a:lnTo>
                  <a:lnTo>
                    <a:pt x="154686" y="525780"/>
                  </a:lnTo>
                  <a:lnTo>
                    <a:pt x="152400" y="525780"/>
                  </a:lnTo>
                  <a:lnTo>
                    <a:pt x="144780" y="526542"/>
                  </a:lnTo>
                  <a:lnTo>
                    <a:pt x="135636" y="528066"/>
                  </a:lnTo>
                  <a:lnTo>
                    <a:pt x="108538" y="540406"/>
                  </a:lnTo>
                  <a:lnTo>
                    <a:pt x="134112" y="551688"/>
                  </a:lnTo>
                  <a:lnTo>
                    <a:pt x="143256" y="553974"/>
                  </a:lnTo>
                  <a:lnTo>
                    <a:pt x="152400" y="554736"/>
                  </a:lnTo>
                  <a:lnTo>
                    <a:pt x="154686" y="554736"/>
                  </a:lnTo>
                  <a:lnTo>
                    <a:pt x="162306" y="553974"/>
                  </a:lnTo>
                  <a:lnTo>
                    <a:pt x="167640" y="547878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879477" y="3777995"/>
              <a:ext cx="91439" cy="2308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096127" y="3284473"/>
            <a:ext cx="275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E8637"/>
                </a:solidFill>
                <a:latin typeface="Courier New" panose="02070309020205020404"/>
                <a:cs typeface="Courier New" panose="02070309020205020404"/>
              </a:rPr>
              <a:t>Case 1: uncle is</a:t>
            </a:r>
            <a:r>
              <a:rPr sz="1800" b="1" spc="-160" dirty="0">
                <a:solidFill>
                  <a:srgbClr val="FE863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solidFill>
                  <a:srgbClr val="FE8637"/>
                </a:solidFill>
                <a:latin typeface="Courier New" panose="02070309020205020404"/>
                <a:cs typeface="Courier New" panose="02070309020205020404"/>
              </a:rPr>
              <a:t>RED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74531" y="3364177"/>
            <a:ext cx="22606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100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x-&gt;p-&gt;p-&gt;color =</a:t>
            </a:r>
            <a:r>
              <a:rPr sz="14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RED;  </a:t>
            </a:r>
            <a:r>
              <a:rPr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x =</a:t>
            </a:r>
            <a:r>
              <a:rPr sz="14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x-&gt;p-&gt;p;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9314" y="4019803"/>
            <a:ext cx="28981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6920" algn="l"/>
              </a:tabLst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else	</a:t>
            </a:r>
            <a:r>
              <a:rPr sz="1400" b="1" i="1" spc="-5" dirty="0">
                <a:solidFill>
                  <a:srgbClr val="7598D9"/>
                </a:solidFill>
                <a:latin typeface="Courier New" panose="02070309020205020404"/>
                <a:cs typeface="Courier New" panose="02070309020205020404"/>
              </a:rPr>
              <a:t>// y-&gt;color ==</a:t>
            </a:r>
            <a:r>
              <a:rPr sz="1400" b="1" i="1" spc="-75" dirty="0">
                <a:solidFill>
                  <a:srgbClr val="7598D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i="1" spc="-5" dirty="0">
                <a:solidFill>
                  <a:srgbClr val="7598D9"/>
                </a:solidFill>
                <a:latin typeface="Courier New" panose="02070309020205020404"/>
                <a:cs typeface="Courier New" panose="02070309020205020404"/>
              </a:rPr>
              <a:t>BLACK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80239" y="4602492"/>
            <a:ext cx="167005" cy="638175"/>
          </a:xfrm>
          <a:custGeom>
            <a:avLst/>
            <a:gdLst/>
            <a:ahLst/>
            <a:cxnLst/>
            <a:rect l="l" t="t" r="r" b="b"/>
            <a:pathLst>
              <a:path w="167004" h="638175">
                <a:moveTo>
                  <a:pt x="166878" y="310896"/>
                </a:moveTo>
                <a:lnTo>
                  <a:pt x="160782" y="304800"/>
                </a:lnTo>
                <a:lnTo>
                  <a:pt x="146304" y="304800"/>
                </a:lnTo>
                <a:lnTo>
                  <a:pt x="131419" y="302221"/>
                </a:lnTo>
                <a:lnTo>
                  <a:pt x="114922" y="296379"/>
                </a:lnTo>
                <a:lnTo>
                  <a:pt x="100584" y="287312"/>
                </a:lnTo>
                <a:lnTo>
                  <a:pt x="92202" y="275082"/>
                </a:lnTo>
                <a:lnTo>
                  <a:pt x="90678" y="269748"/>
                </a:lnTo>
                <a:lnTo>
                  <a:pt x="91440" y="272034"/>
                </a:lnTo>
                <a:lnTo>
                  <a:pt x="90678" y="268224"/>
                </a:lnTo>
                <a:lnTo>
                  <a:pt x="90678" y="57912"/>
                </a:lnTo>
                <a:lnTo>
                  <a:pt x="89916" y="57150"/>
                </a:lnTo>
                <a:lnTo>
                  <a:pt x="89916" y="56388"/>
                </a:lnTo>
                <a:lnTo>
                  <a:pt x="89154" y="51816"/>
                </a:lnTo>
                <a:lnTo>
                  <a:pt x="89154" y="51054"/>
                </a:lnTo>
                <a:lnTo>
                  <a:pt x="88392" y="50292"/>
                </a:lnTo>
                <a:lnTo>
                  <a:pt x="88392" y="49530"/>
                </a:lnTo>
                <a:lnTo>
                  <a:pt x="85344" y="42672"/>
                </a:lnTo>
                <a:lnTo>
                  <a:pt x="77876" y="32766"/>
                </a:lnTo>
                <a:lnTo>
                  <a:pt x="71640" y="24472"/>
                </a:lnTo>
                <a:lnTo>
                  <a:pt x="52717" y="11595"/>
                </a:lnTo>
                <a:lnTo>
                  <a:pt x="30861" y="3594"/>
                </a:lnTo>
                <a:lnTo>
                  <a:pt x="8382" y="0"/>
                </a:lnTo>
                <a:lnTo>
                  <a:pt x="762" y="0"/>
                </a:lnTo>
                <a:lnTo>
                  <a:pt x="0" y="28194"/>
                </a:lnTo>
                <a:lnTo>
                  <a:pt x="7620" y="28956"/>
                </a:lnTo>
                <a:lnTo>
                  <a:pt x="23037" y="30899"/>
                </a:lnTo>
                <a:lnTo>
                  <a:pt x="28587" y="32766"/>
                </a:lnTo>
                <a:lnTo>
                  <a:pt x="38023" y="35928"/>
                </a:lnTo>
                <a:lnTo>
                  <a:pt x="51130" y="44310"/>
                </a:lnTo>
                <a:lnTo>
                  <a:pt x="60960" y="56388"/>
                </a:lnTo>
                <a:lnTo>
                  <a:pt x="61722" y="60198"/>
                </a:lnTo>
                <a:lnTo>
                  <a:pt x="62484" y="62484"/>
                </a:lnTo>
                <a:lnTo>
                  <a:pt x="61722" y="60960"/>
                </a:lnTo>
                <a:lnTo>
                  <a:pt x="62484" y="66294"/>
                </a:lnTo>
                <a:lnTo>
                  <a:pt x="62484" y="275844"/>
                </a:lnTo>
                <a:lnTo>
                  <a:pt x="63246" y="276606"/>
                </a:lnTo>
                <a:lnTo>
                  <a:pt x="64008" y="281940"/>
                </a:lnTo>
                <a:lnTo>
                  <a:pt x="76034" y="302983"/>
                </a:lnTo>
                <a:lnTo>
                  <a:pt x="95707" y="318706"/>
                </a:lnTo>
                <a:lnTo>
                  <a:pt x="96151" y="318884"/>
                </a:lnTo>
                <a:lnTo>
                  <a:pt x="77647" y="333146"/>
                </a:lnTo>
                <a:lnTo>
                  <a:pt x="64770" y="354330"/>
                </a:lnTo>
                <a:lnTo>
                  <a:pt x="63246" y="361188"/>
                </a:lnTo>
                <a:lnTo>
                  <a:pt x="62484" y="361950"/>
                </a:lnTo>
                <a:lnTo>
                  <a:pt x="62484" y="573024"/>
                </a:lnTo>
                <a:lnTo>
                  <a:pt x="61722" y="576834"/>
                </a:lnTo>
                <a:lnTo>
                  <a:pt x="62484" y="575310"/>
                </a:lnTo>
                <a:lnTo>
                  <a:pt x="61722" y="577596"/>
                </a:lnTo>
                <a:lnTo>
                  <a:pt x="60198" y="582930"/>
                </a:lnTo>
                <a:lnTo>
                  <a:pt x="49961" y="594144"/>
                </a:lnTo>
                <a:lnTo>
                  <a:pt x="36664" y="601980"/>
                </a:lnTo>
                <a:lnTo>
                  <a:pt x="21793" y="606958"/>
                </a:lnTo>
                <a:lnTo>
                  <a:pt x="6858" y="609600"/>
                </a:lnTo>
                <a:lnTo>
                  <a:pt x="0" y="609600"/>
                </a:lnTo>
                <a:lnTo>
                  <a:pt x="762" y="637794"/>
                </a:lnTo>
                <a:lnTo>
                  <a:pt x="9906" y="637794"/>
                </a:lnTo>
                <a:lnTo>
                  <a:pt x="31673" y="634212"/>
                </a:lnTo>
                <a:lnTo>
                  <a:pt x="54178" y="625271"/>
                </a:lnTo>
                <a:lnTo>
                  <a:pt x="73583" y="611543"/>
                </a:lnTo>
                <a:lnTo>
                  <a:pt x="86106" y="593598"/>
                </a:lnTo>
                <a:lnTo>
                  <a:pt x="88392" y="588264"/>
                </a:lnTo>
                <a:lnTo>
                  <a:pt x="88392" y="587502"/>
                </a:lnTo>
                <a:lnTo>
                  <a:pt x="89154" y="586740"/>
                </a:lnTo>
                <a:lnTo>
                  <a:pt x="89154" y="585978"/>
                </a:lnTo>
                <a:lnTo>
                  <a:pt x="89916" y="581406"/>
                </a:lnTo>
                <a:lnTo>
                  <a:pt x="89916" y="580644"/>
                </a:lnTo>
                <a:lnTo>
                  <a:pt x="90678" y="579882"/>
                </a:lnTo>
                <a:lnTo>
                  <a:pt x="90678" y="371094"/>
                </a:lnTo>
                <a:lnTo>
                  <a:pt x="91440" y="365760"/>
                </a:lnTo>
                <a:lnTo>
                  <a:pt x="90678" y="368046"/>
                </a:lnTo>
                <a:lnTo>
                  <a:pt x="91440" y="364236"/>
                </a:lnTo>
                <a:lnTo>
                  <a:pt x="99771" y="351066"/>
                </a:lnTo>
                <a:lnTo>
                  <a:pt x="145542" y="333756"/>
                </a:lnTo>
                <a:lnTo>
                  <a:pt x="160782" y="332994"/>
                </a:lnTo>
                <a:lnTo>
                  <a:pt x="166878" y="326898"/>
                </a:lnTo>
                <a:lnTo>
                  <a:pt x="166878" y="310896"/>
                </a:ln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112128" y="4736845"/>
            <a:ext cx="844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E8637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1800" b="1" spc="-120" dirty="0">
                <a:solidFill>
                  <a:srgbClr val="FE863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solidFill>
                  <a:srgbClr val="FE8637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880239" y="5288279"/>
            <a:ext cx="167005" cy="790575"/>
            <a:chOff x="5880239" y="5288279"/>
            <a:chExt cx="167005" cy="790575"/>
          </a:xfrm>
        </p:grpSpPr>
        <p:sp>
          <p:nvSpPr>
            <p:cNvPr id="35" name="object 35"/>
            <p:cNvSpPr/>
            <p:nvPr/>
          </p:nvSpPr>
          <p:spPr>
            <a:xfrm>
              <a:off x="5880239" y="5288279"/>
              <a:ext cx="90677" cy="2042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880239" y="5492495"/>
              <a:ext cx="167005" cy="586105"/>
            </a:xfrm>
            <a:custGeom>
              <a:avLst/>
              <a:gdLst/>
              <a:ahLst/>
              <a:cxnLst/>
              <a:rect l="l" t="t" r="r" b="b"/>
              <a:pathLst>
                <a:path w="167004" h="586104">
                  <a:moveTo>
                    <a:pt x="152400" y="205054"/>
                  </a:moveTo>
                  <a:lnTo>
                    <a:pt x="143256" y="204977"/>
                  </a:lnTo>
                  <a:lnTo>
                    <a:pt x="119345" y="200783"/>
                  </a:lnTo>
                  <a:lnTo>
                    <a:pt x="96156" y="190880"/>
                  </a:lnTo>
                  <a:lnTo>
                    <a:pt x="77653" y="205135"/>
                  </a:lnTo>
                  <a:lnTo>
                    <a:pt x="64770" y="226313"/>
                  </a:lnTo>
                  <a:lnTo>
                    <a:pt x="63246" y="233171"/>
                  </a:lnTo>
                  <a:lnTo>
                    <a:pt x="62484" y="233933"/>
                  </a:lnTo>
                  <a:lnTo>
                    <a:pt x="62484" y="523493"/>
                  </a:lnTo>
                  <a:lnTo>
                    <a:pt x="61722" y="525779"/>
                  </a:lnTo>
                  <a:lnTo>
                    <a:pt x="60198" y="531113"/>
                  </a:lnTo>
                  <a:lnTo>
                    <a:pt x="49970" y="542335"/>
                  </a:lnTo>
                  <a:lnTo>
                    <a:pt x="36671" y="550173"/>
                  </a:lnTo>
                  <a:lnTo>
                    <a:pt x="21800" y="555149"/>
                  </a:lnTo>
                  <a:lnTo>
                    <a:pt x="6858" y="557783"/>
                  </a:lnTo>
                  <a:lnTo>
                    <a:pt x="0" y="557783"/>
                  </a:lnTo>
                  <a:lnTo>
                    <a:pt x="762" y="585977"/>
                  </a:lnTo>
                  <a:lnTo>
                    <a:pt x="9906" y="585977"/>
                  </a:lnTo>
                  <a:lnTo>
                    <a:pt x="31659" y="582405"/>
                  </a:lnTo>
                  <a:lnTo>
                    <a:pt x="54521" y="573276"/>
                  </a:lnTo>
                  <a:lnTo>
                    <a:pt x="74124" y="559258"/>
                  </a:lnTo>
                  <a:lnTo>
                    <a:pt x="86106" y="541019"/>
                  </a:lnTo>
                  <a:lnTo>
                    <a:pt x="88392" y="536447"/>
                  </a:lnTo>
                  <a:lnTo>
                    <a:pt x="88392" y="535685"/>
                  </a:lnTo>
                  <a:lnTo>
                    <a:pt x="89154" y="534923"/>
                  </a:lnTo>
                  <a:lnTo>
                    <a:pt x="89154" y="534161"/>
                  </a:lnTo>
                  <a:lnTo>
                    <a:pt x="89916" y="529589"/>
                  </a:lnTo>
                  <a:lnTo>
                    <a:pt x="89916" y="528827"/>
                  </a:lnTo>
                  <a:lnTo>
                    <a:pt x="90678" y="528065"/>
                  </a:lnTo>
                  <a:lnTo>
                    <a:pt x="90678" y="240029"/>
                  </a:lnTo>
                  <a:lnTo>
                    <a:pt x="91440" y="236219"/>
                  </a:lnTo>
                  <a:lnTo>
                    <a:pt x="99779" y="223051"/>
                  </a:lnTo>
                  <a:lnTo>
                    <a:pt x="113757" y="213469"/>
                  </a:lnTo>
                  <a:lnTo>
                    <a:pt x="130101" y="207643"/>
                  </a:lnTo>
                  <a:lnTo>
                    <a:pt x="145542" y="205739"/>
                  </a:lnTo>
                  <a:lnTo>
                    <a:pt x="152400" y="205054"/>
                  </a:lnTo>
                  <a:close/>
                </a:path>
                <a:path w="167004" h="586104">
                  <a:moveTo>
                    <a:pt x="62484" y="523493"/>
                  </a:moveTo>
                  <a:lnTo>
                    <a:pt x="62484" y="521207"/>
                  </a:lnTo>
                  <a:lnTo>
                    <a:pt x="61722" y="525017"/>
                  </a:lnTo>
                  <a:lnTo>
                    <a:pt x="62484" y="523493"/>
                  </a:lnTo>
                  <a:close/>
                </a:path>
                <a:path w="167004" h="586104">
                  <a:moveTo>
                    <a:pt x="146304" y="176783"/>
                  </a:moveTo>
                  <a:lnTo>
                    <a:pt x="100596" y="159306"/>
                  </a:lnTo>
                  <a:lnTo>
                    <a:pt x="90678" y="0"/>
                  </a:lnTo>
                  <a:lnTo>
                    <a:pt x="62484" y="0"/>
                  </a:lnTo>
                  <a:lnTo>
                    <a:pt x="62484" y="147827"/>
                  </a:lnTo>
                  <a:lnTo>
                    <a:pt x="63246" y="148589"/>
                  </a:lnTo>
                  <a:lnTo>
                    <a:pt x="64008" y="153923"/>
                  </a:lnTo>
                  <a:lnTo>
                    <a:pt x="76038" y="174977"/>
                  </a:lnTo>
                  <a:lnTo>
                    <a:pt x="95711" y="190690"/>
                  </a:lnTo>
                  <a:lnTo>
                    <a:pt x="96156" y="190880"/>
                  </a:lnTo>
                  <a:lnTo>
                    <a:pt x="97088" y="190161"/>
                  </a:lnTo>
                  <a:lnTo>
                    <a:pt x="120366" y="180881"/>
                  </a:lnTo>
                  <a:lnTo>
                    <a:pt x="144780" y="176783"/>
                  </a:lnTo>
                  <a:lnTo>
                    <a:pt x="146304" y="176783"/>
                  </a:lnTo>
                  <a:close/>
                </a:path>
                <a:path w="167004" h="586104">
                  <a:moveTo>
                    <a:pt x="91440" y="144017"/>
                  </a:moveTo>
                  <a:lnTo>
                    <a:pt x="90678" y="140207"/>
                  </a:lnTo>
                  <a:lnTo>
                    <a:pt x="90678" y="141731"/>
                  </a:lnTo>
                  <a:lnTo>
                    <a:pt x="91440" y="144017"/>
                  </a:lnTo>
                  <a:close/>
                </a:path>
                <a:path w="167004" h="586104">
                  <a:moveTo>
                    <a:pt x="91440" y="237743"/>
                  </a:moveTo>
                  <a:lnTo>
                    <a:pt x="90678" y="240029"/>
                  </a:lnTo>
                  <a:lnTo>
                    <a:pt x="90678" y="243077"/>
                  </a:lnTo>
                  <a:lnTo>
                    <a:pt x="91440" y="237743"/>
                  </a:lnTo>
                  <a:close/>
                </a:path>
                <a:path w="167004" h="586104">
                  <a:moveTo>
                    <a:pt x="166878" y="198881"/>
                  </a:moveTo>
                  <a:lnTo>
                    <a:pt x="166878" y="182879"/>
                  </a:lnTo>
                  <a:lnTo>
                    <a:pt x="160782" y="176783"/>
                  </a:lnTo>
                  <a:lnTo>
                    <a:pt x="144780" y="176783"/>
                  </a:lnTo>
                  <a:lnTo>
                    <a:pt x="120366" y="180881"/>
                  </a:lnTo>
                  <a:lnTo>
                    <a:pt x="97088" y="190161"/>
                  </a:lnTo>
                  <a:lnTo>
                    <a:pt x="96156" y="190880"/>
                  </a:lnTo>
                  <a:lnTo>
                    <a:pt x="119345" y="200783"/>
                  </a:lnTo>
                  <a:lnTo>
                    <a:pt x="143256" y="204977"/>
                  </a:lnTo>
                  <a:lnTo>
                    <a:pt x="152400" y="205054"/>
                  </a:lnTo>
                  <a:lnTo>
                    <a:pt x="160782" y="204977"/>
                  </a:lnTo>
                  <a:lnTo>
                    <a:pt x="166878" y="198881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524139" y="6045961"/>
            <a:ext cx="4521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else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74501" y="4232857"/>
            <a:ext cx="2687955" cy="205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7515" marR="429895" indent="-425450">
              <a:lnSpc>
                <a:spcPct val="136000"/>
              </a:lnSpc>
              <a:spcBef>
                <a:spcPts val="100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if (x ==</a:t>
            </a:r>
            <a:r>
              <a:rPr sz="1400" b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x-&gt;p-&gt;right)  </a:t>
            </a:r>
            <a:r>
              <a:rPr sz="1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x = x-&gt;p;  leftRotate(x);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2700" marR="429895">
              <a:lnSpc>
                <a:spcPct val="136000"/>
              </a:lnSpc>
              <a:spcBef>
                <a:spcPts val="5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x-&gt;p-&gt;color = BLACK;  x-&gt;p-&gt;p-&gt;color =</a:t>
            </a:r>
            <a:r>
              <a:rPr sz="14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RED;  rightRotate(x-&gt;p-&gt;p);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b="1" i="1" spc="-5" dirty="0">
                <a:solidFill>
                  <a:srgbClr val="7598D9"/>
                </a:solidFill>
                <a:latin typeface="Courier New" panose="02070309020205020404"/>
                <a:cs typeface="Courier New" panose="02070309020205020404"/>
              </a:rPr>
              <a:t>// x-&gt;p ==</a:t>
            </a:r>
            <a:r>
              <a:rPr sz="1400" b="1" i="1" spc="-40" dirty="0">
                <a:solidFill>
                  <a:srgbClr val="7598D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i="1" spc="-5" dirty="0">
                <a:solidFill>
                  <a:srgbClr val="7598D9"/>
                </a:solidFill>
                <a:latin typeface="Courier New" panose="02070309020205020404"/>
                <a:cs typeface="Courier New" panose="02070309020205020404"/>
              </a:rPr>
              <a:t>x-&gt;p-&gt;p-&gt;right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12128" y="5491226"/>
            <a:ext cx="844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E8637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1800" b="1" spc="-120" dirty="0">
                <a:solidFill>
                  <a:srgbClr val="FE863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solidFill>
                  <a:srgbClr val="FE8637"/>
                </a:solidFill>
                <a:latin typeface="Courier New" panose="02070309020205020404"/>
                <a:cs typeface="Courier New" panose="02070309020205020404"/>
              </a:rPr>
              <a:t>3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106801" y="6230365"/>
            <a:ext cx="2057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29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49323" y="6259017"/>
            <a:ext cx="300609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" marR="5080" indent="-106045">
              <a:lnSpc>
                <a:spcPct val="136000"/>
              </a:lnSpc>
              <a:spcBef>
                <a:spcPts val="100"/>
              </a:spcBef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(same as above, but with  “right” &amp; “left”</a:t>
            </a:r>
            <a:r>
              <a:rPr sz="1400" b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exchanged)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12515" y="1206246"/>
            <a:ext cx="306705" cy="6000750"/>
            <a:chOff x="9612515" y="1206246"/>
            <a:chExt cx="306705" cy="6000750"/>
          </a:xfrm>
        </p:grpSpPr>
        <p:sp>
          <p:nvSpPr>
            <p:cNvPr id="3" name="object 3"/>
            <p:cNvSpPr/>
            <p:nvPr/>
          </p:nvSpPr>
          <p:spPr>
            <a:xfrm>
              <a:off x="9612515" y="1206246"/>
              <a:ext cx="306324" cy="8572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12515" y="291998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311541" y="1206500"/>
            <a:ext cx="40646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R</a:t>
            </a:r>
            <a:r>
              <a:rPr dirty="0"/>
              <a:t>ED</a:t>
            </a:r>
            <a:r>
              <a:rPr sz="3200" dirty="0"/>
              <a:t>-B</a:t>
            </a:r>
            <a:r>
              <a:rPr dirty="0"/>
              <a:t>LACK</a:t>
            </a:r>
            <a:r>
              <a:rPr spc="110" dirty="0"/>
              <a:t> </a:t>
            </a:r>
            <a:r>
              <a:rPr sz="3200" spc="-15" dirty="0"/>
              <a:t>P</a:t>
            </a:r>
            <a:r>
              <a:rPr spc="-15" dirty="0"/>
              <a:t>ROPERTIES</a:t>
            </a:r>
            <a:endParaRPr sz="3200"/>
          </a:p>
        </p:txBody>
      </p:sp>
      <p:sp>
        <p:nvSpPr>
          <p:cNvPr id="18" name="object 18"/>
          <p:cNvSpPr/>
          <p:nvPr/>
        </p:nvSpPr>
        <p:spPr>
          <a:xfrm>
            <a:off x="822833" y="2063508"/>
            <a:ext cx="57785" cy="5143500"/>
          </a:xfrm>
          <a:custGeom>
            <a:avLst/>
            <a:gdLst/>
            <a:ahLst/>
            <a:cxnLst/>
            <a:rect l="l" t="t" r="r" b="b"/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311541" y="1883195"/>
            <a:ext cx="6969125" cy="383286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85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i="1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red-black</a:t>
            </a:r>
            <a:r>
              <a:rPr sz="2800" i="1" spc="-4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properties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925195" lvl="1" indent="-456565">
              <a:lnSpc>
                <a:spcPct val="100000"/>
              </a:lnSpc>
              <a:spcBef>
                <a:spcPts val="585"/>
              </a:spcBef>
              <a:buAutoNum type="arabicPeriod"/>
              <a:tabLst>
                <a:tab pos="924560" algn="l"/>
                <a:tab pos="92583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Every node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either red or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6465" lvl="1" indent="-45783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Every leaf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(NULL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pointer)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68095" lvl="2" indent="-183515">
              <a:lnSpc>
                <a:spcPct val="100000"/>
              </a:lnSpc>
              <a:spcBef>
                <a:spcPts val="500"/>
              </a:spcBef>
              <a:buClr>
                <a:srgbClr val="E0752F"/>
              </a:buClr>
              <a:buSzPct val="60000"/>
              <a:buFont typeface="Wingdings" panose="05000000000000000000"/>
              <a:buChar char=""/>
              <a:tabLst>
                <a:tab pos="126873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Note: this means every “real” node has 2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children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 lvl="1" indent="-45847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926465" algn="l"/>
                <a:tab pos="92773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If a node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red, both children are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68095" lvl="2" indent="-183515">
              <a:lnSpc>
                <a:spcPct val="100000"/>
              </a:lnSpc>
              <a:spcBef>
                <a:spcPts val="495"/>
              </a:spcBef>
              <a:buClr>
                <a:srgbClr val="E0752F"/>
              </a:buClr>
              <a:buSzPct val="60000"/>
              <a:buFont typeface="Wingdings" panose="05000000000000000000"/>
              <a:buChar char=""/>
              <a:tabLst>
                <a:tab pos="126873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Note: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can’t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have 2 consecutive reds on a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path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5195" marR="5080" lvl="1" indent="-45593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Every path from node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descendent leaf contains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 same number of black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nodes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5195" lvl="1" indent="-456565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924560" algn="l"/>
                <a:tab pos="92583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root is always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931275" y="348995"/>
            <a:ext cx="626745" cy="6858000"/>
            <a:chOff x="8931275" y="348995"/>
            <a:chExt cx="626745" cy="6858000"/>
          </a:xfrm>
        </p:grpSpPr>
        <p:sp>
          <p:nvSpPr>
            <p:cNvPr id="21" name="object 21"/>
            <p:cNvSpPr/>
            <p:nvPr/>
          </p:nvSpPr>
          <p:spPr>
            <a:xfrm>
              <a:off x="9518027" y="348995"/>
              <a:ext cx="39625" cy="6858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9151746" y="6230365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8027" y="348995"/>
            <a:ext cx="39625" cy="25717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2571750"/>
            <a:chOff x="774839" y="1206246"/>
            <a:chExt cx="9144000" cy="2571750"/>
          </a:xfrm>
        </p:grpSpPr>
        <p:sp>
          <p:nvSpPr>
            <p:cNvPr id="4" name="object 4"/>
            <p:cNvSpPr/>
            <p:nvPr/>
          </p:nvSpPr>
          <p:spPr>
            <a:xfrm>
              <a:off x="9612515" y="1206246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612515" y="29199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11541" y="1206500"/>
            <a:ext cx="3203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RB </a:t>
            </a:r>
            <a:r>
              <a:rPr sz="3200" spc="-40" dirty="0"/>
              <a:t>I</a:t>
            </a:r>
            <a:r>
              <a:rPr spc="-40" dirty="0"/>
              <a:t>NSERT</a:t>
            </a:r>
            <a:r>
              <a:rPr sz="3200" spc="-40" dirty="0"/>
              <a:t>: </a:t>
            </a:r>
            <a:r>
              <a:rPr sz="3200" dirty="0"/>
              <a:t>C</a:t>
            </a:r>
            <a:r>
              <a:rPr dirty="0"/>
              <a:t>ASE</a:t>
            </a:r>
            <a:r>
              <a:rPr spc="140" dirty="0"/>
              <a:t> </a:t>
            </a:r>
            <a:r>
              <a:rPr sz="3200" spc="-5" dirty="0"/>
              <a:t>1</a:t>
            </a:r>
            <a:endParaRPr sz="3200"/>
          </a:p>
        </p:txBody>
      </p:sp>
      <p:sp>
        <p:nvSpPr>
          <p:cNvPr id="14" name="object 14"/>
          <p:cNvSpPr txBox="1"/>
          <p:nvPr/>
        </p:nvSpPr>
        <p:spPr>
          <a:xfrm>
            <a:off x="1311541" y="1974603"/>
            <a:ext cx="2532380" cy="10782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(y-&gt;color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==</a:t>
            </a:r>
            <a:r>
              <a:rPr sz="18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RED)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40030" marR="5080">
              <a:lnSpc>
                <a:spcPts val="2770"/>
              </a:lnSpc>
              <a:spcBef>
                <a:spcPts val="180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x-&gt;p-&gt;color =</a:t>
            </a:r>
            <a:r>
              <a:rPr sz="1800" b="1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BLACK; 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y-&gt;color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BLACK;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18027" y="2920745"/>
            <a:ext cx="39625" cy="171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539379" y="3026925"/>
            <a:ext cx="230759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100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x-&gt;p-&gt;p-&gt;color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b="1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RED; 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x-&gt;p-&gt;p;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02528" y="1817623"/>
            <a:ext cx="3656965" cy="127762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10"/>
              </a:spcBef>
              <a:buClr>
                <a:srgbClr val="FE8637"/>
              </a:buClr>
              <a:buSzPct val="69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Case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1: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“uncle” is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87020" marR="5080" indent="-274320">
              <a:lnSpc>
                <a:spcPct val="100000"/>
              </a:lnSpc>
              <a:spcBef>
                <a:spcPts val="615"/>
              </a:spcBef>
              <a:buClr>
                <a:srgbClr val="FE8637"/>
              </a:buClr>
              <a:buSzPct val="69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 figures 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below,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2400" spc="-50" dirty="0">
                <a:latin typeface="Symbol" panose="05050102010706020507"/>
                <a:cs typeface="Symbol" panose="05050102010706020507"/>
              </a:rPr>
              <a:t>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’s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are 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equal-black-height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subtrees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22845" y="3625596"/>
            <a:ext cx="9096375" cy="1009650"/>
            <a:chOff x="822845" y="3625596"/>
            <a:chExt cx="9096375" cy="1009650"/>
          </a:xfrm>
        </p:grpSpPr>
        <p:sp>
          <p:nvSpPr>
            <p:cNvPr id="19" name="object 19"/>
            <p:cNvSpPr/>
            <p:nvPr/>
          </p:nvSpPr>
          <p:spPr>
            <a:xfrm>
              <a:off x="3294761" y="3625608"/>
              <a:ext cx="4295775" cy="226060"/>
            </a:xfrm>
            <a:custGeom>
              <a:avLst/>
              <a:gdLst/>
              <a:ahLst/>
              <a:cxnLst/>
              <a:rect l="l" t="t" r="r" b="b"/>
              <a:pathLst>
                <a:path w="4295775" h="226060">
                  <a:moveTo>
                    <a:pt x="28194" y="0"/>
                  </a:moveTo>
                  <a:lnTo>
                    <a:pt x="0" y="0"/>
                  </a:lnTo>
                  <a:lnTo>
                    <a:pt x="0" y="225552"/>
                  </a:lnTo>
                  <a:lnTo>
                    <a:pt x="28194" y="225552"/>
                  </a:lnTo>
                  <a:lnTo>
                    <a:pt x="28194" y="0"/>
                  </a:lnTo>
                  <a:close/>
                </a:path>
                <a:path w="4295775" h="226060">
                  <a:moveTo>
                    <a:pt x="4295406" y="0"/>
                  </a:moveTo>
                  <a:lnTo>
                    <a:pt x="4267212" y="0"/>
                  </a:lnTo>
                  <a:lnTo>
                    <a:pt x="4267212" y="225552"/>
                  </a:lnTo>
                  <a:lnTo>
                    <a:pt x="4295406" y="225552"/>
                  </a:lnTo>
                  <a:lnTo>
                    <a:pt x="42954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69221" y="3838517"/>
              <a:ext cx="478155" cy="475615"/>
            </a:xfrm>
            <a:custGeom>
              <a:avLst/>
              <a:gdLst/>
              <a:ahLst/>
              <a:cxnLst/>
              <a:rect l="l" t="t" r="r" b="b"/>
              <a:pathLst>
                <a:path w="478154" h="475614">
                  <a:moveTo>
                    <a:pt x="477773" y="237420"/>
                  </a:moveTo>
                  <a:lnTo>
                    <a:pt x="477773" y="224466"/>
                  </a:lnTo>
                  <a:lnTo>
                    <a:pt x="476250" y="213036"/>
                  </a:lnTo>
                  <a:lnTo>
                    <a:pt x="467332" y="170333"/>
                  </a:lnTo>
                  <a:lnTo>
                    <a:pt x="453048" y="132390"/>
                  </a:lnTo>
                  <a:lnTo>
                    <a:pt x="434028" y="99207"/>
                  </a:lnTo>
                  <a:lnTo>
                    <a:pt x="384308" y="47109"/>
                  </a:lnTo>
                  <a:lnTo>
                    <a:pt x="323220" y="14022"/>
                  </a:lnTo>
                  <a:lnTo>
                    <a:pt x="257027" y="94"/>
                  </a:lnTo>
                  <a:lnTo>
                    <a:pt x="221320" y="0"/>
                  </a:lnTo>
                  <a:lnTo>
                    <a:pt x="187141" y="4813"/>
                  </a:lnTo>
                  <a:lnTo>
                    <a:pt x="122249" y="28659"/>
                  </a:lnTo>
                  <a:lnTo>
                    <a:pt x="66189" y="71449"/>
                  </a:lnTo>
                  <a:lnTo>
                    <a:pt x="24010" y="133168"/>
                  </a:lnTo>
                  <a:lnTo>
                    <a:pt x="9704" y="171120"/>
                  </a:lnTo>
                  <a:lnTo>
                    <a:pt x="761" y="213798"/>
                  </a:lnTo>
                  <a:lnTo>
                    <a:pt x="0" y="225228"/>
                  </a:lnTo>
                  <a:lnTo>
                    <a:pt x="0" y="250374"/>
                  </a:lnTo>
                  <a:lnTo>
                    <a:pt x="3048" y="273996"/>
                  </a:lnTo>
                  <a:lnTo>
                    <a:pt x="13903" y="315067"/>
                  </a:lnTo>
                  <a:lnTo>
                    <a:pt x="28194" y="348343"/>
                  </a:lnTo>
                  <a:lnTo>
                    <a:pt x="28194" y="237420"/>
                  </a:lnTo>
                  <a:lnTo>
                    <a:pt x="29718" y="215322"/>
                  </a:lnTo>
                  <a:lnTo>
                    <a:pt x="39463" y="172787"/>
                  </a:lnTo>
                  <a:lnTo>
                    <a:pt x="55094" y="135757"/>
                  </a:lnTo>
                  <a:lnTo>
                    <a:pt x="100793" y="78127"/>
                  </a:lnTo>
                  <a:lnTo>
                    <a:pt x="160380" y="42267"/>
                  </a:lnTo>
                  <a:lnTo>
                    <a:pt x="227421" y="28011"/>
                  </a:lnTo>
                  <a:lnTo>
                    <a:pt x="261726" y="28932"/>
                  </a:lnTo>
                  <a:lnTo>
                    <a:pt x="327882" y="46770"/>
                  </a:lnTo>
                  <a:lnTo>
                    <a:pt x="385406" y="85797"/>
                  </a:lnTo>
                  <a:lnTo>
                    <a:pt x="427863" y="145846"/>
                  </a:lnTo>
                  <a:lnTo>
                    <a:pt x="441430" y="183702"/>
                  </a:lnTo>
                  <a:lnTo>
                    <a:pt x="448818" y="226752"/>
                  </a:lnTo>
                  <a:lnTo>
                    <a:pt x="448818" y="351531"/>
                  </a:lnTo>
                  <a:lnTo>
                    <a:pt x="463294" y="317981"/>
                  </a:lnTo>
                  <a:lnTo>
                    <a:pt x="473232" y="279700"/>
                  </a:lnTo>
                  <a:lnTo>
                    <a:pt x="477773" y="237420"/>
                  </a:lnTo>
                  <a:close/>
                </a:path>
                <a:path w="478154" h="475614">
                  <a:moveTo>
                    <a:pt x="448818" y="351531"/>
                  </a:moveTo>
                  <a:lnTo>
                    <a:pt x="448818" y="248850"/>
                  </a:lnTo>
                  <a:lnTo>
                    <a:pt x="441652" y="290936"/>
                  </a:lnTo>
                  <a:lnTo>
                    <a:pt x="428480" y="328097"/>
                  </a:lnTo>
                  <a:lnTo>
                    <a:pt x="387175" y="387496"/>
                  </a:lnTo>
                  <a:lnTo>
                    <a:pt x="331026" y="426752"/>
                  </a:lnTo>
                  <a:lnTo>
                    <a:pt x="266155" y="445570"/>
                  </a:lnTo>
                  <a:lnTo>
                    <a:pt x="232363" y="447222"/>
                  </a:lnTo>
                  <a:lnTo>
                    <a:pt x="198686" y="443654"/>
                  </a:lnTo>
                  <a:lnTo>
                    <a:pt x="134741" y="420712"/>
                  </a:lnTo>
                  <a:lnTo>
                    <a:pt x="80444" y="376446"/>
                  </a:lnTo>
                  <a:lnTo>
                    <a:pt x="41916" y="310564"/>
                  </a:lnTo>
                  <a:lnTo>
                    <a:pt x="30480" y="269424"/>
                  </a:lnTo>
                  <a:lnTo>
                    <a:pt x="28194" y="237420"/>
                  </a:lnTo>
                  <a:lnTo>
                    <a:pt x="28194" y="348343"/>
                  </a:lnTo>
                  <a:lnTo>
                    <a:pt x="49248" y="382932"/>
                  </a:lnTo>
                  <a:lnTo>
                    <a:pt x="99021" y="432046"/>
                  </a:lnTo>
                  <a:lnTo>
                    <a:pt x="158718" y="462754"/>
                  </a:lnTo>
                  <a:lnTo>
                    <a:pt x="223839" y="475398"/>
                  </a:lnTo>
                  <a:lnTo>
                    <a:pt x="257027" y="475054"/>
                  </a:lnTo>
                  <a:lnTo>
                    <a:pt x="321842" y="461248"/>
                  </a:lnTo>
                  <a:lnTo>
                    <a:pt x="380826" y="430239"/>
                  </a:lnTo>
                  <a:lnTo>
                    <a:pt x="429477" y="382368"/>
                  </a:lnTo>
                  <a:lnTo>
                    <a:pt x="448521" y="352218"/>
                  </a:lnTo>
                  <a:lnTo>
                    <a:pt x="448818" y="351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185286" y="386969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74839" y="3777996"/>
            <a:ext cx="9144000" cy="857250"/>
            <a:chOff x="774839" y="3777996"/>
            <a:chExt cx="9144000" cy="857250"/>
          </a:xfrm>
        </p:grpSpPr>
        <p:sp>
          <p:nvSpPr>
            <p:cNvPr id="26" name="object 26"/>
            <p:cNvSpPr/>
            <p:nvPr/>
          </p:nvSpPr>
          <p:spPr>
            <a:xfrm>
              <a:off x="774839" y="377799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3999" y="857250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421129" y="857250"/>
                  </a:lnTo>
                  <a:lnTo>
                    <a:pt x="1421129" y="804671"/>
                  </a:lnTo>
                  <a:lnTo>
                    <a:pt x="1425694" y="759352"/>
                  </a:lnTo>
                  <a:lnTo>
                    <a:pt x="1438786" y="717149"/>
                  </a:lnTo>
                  <a:lnTo>
                    <a:pt x="1459505" y="678964"/>
                  </a:lnTo>
                  <a:lnTo>
                    <a:pt x="1486947" y="645699"/>
                  </a:lnTo>
                  <a:lnTo>
                    <a:pt x="1520212" y="618257"/>
                  </a:lnTo>
                  <a:lnTo>
                    <a:pt x="1558397" y="597538"/>
                  </a:lnTo>
                  <a:lnTo>
                    <a:pt x="1600600" y="584446"/>
                  </a:lnTo>
                  <a:lnTo>
                    <a:pt x="1645919" y="579881"/>
                  </a:lnTo>
                  <a:lnTo>
                    <a:pt x="1691239" y="584446"/>
                  </a:lnTo>
                  <a:lnTo>
                    <a:pt x="1733442" y="597538"/>
                  </a:lnTo>
                  <a:lnTo>
                    <a:pt x="1771627" y="618257"/>
                  </a:lnTo>
                  <a:lnTo>
                    <a:pt x="1804892" y="645699"/>
                  </a:lnTo>
                  <a:lnTo>
                    <a:pt x="1832334" y="678964"/>
                  </a:lnTo>
                  <a:lnTo>
                    <a:pt x="1853052" y="717149"/>
                  </a:lnTo>
                  <a:lnTo>
                    <a:pt x="1866145" y="759352"/>
                  </a:lnTo>
                  <a:lnTo>
                    <a:pt x="1870709" y="804671"/>
                  </a:lnTo>
                  <a:lnTo>
                    <a:pt x="1870709" y="857250"/>
                  </a:lnTo>
                  <a:lnTo>
                    <a:pt x="9143999" y="857250"/>
                  </a:lnTo>
                  <a:close/>
                </a:path>
                <a:path w="9144000" h="857250">
                  <a:moveTo>
                    <a:pt x="1428034" y="857250"/>
                  </a:moveTo>
                  <a:lnTo>
                    <a:pt x="1425694" y="849740"/>
                  </a:lnTo>
                  <a:lnTo>
                    <a:pt x="1421129" y="804671"/>
                  </a:lnTo>
                  <a:lnTo>
                    <a:pt x="1421129" y="857250"/>
                  </a:lnTo>
                  <a:lnTo>
                    <a:pt x="1428034" y="857250"/>
                  </a:lnTo>
                  <a:close/>
                </a:path>
                <a:path w="9144000" h="857250">
                  <a:moveTo>
                    <a:pt x="1870709" y="857250"/>
                  </a:moveTo>
                  <a:lnTo>
                    <a:pt x="1870709" y="804671"/>
                  </a:lnTo>
                  <a:lnTo>
                    <a:pt x="1866145" y="849740"/>
                  </a:lnTo>
                  <a:lnTo>
                    <a:pt x="1863805" y="857250"/>
                  </a:lnTo>
                  <a:lnTo>
                    <a:pt x="1870709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176919" y="4339356"/>
              <a:ext cx="487680" cy="295910"/>
            </a:xfrm>
            <a:custGeom>
              <a:avLst/>
              <a:gdLst/>
              <a:ahLst/>
              <a:cxnLst/>
              <a:rect l="l" t="t" r="r" b="b"/>
              <a:pathLst>
                <a:path w="487680" h="295910">
                  <a:moveTo>
                    <a:pt x="487680" y="242549"/>
                  </a:moveTo>
                  <a:lnTo>
                    <a:pt x="477334" y="175936"/>
                  </a:lnTo>
                  <a:lnTo>
                    <a:pt x="463603" y="138861"/>
                  </a:lnTo>
                  <a:lnTo>
                    <a:pt x="423603" y="77875"/>
                  </a:lnTo>
                  <a:lnTo>
                    <a:pt x="370539" y="34420"/>
                  </a:lnTo>
                  <a:lnTo>
                    <a:pt x="308795" y="8470"/>
                  </a:lnTo>
                  <a:lnTo>
                    <a:pt x="242754" y="0"/>
                  </a:lnTo>
                  <a:lnTo>
                    <a:pt x="209492" y="2311"/>
                  </a:lnTo>
                  <a:lnTo>
                    <a:pt x="145225" y="20010"/>
                  </a:lnTo>
                  <a:lnTo>
                    <a:pt x="87620" y="55124"/>
                  </a:lnTo>
                  <a:lnTo>
                    <a:pt x="41061" y="107626"/>
                  </a:lnTo>
                  <a:lnTo>
                    <a:pt x="9932" y="177491"/>
                  </a:lnTo>
                  <a:lnTo>
                    <a:pt x="1523" y="218927"/>
                  </a:lnTo>
                  <a:lnTo>
                    <a:pt x="0" y="231119"/>
                  </a:lnTo>
                  <a:lnTo>
                    <a:pt x="0" y="243311"/>
                  </a:lnTo>
                  <a:lnTo>
                    <a:pt x="1524" y="268457"/>
                  </a:lnTo>
                  <a:lnTo>
                    <a:pt x="3048" y="280649"/>
                  </a:lnTo>
                  <a:lnTo>
                    <a:pt x="7126" y="295889"/>
                  </a:lnTo>
                  <a:lnTo>
                    <a:pt x="38100" y="295889"/>
                  </a:lnTo>
                  <a:lnTo>
                    <a:pt x="38100" y="231881"/>
                  </a:lnTo>
                  <a:lnTo>
                    <a:pt x="39624" y="221213"/>
                  </a:lnTo>
                  <a:lnTo>
                    <a:pt x="49012" y="179590"/>
                  </a:lnTo>
                  <a:lnTo>
                    <a:pt x="64219" y="143378"/>
                  </a:lnTo>
                  <a:lnTo>
                    <a:pt x="108898" y="87086"/>
                  </a:lnTo>
                  <a:lnTo>
                    <a:pt x="167289" y="52152"/>
                  </a:lnTo>
                  <a:lnTo>
                    <a:pt x="233021" y="38388"/>
                  </a:lnTo>
                  <a:lnTo>
                    <a:pt x="266649" y="39386"/>
                  </a:lnTo>
                  <a:lnTo>
                    <a:pt x="331445" y="57025"/>
                  </a:lnTo>
                  <a:lnTo>
                    <a:pt x="387653" y="95367"/>
                  </a:lnTo>
                  <a:lnTo>
                    <a:pt x="428901" y="154222"/>
                  </a:lnTo>
                  <a:lnTo>
                    <a:pt x="441924" y="191284"/>
                  </a:lnTo>
                  <a:lnTo>
                    <a:pt x="448818" y="233405"/>
                  </a:lnTo>
                  <a:lnTo>
                    <a:pt x="449580" y="243311"/>
                  </a:lnTo>
                  <a:lnTo>
                    <a:pt x="449580" y="295889"/>
                  </a:lnTo>
                  <a:lnTo>
                    <a:pt x="480420" y="295889"/>
                  </a:lnTo>
                  <a:lnTo>
                    <a:pt x="483060" y="285698"/>
                  </a:lnTo>
                  <a:lnTo>
                    <a:pt x="487680" y="242549"/>
                  </a:lnTo>
                  <a:close/>
                </a:path>
                <a:path w="487680" h="295910">
                  <a:moveTo>
                    <a:pt x="46531" y="295889"/>
                  </a:moveTo>
                  <a:lnTo>
                    <a:pt x="40386" y="273791"/>
                  </a:lnTo>
                  <a:lnTo>
                    <a:pt x="38862" y="263885"/>
                  </a:lnTo>
                  <a:lnTo>
                    <a:pt x="38100" y="253217"/>
                  </a:lnTo>
                  <a:lnTo>
                    <a:pt x="38100" y="295889"/>
                  </a:lnTo>
                  <a:lnTo>
                    <a:pt x="46531" y="295889"/>
                  </a:lnTo>
                  <a:close/>
                </a:path>
                <a:path w="487680" h="295910">
                  <a:moveTo>
                    <a:pt x="449580" y="295889"/>
                  </a:moveTo>
                  <a:lnTo>
                    <a:pt x="449580" y="243311"/>
                  </a:lnTo>
                  <a:lnTo>
                    <a:pt x="448818" y="253979"/>
                  </a:lnTo>
                  <a:lnTo>
                    <a:pt x="441509" y="295889"/>
                  </a:lnTo>
                  <a:lnTo>
                    <a:pt x="449580" y="29588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225416" y="435813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464699" y="3833145"/>
            <a:ext cx="4354195" cy="697865"/>
            <a:chOff x="3464699" y="3833145"/>
            <a:chExt cx="4354195" cy="697865"/>
          </a:xfrm>
        </p:grpSpPr>
        <p:sp>
          <p:nvSpPr>
            <p:cNvPr id="35" name="object 35"/>
            <p:cNvSpPr/>
            <p:nvPr/>
          </p:nvSpPr>
          <p:spPr>
            <a:xfrm>
              <a:off x="3464699" y="4235958"/>
              <a:ext cx="727075" cy="182245"/>
            </a:xfrm>
            <a:custGeom>
              <a:avLst/>
              <a:gdLst/>
              <a:ahLst/>
              <a:cxnLst/>
              <a:rect l="l" t="t" r="r" b="b"/>
              <a:pathLst>
                <a:path w="727075" h="182245">
                  <a:moveTo>
                    <a:pt x="726948" y="153923"/>
                  </a:moveTo>
                  <a:lnTo>
                    <a:pt x="6096" y="0"/>
                  </a:lnTo>
                  <a:lnTo>
                    <a:pt x="0" y="28194"/>
                  </a:lnTo>
                  <a:lnTo>
                    <a:pt x="720852" y="182117"/>
                  </a:lnTo>
                  <a:lnTo>
                    <a:pt x="726948" y="153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028323" y="4397502"/>
              <a:ext cx="852805" cy="133350"/>
            </a:xfrm>
            <a:custGeom>
              <a:avLst/>
              <a:gdLst/>
              <a:ahLst/>
              <a:cxnLst/>
              <a:rect l="l" t="t" r="r" b="b"/>
              <a:pathLst>
                <a:path w="852804" h="133350">
                  <a:moveTo>
                    <a:pt x="28193" y="74675"/>
                  </a:moveTo>
                  <a:lnTo>
                    <a:pt x="28193" y="58673"/>
                  </a:lnTo>
                  <a:lnTo>
                    <a:pt x="22097" y="52577"/>
                  </a:lnTo>
                  <a:lnTo>
                    <a:pt x="6095" y="52577"/>
                  </a:lnTo>
                  <a:lnTo>
                    <a:pt x="0" y="58673"/>
                  </a:lnTo>
                  <a:lnTo>
                    <a:pt x="0" y="74675"/>
                  </a:lnTo>
                  <a:lnTo>
                    <a:pt x="6095" y="80771"/>
                  </a:lnTo>
                  <a:lnTo>
                    <a:pt x="22097" y="80771"/>
                  </a:lnTo>
                  <a:lnTo>
                    <a:pt x="28193" y="74675"/>
                  </a:lnTo>
                  <a:close/>
                </a:path>
                <a:path w="852804" h="133350">
                  <a:moveTo>
                    <a:pt x="85343" y="74675"/>
                  </a:moveTo>
                  <a:lnTo>
                    <a:pt x="85343" y="58673"/>
                  </a:lnTo>
                  <a:lnTo>
                    <a:pt x="79247" y="52577"/>
                  </a:lnTo>
                  <a:lnTo>
                    <a:pt x="63245" y="52577"/>
                  </a:lnTo>
                  <a:lnTo>
                    <a:pt x="57149" y="58673"/>
                  </a:lnTo>
                  <a:lnTo>
                    <a:pt x="57149" y="74675"/>
                  </a:lnTo>
                  <a:lnTo>
                    <a:pt x="63245" y="80771"/>
                  </a:lnTo>
                  <a:lnTo>
                    <a:pt x="79247" y="80771"/>
                  </a:lnTo>
                  <a:lnTo>
                    <a:pt x="85343" y="74675"/>
                  </a:lnTo>
                  <a:close/>
                </a:path>
                <a:path w="852804" h="133350">
                  <a:moveTo>
                    <a:pt x="142493" y="74675"/>
                  </a:moveTo>
                  <a:lnTo>
                    <a:pt x="142493" y="58673"/>
                  </a:lnTo>
                  <a:lnTo>
                    <a:pt x="136397" y="52577"/>
                  </a:lnTo>
                  <a:lnTo>
                    <a:pt x="120395" y="52577"/>
                  </a:lnTo>
                  <a:lnTo>
                    <a:pt x="114299" y="58673"/>
                  </a:lnTo>
                  <a:lnTo>
                    <a:pt x="114299" y="74675"/>
                  </a:lnTo>
                  <a:lnTo>
                    <a:pt x="120395" y="80771"/>
                  </a:lnTo>
                  <a:lnTo>
                    <a:pt x="136397" y="80771"/>
                  </a:lnTo>
                  <a:lnTo>
                    <a:pt x="142493" y="74675"/>
                  </a:lnTo>
                  <a:close/>
                </a:path>
                <a:path w="852804" h="133350">
                  <a:moveTo>
                    <a:pt x="199643" y="74675"/>
                  </a:moveTo>
                  <a:lnTo>
                    <a:pt x="199643" y="58673"/>
                  </a:lnTo>
                  <a:lnTo>
                    <a:pt x="193547" y="52577"/>
                  </a:lnTo>
                  <a:lnTo>
                    <a:pt x="177545" y="52577"/>
                  </a:lnTo>
                  <a:lnTo>
                    <a:pt x="171449" y="58673"/>
                  </a:lnTo>
                  <a:lnTo>
                    <a:pt x="171449" y="74675"/>
                  </a:lnTo>
                  <a:lnTo>
                    <a:pt x="177545" y="80771"/>
                  </a:lnTo>
                  <a:lnTo>
                    <a:pt x="193547" y="80771"/>
                  </a:lnTo>
                  <a:lnTo>
                    <a:pt x="199643" y="74675"/>
                  </a:lnTo>
                  <a:close/>
                </a:path>
                <a:path w="852804" h="133350">
                  <a:moveTo>
                    <a:pt x="256793" y="74675"/>
                  </a:moveTo>
                  <a:lnTo>
                    <a:pt x="256793" y="58673"/>
                  </a:lnTo>
                  <a:lnTo>
                    <a:pt x="250697" y="52577"/>
                  </a:lnTo>
                  <a:lnTo>
                    <a:pt x="234695" y="52577"/>
                  </a:lnTo>
                  <a:lnTo>
                    <a:pt x="228599" y="58673"/>
                  </a:lnTo>
                  <a:lnTo>
                    <a:pt x="228599" y="74675"/>
                  </a:lnTo>
                  <a:lnTo>
                    <a:pt x="234695" y="80771"/>
                  </a:lnTo>
                  <a:lnTo>
                    <a:pt x="250697" y="80771"/>
                  </a:lnTo>
                  <a:lnTo>
                    <a:pt x="256793" y="74675"/>
                  </a:lnTo>
                  <a:close/>
                </a:path>
                <a:path w="852804" h="133350">
                  <a:moveTo>
                    <a:pt x="313943" y="74675"/>
                  </a:moveTo>
                  <a:lnTo>
                    <a:pt x="313943" y="58673"/>
                  </a:lnTo>
                  <a:lnTo>
                    <a:pt x="307847" y="52577"/>
                  </a:lnTo>
                  <a:lnTo>
                    <a:pt x="291845" y="52577"/>
                  </a:lnTo>
                  <a:lnTo>
                    <a:pt x="285749" y="58673"/>
                  </a:lnTo>
                  <a:lnTo>
                    <a:pt x="285749" y="74675"/>
                  </a:lnTo>
                  <a:lnTo>
                    <a:pt x="291845" y="80771"/>
                  </a:lnTo>
                  <a:lnTo>
                    <a:pt x="307847" y="80771"/>
                  </a:lnTo>
                  <a:lnTo>
                    <a:pt x="313943" y="74675"/>
                  </a:lnTo>
                  <a:close/>
                </a:path>
                <a:path w="852804" h="133350">
                  <a:moveTo>
                    <a:pt x="371093" y="74675"/>
                  </a:moveTo>
                  <a:lnTo>
                    <a:pt x="371093" y="58673"/>
                  </a:lnTo>
                  <a:lnTo>
                    <a:pt x="364997" y="52577"/>
                  </a:lnTo>
                  <a:lnTo>
                    <a:pt x="348995" y="52577"/>
                  </a:lnTo>
                  <a:lnTo>
                    <a:pt x="342899" y="58673"/>
                  </a:lnTo>
                  <a:lnTo>
                    <a:pt x="342899" y="74675"/>
                  </a:lnTo>
                  <a:lnTo>
                    <a:pt x="348995" y="80771"/>
                  </a:lnTo>
                  <a:lnTo>
                    <a:pt x="364997" y="80771"/>
                  </a:lnTo>
                  <a:lnTo>
                    <a:pt x="371093" y="74675"/>
                  </a:lnTo>
                  <a:close/>
                </a:path>
                <a:path w="852804" h="133350">
                  <a:moveTo>
                    <a:pt x="429005" y="74675"/>
                  </a:moveTo>
                  <a:lnTo>
                    <a:pt x="429005" y="58673"/>
                  </a:lnTo>
                  <a:lnTo>
                    <a:pt x="422147" y="52577"/>
                  </a:lnTo>
                  <a:lnTo>
                    <a:pt x="406145" y="52577"/>
                  </a:lnTo>
                  <a:lnTo>
                    <a:pt x="400049" y="58673"/>
                  </a:lnTo>
                  <a:lnTo>
                    <a:pt x="400049" y="74675"/>
                  </a:lnTo>
                  <a:lnTo>
                    <a:pt x="406145" y="80771"/>
                  </a:lnTo>
                  <a:lnTo>
                    <a:pt x="422147" y="80771"/>
                  </a:lnTo>
                  <a:lnTo>
                    <a:pt x="429005" y="74675"/>
                  </a:lnTo>
                  <a:close/>
                </a:path>
                <a:path w="852804" h="133350">
                  <a:moveTo>
                    <a:pt x="486155" y="74675"/>
                  </a:moveTo>
                  <a:lnTo>
                    <a:pt x="486155" y="58673"/>
                  </a:lnTo>
                  <a:lnTo>
                    <a:pt x="479297" y="52577"/>
                  </a:lnTo>
                  <a:lnTo>
                    <a:pt x="463295" y="52577"/>
                  </a:lnTo>
                  <a:lnTo>
                    <a:pt x="457199" y="58673"/>
                  </a:lnTo>
                  <a:lnTo>
                    <a:pt x="457199" y="74675"/>
                  </a:lnTo>
                  <a:lnTo>
                    <a:pt x="463295" y="80771"/>
                  </a:lnTo>
                  <a:lnTo>
                    <a:pt x="479297" y="80771"/>
                  </a:lnTo>
                  <a:lnTo>
                    <a:pt x="486155" y="74675"/>
                  </a:lnTo>
                  <a:close/>
                </a:path>
                <a:path w="852804" h="133350">
                  <a:moveTo>
                    <a:pt x="543305" y="74675"/>
                  </a:moveTo>
                  <a:lnTo>
                    <a:pt x="543305" y="58673"/>
                  </a:lnTo>
                  <a:lnTo>
                    <a:pt x="536447" y="52577"/>
                  </a:lnTo>
                  <a:lnTo>
                    <a:pt x="520445" y="52577"/>
                  </a:lnTo>
                  <a:lnTo>
                    <a:pt x="514349" y="58673"/>
                  </a:lnTo>
                  <a:lnTo>
                    <a:pt x="514349" y="74675"/>
                  </a:lnTo>
                  <a:lnTo>
                    <a:pt x="520445" y="80771"/>
                  </a:lnTo>
                  <a:lnTo>
                    <a:pt x="536447" y="80771"/>
                  </a:lnTo>
                  <a:lnTo>
                    <a:pt x="543305" y="74675"/>
                  </a:lnTo>
                  <a:close/>
                </a:path>
                <a:path w="852804" h="133350">
                  <a:moveTo>
                    <a:pt x="600455" y="74675"/>
                  </a:moveTo>
                  <a:lnTo>
                    <a:pt x="600455" y="58673"/>
                  </a:lnTo>
                  <a:lnTo>
                    <a:pt x="593597" y="52577"/>
                  </a:lnTo>
                  <a:lnTo>
                    <a:pt x="577595" y="52577"/>
                  </a:lnTo>
                  <a:lnTo>
                    <a:pt x="571499" y="58673"/>
                  </a:lnTo>
                  <a:lnTo>
                    <a:pt x="571499" y="74675"/>
                  </a:lnTo>
                  <a:lnTo>
                    <a:pt x="577595" y="80771"/>
                  </a:lnTo>
                  <a:lnTo>
                    <a:pt x="593597" y="80771"/>
                  </a:lnTo>
                  <a:lnTo>
                    <a:pt x="600455" y="74675"/>
                  </a:lnTo>
                  <a:close/>
                </a:path>
                <a:path w="852804" h="133350">
                  <a:moveTo>
                    <a:pt x="657605" y="74675"/>
                  </a:moveTo>
                  <a:lnTo>
                    <a:pt x="657605" y="58673"/>
                  </a:lnTo>
                  <a:lnTo>
                    <a:pt x="650747" y="52577"/>
                  </a:lnTo>
                  <a:lnTo>
                    <a:pt x="635507" y="52577"/>
                  </a:lnTo>
                  <a:lnTo>
                    <a:pt x="628649" y="58673"/>
                  </a:lnTo>
                  <a:lnTo>
                    <a:pt x="628649" y="74675"/>
                  </a:lnTo>
                  <a:lnTo>
                    <a:pt x="635507" y="80771"/>
                  </a:lnTo>
                  <a:lnTo>
                    <a:pt x="650747" y="80771"/>
                  </a:lnTo>
                  <a:lnTo>
                    <a:pt x="657605" y="74675"/>
                  </a:lnTo>
                  <a:close/>
                </a:path>
                <a:path w="852804" h="133350">
                  <a:moveTo>
                    <a:pt x="714755" y="74675"/>
                  </a:moveTo>
                  <a:lnTo>
                    <a:pt x="714755" y="58673"/>
                  </a:lnTo>
                  <a:lnTo>
                    <a:pt x="707897" y="52577"/>
                  </a:lnTo>
                  <a:lnTo>
                    <a:pt x="692657" y="52577"/>
                  </a:lnTo>
                  <a:lnTo>
                    <a:pt x="685799" y="58673"/>
                  </a:lnTo>
                  <a:lnTo>
                    <a:pt x="685799" y="74675"/>
                  </a:lnTo>
                  <a:lnTo>
                    <a:pt x="692657" y="80771"/>
                  </a:lnTo>
                  <a:lnTo>
                    <a:pt x="707897" y="80771"/>
                  </a:lnTo>
                  <a:lnTo>
                    <a:pt x="714755" y="74675"/>
                  </a:lnTo>
                  <a:close/>
                </a:path>
                <a:path w="852804" h="133350">
                  <a:moveTo>
                    <a:pt x="852677" y="66293"/>
                  </a:moveTo>
                  <a:lnTo>
                    <a:pt x="745235" y="4571"/>
                  </a:lnTo>
                  <a:lnTo>
                    <a:pt x="738377" y="0"/>
                  </a:lnTo>
                  <a:lnTo>
                    <a:pt x="729995" y="2285"/>
                  </a:lnTo>
                  <a:lnTo>
                    <a:pt x="726185" y="9143"/>
                  </a:lnTo>
                  <a:lnTo>
                    <a:pt x="721613" y="16001"/>
                  </a:lnTo>
                  <a:lnTo>
                    <a:pt x="723899" y="25145"/>
                  </a:lnTo>
                  <a:lnTo>
                    <a:pt x="730757" y="28955"/>
                  </a:lnTo>
                  <a:lnTo>
                    <a:pt x="795337" y="66674"/>
                  </a:lnTo>
                  <a:lnTo>
                    <a:pt x="800099" y="63893"/>
                  </a:lnTo>
                  <a:lnTo>
                    <a:pt x="800099" y="58673"/>
                  </a:lnTo>
                  <a:lnTo>
                    <a:pt x="806957" y="52577"/>
                  </a:lnTo>
                  <a:lnTo>
                    <a:pt x="822197" y="52577"/>
                  </a:lnTo>
                  <a:lnTo>
                    <a:pt x="829055" y="58673"/>
                  </a:lnTo>
                  <a:lnTo>
                    <a:pt x="829055" y="80031"/>
                  </a:lnTo>
                  <a:lnTo>
                    <a:pt x="852677" y="66293"/>
                  </a:lnTo>
                  <a:close/>
                </a:path>
                <a:path w="852804" h="133350">
                  <a:moveTo>
                    <a:pt x="816863" y="80771"/>
                  </a:moveTo>
                  <a:lnTo>
                    <a:pt x="816863" y="79247"/>
                  </a:lnTo>
                  <a:lnTo>
                    <a:pt x="795337" y="66674"/>
                  </a:lnTo>
                  <a:lnTo>
                    <a:pt x="730757" y="104393"/>
                  </a:lnTo>
                  <a:lnTo>
                    <a:pt x="723899" y="108203"/>
                  </a:lnTo>
                  <a:lnTo>
                    <a:pt x="721613" y="117347"/>
                  </a:lnTo>
                  <a:lnTo>
                    <a:pt x="726185" y="124205"/>
                  </a:lnTo>
                  <a:lnTo>
                    <a:pt x="729995" y="130301"/>
                  </a:lnTo>
                  <a:lnTo>
                    <a:pt x="738377" y="133349"/>
                  </a:lnTo>
                  <a:lnTo>
                    <a:pt x="745235" y="128777"/>
                  </a:lnTo>
                  <a:lnTo>
                    <a:pt x="800099" y="96871"/>
                  </a:lnTo>
                  <a:lnTo>
                    <a:pt x="800099" y="74675"/>
                  </a:lnTo>
                  <a:lnTo>
                    <a:pt x="806957" y="80771"/>
                  </a:lnTo>
                  <a:lnTo>
                    <a:pt x="816863" y="80771"/>
                  </a:lnTo>
                  <a:close/>
                </a:path>
                <a:path w="852804" h="133350">
                  <a:moveTo>
                    <a:pt x="771905" y="74675"/>
                  </a:moveTo>
                  <a:lnTo>
                    <a:pt x="771905" y="58673"/>
                  </a:lnTo>
                  <a:lnTo>
                    <a:pt x="765047" y="52577"/>
                  </a:lnTo>
                  <a:lnTo>
                    <a:pt x="749807" y="52577"/>
                  </a:lnTo>
                  <a:lnTo>
                    <a:pt x="742949" y="58673"/>
                  </a:lnTo>
                  <a:lnTo>
                    <a:pt x="742949" y="74675"/>
                  </a:lnTo>
                  <a:lnTo>
                    <a:pt x="749807" y="80771"/>
                  </a:lnTo>
                  <a:lnTo>
                    <a:pt x="765047" y="80771"/>
                  </a:lnTo>
                  <a:lnTo>
                    <a:pt x="771905" y="74675"/>
                  </a:lnTo>
                  <a:close/>
                </a:path>
                <a:path w="852804" h="133350">
                  <a:moveTo>
                    <a:pt x="816863" y="79247"/>
                  </a:moveTo>
                  <a:lnTo>
                    <a:pt x="816863" y="54101"/>
                  </a:lnTo>
                  <a:lnTo>
                    <a:pt x="795337" y="66674"/>
                  </a:lnTo>
                  <a:lnTo>
                    <a:pt x="816863" y="79247"/>
                  </a:lnTo>
                  <a:close/>
                </a:path>
                <a:path w="852804" h="133350">
                  <a:moveTo>
                    <a:pt x="829055" y="74675"/>
                  </a:moveTo>
                  <a:lnTo>
                    <a:pt x="829055" y="58673"/>
                  </a:lnTo>
                  <a:lnTo>
                    <a:pt x="822197" y="52577"/>
                  </a:lnTo>
                  <a:lnTo>
                    <a:pt x="806957" y="52577"/>
                  </a:lnTo>
                  <a:lnTo>
                    <a:pt x="800099" y="58673"/>
                  </a:lnTo>
                  <a:lnTo>
                    <a:pt x="800099" y="63893"/>
                  </a:lnTo>
                  <a:lnTo>
                    <a:pt x="816863" y="54101"/>
                  </a:lnTo>
                  <a:lnTo>
                    <a:pt x="816863" y="80771"/>
                  </a:lnTo>
                  <a:lnTo>
                    <a:pt x="822197" y="80771"/>
                  </a:lnTo>
                  <a:lnTo>
                    <a:pt x="829055" y="74675"/>
                  </a:lnTo>
                  <a:close/>
                </a:path>
                <a:path w="852804" h="133350">
                  <a:moveTo>
                    <a:pt x="829055" y="80031"/>
                  </a:moveTo>
                  <a:lnTo>
                    <a:pt x="829055" y="74675"/>
                  </a:lnTo>
                  <a:lnTo>
                    <a:pt x="822197" y="80771"/>
                  </a:lnTo>
                  <a:lnTo>
                    <a:pt x="806957" y="80771"/>
                  </a:lnTo>
                  <a:lnTo>
                    <a:pt x="800099" y="74675"/>
                  </a:lnTo>
                  <a:lnTo>
                    <a:pt x="800099" y="96871"/>
                  </a:lnTo>
                  <a:lnTo>
                    <a:pt x="829055" y="80031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350886" y="3851148"/>
              <a:ext cx="448945" cy="449580"/>
            </a:xfrm>
            <a:custGeom>
              <a:avLst/>
              <a:gdLst/>
              <a:ahLst/>
              <a:cxnLst/>
              <a:rect l="l" t="t" r="r" b="b"/>
              <a:pathLst>
                <a:path w="448945" h="449579">
                  <a:moveTo>
                    <a:pt x="448818" y="224789"/>
                  </a:moveTo>
                  <a:lnTo>
                    <a:pt x="444253" y="179470"/>
                  </a:lnTo>
                  <a:lnTo>
                    <a:pt x="431161" y="137267"/>
                  </a:lnTo>
                  <a:lnTo>
                    <a:pt x="410442" y="99082"/>
                  </a:lnTo>
                  <a:lnTo>
                    <a:pt x="383000" y="65817"/>
                  </a:lnTo>
                  <a:lnTo>
                    <a:pt x="349735" y="38375"/>
                  </a:lnTo>
                  <a:lnTo>
                    <a:pt x="311550" y="17656"/>
                  </a:lnTo>
                  <a:lnTo>
                    <a:pt x="269347" y="4564"/>
                  </a:lnTo>
                  <a:lnTo>
                    <a:pt x="224028" y="0"/>
                  </a:lnTo>
                  <a:lnTo>
                    <a:pt x="178959" y="4564"/>
                  </a:lnTo>
                  <a:lnTo>
                    <a:pt x="136945" y="17656"/>
                  </a:lnTo>
                  <a:lnTo>
                    <a:pt x="98896" y="38375"/>
                  </a:lnTo>
                  <a:lnTo>
                    <a:pt x="65722" y="65817"/>
                  </a:lnTo>
                  <a:lnTo>
                    <a:pt x="38335" y="99082"/>
                  </a:lnTo>
                  <a:lnTo>
                    <a:pt x="17645" y="137267"/>
                  </a:lnTo>
                  <a:lnTo>
                    <a:pt x="4563" y="179470"/>
                  </a:lnTo>
                  <a:lnTo>
                    <a:pt x="0" y="224789"/>
                  </a:lnTo>
                  <a:lnTo>
                    <a:pt x="4563" y="270109"/>
                  </a:lnTo>
                  <a:lnTo>
                    <a:pt x="17645" y="312312"/>
                  </a:lnTo>
                  <a:lnTo>
                    <a:pt x="38335" y="350497"/>
                  </a:lnTo>
                  <a:lnTo>
                    <a:pt x="65722" y="383762"/>
                  </a:lnTo>
                  <a:lnTo>
                    <a:pt x="98896" y="411204"/>
                  </a:lnTo>
                  <a:lnTo>
                    <a:pt x="136945" y="431923"/>
                  </a:lnTo>
                  <a:lnTo>
                    <a:pt x="178959" y="445015"/>
                  </a:lnTo>
                  <a:lnTo>
                    <a:pt x="224028" y="449579"/>
                  </a:lnTo>
                  <a:lnTo>
                    <a:pt x="269347" y="445015"/>
                  </a:lnTo>
                  <a:lnTo>
                    <a:pt x="311550" y="431923"/>
                  </a:lnTo>
                  <a:lnTo>
                    <a:pt x="349735" y="411204"/>
                  </a:lnTo>
                  <a:lnTo>
                    <a:pt x="383000" y="383762"/>
                  </a:lnTo>
                  <a:lnTo>
                    <a:pt x="410442" y="350497"/>
                  </a:lnTo>
                  <a:lnTo>
                    <a:pt x="431161" y="312312"/>
                  </a:lnTo>
                  <a:lnTo>
                    <a:pt x="444253" y="270109"/>
                  </a:lnTo>
                  <a:lnTo>
                    <a:pt x="448818" y="224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331836" y="3833145"/>
              <a:ext cx="487045" cy="485775"/>
            </a:xfrm>
            <a:custGeom>
              <a:avLst/>
              <a:gdLst/>
              <a:ahLst/>
              <a:cxnLst/>
              <a:rect l="l" t="t" r="r" b="b"/>
              <a:pathLst>
                <a:path w="487045" h="485775">
                  <a:moveTo>
                    <a:pt x="486918" y="242030"/>
                  </a:moveTo>
                  <a:lnTo>
                    <a:pt x="486918" y="229838"/>
                  </a:lnTo>
                  <a:lnTo>
                    <a:pt x="485394" y="217646"/>
                  </a:lnTo>
                  <a:lnTo>
                    <a:pt x="476876" y="176273"/>
                  </a:lnTo>
                  <a:lnTo>
                    <a:pt x="463404" y="139257"/>
                  </a:lnTo>
                  <a:lnTo>
                    <a:pt x="423792" y="78294"/>
                  </a:lnTo>
                  <a:lnTo>
                    <a:pt x="370961" y="34760"/>
                  </a:lnTo>
                  <a:lnTo>
                    <a:pt x="309313" y="8661"/>
                  </a:lnTo>
                  <a:lnTo>
                    <a:pt x="243249" y="0"/>
                  </a:lnTo>
                  <a:lnTo>
                    <a:pt x="209937" y="2209"/>
                  </a:lnTo>
                  <a:lnTo>
                    <a:pt x="145503" y="19713"/>
                  </a:lnTo>
                  <a:lnTo>
                    <a:pt x="87658" y="54665"/>
                  </a:lnTo>
                  <a:lnTo>
                    <a:pt x="40804" y="107069"/>
                  </a:lnTo>
                  <a:lnTo>
                    <a:pt x="9344" y="176930"/>
                  </a:lnTo>
                  <a:lnTo>
                    <a:pt x="761" y="218408"/>
                  </a:lnTo>
                  <a:lnTo>
                    <a:pt x="0" y="230600"/>
                  </a:lnTo>
                  <a:lnTo>
                    <a:pt x="0" y="255746"/>
                  </a:lnTo>
                  <a:lnTo>
                    <a:pt x="13554" y="322093"/>
                  </a:lnTo>
                  <a:lnTo>
                    <a:pt x="29633" y="359164"/>
                  </a:lnTo>
                  <a:lnTo>
                    <a:pt x="38100" y="372594"/>
                  </a:lnTo>
                  <a:lnTo>
                    <a:pt x="38100" y="232124"/>
                  </a:lnTo>
                  <a:lnTo>
                    <a:pt x="38862" y="221456"/>
                  </a:lnTo>
                  <a:lnTo>
                    <a:pt x="48474" y="179800"/>
                  </a:lnTo>
                  <a:lnTo>
                    <a:pt x="63818" y="143538"/>
                  </a:lnTo>
                  <a:lnTo>
                    <a:pt x="108566" y="87113"/>
                  </a:lnTo>
                  <a:lnTo>
                    <a:pt x="166834" y="52017"/>
                  </a:lnTo>
                  <a:lnTo>
                    <a:pt x="232353" y="38085"/>
                  </a:lnTo>
                  <a:lnTo>
                    <a:pt x="265872" y="39004"/>
                  </a:lnTo>
                  <a:lnTo>
                    <a:pt x="330512" y="56510"/>
                  </a:lnTo>
                  <a:lnTo>
                    <a:pt x="386730" y="94769"/>
                  </a:lnTo>
                  <a:lnTo>
                    <a:pt x="428255" y="153615"/>
                  </a:lnTo>
                  <a:lnTo>
                    <a:pt x="441548" y="190708"/>
                  </a:lnTo>
                  <a:lnTo>
                    <a:pt x="448818" y="232886"/>
                  </a:lnTo>
                  <a:lnTo>
                    <a:pt x="448818" y="373191"/>
                  </a:lnTo>
                  <a:lnTo>
                    <a:pt x="457539" y="359275"/>
                  </a:lnTo>
                  <a:lnTo>
                    <a:pt x="472477" y="324292"/>
                  </a:lnTo>
                  <a:lnTo>
                    <a:pt x="482461" y="285195"/>
                  </a:lnTo>
                  <a:lnTo>
                    <a:pt x="486918" y="242030"/>
                  </a:lnTo>
                  <a:close/>
                </a:path>
                <a:path w="487045" h="485775">
                  <a:moveTo>
                    <a:pt x="448818" y="373191"/>
                  </a:moveTo>
                  <a:lnTo>
                    <a:pt x="448818" y="254222"/>
                  </a:lnTo>
                  <a:lnTo>
                    <a:pt x="440943" y="297784"/>
                  </a:lnTo>
                  <a:lnTo>
                    <a:pt x="426549" y="335902"/>
                  </a:lnTo>
                  <a:lnTo>
                    <a:pt x="406529" y="368534"/>
                  </a:lnTo>
                  <a:lnTo>
                    <a:pt x="353179" y="417167"/>
                  </a:lnTo>
                  <a:lnTo>
                    <a:pt x="288033" y="443340"/>
                  </a:lnTo>
                  <a:lnTo>
                    <a:pt x="253269" y="447898"/>
                  </a:lnTo>
                  <a:lnTo>
                    <a:pt x="218234" y="446713"/>
                  </a:lnTo>
                  <a:lnTo>
                    <a:pt x="150922" y="426944"/>
                  </a:lnTo>
                  <a:lnTo>
                    <a:pt x="93238" y="383692"/>
                  </a:lnTo>
                  <a:lnTo>
                    <a:pt x="70238" y="353152"/>
                  </a:lnTo>
                  <a:lnTo>
                    <a:pt x="52323" y="316614"/>
                  </a:lnTo>
                  <a:lnTo>
                    <a:pt x="40386" y="274034"/>
                  </a:lnTo>
                  <a:lnTo>
                    <a:pt x="38100" y="252698"/>
                  </a:lnTo>
                  <a:lnTo>
                    <a:pt x="38100" y="372594"/>
                  </a:lnTo>
                  <a:lnTo>
                    <a:pt x="73926" y="418813"/>
                  </a:lnTo>
                  <a:lnTo>
                    <a:pt x="130569" y="459441"/>
                  </a:lnTo>
                  <a:lnTo>
                    <a:pt x="194968" y="481416"/>
                  </a:lnTo>
                  <a:lnTo>
                    <a:pt x="228640" y="485523"/>
                  </a:lnTo>
                  <a:lnTo>
                    <a:pt x="262528" y="485103"/>
                  </a:lnTo>
                  <a:lnTo>
                    <a:pt x="328653" y="470868"/>
                  </a:lnTo>
                  <a:lnTo>
                    <a:pt x="388750" y="439077"/>
                  </a:lnTo>
                  <a:lnTo>
                    <a:pt x="438223" y="390097"/>
                  </a:lnTo>
                  <a:lnTo>
                    <a:pt x="448818" y="3731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7452486" y="386969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65531" y="432917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843407" y="4240530"/>
            <a:ext cx="2011160" cy="394991"/>
            <a:chOff x="6843407" y="4240530"/>
            <a:chExt cx="2011160" cy="394991"/>
          </a:xfrm>
        </p:grpSpPr>
        <p:sp>
          <p:nvSpPr>
            <p:cNvPr id="45" name="object 45"/>
            <p:cNvSpPr/>
            <p:nvPr/>
          </p:nvSpPr>
          <p:spPr>
            <a:xfrm>
              <a:off x="6843407" y="4240530"/>
              <a:ext cx="576580" cy="182245"/>
            </a:xfrm>
            <a:custGeom>
              <a:avLst/>
              <a:gdLst/>
              <a:ahLst/>
              <a:cxnLst/>
              <a:rect l="l" t="t" r="r" b="b"/>
              <a:pathLst>
                <a:path w="576579" h="182245">
                  <a:moveTo>
                    <a:pt x="576072" y="28194"/>
                  </a:moveTo>
                  <a:lnTo>
                    <a:pt x="568452" y="0"/>
                  </a:lnTo>
                  <a:lnTo>
                    <a:pt x="0" y="153924"/>
                  </a:lnTo>
                  <a:lnTo>
                    <a:pt x="7620" y="182118"/>
                  </a:lnTo>
                  <a:lnTo>
                    <a:pt x="576072" y="28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375777" y="4344691"/>
              <a:ext cx="478790" cy="290830"/>
            </a:xfrm>
            <a:custGeom>
              <a:avLst/>
              <a:gdLst/>
              <a:ahLst/>
              <a:cxnLst/>
              <a:rect l="l" t="t" r="r" b="b"/>
              <a:pathLst>
                <a:path w="478790" h="290829">
                  <a:moveTo>
                    <a:pt x="478536" y="237214"/>
                  </a:moveTo>
                  <a:lnTo>
                    <a:pt x="467824" y="170217"/>
                  </a:lnTo>
                  <a:lnTo>
                    <a:pt x="453342" y="132347"/>
                  </a:lnTo>
                  <a:lnTo>
                    <a:pt x="434190" y="99219"/>
                  </a:lnTo>
                  <a:lnTo>
                    <a:pt x="384369" y="47187"/>
                  </a:lnTo>
                  <a:lnTo>
                    <a:pt x="323351" y="14115"/>
                  </a:lnTo>
                  <a:lnTo>
                    <a:pt x="256126" y="0"/>
                  </a:lnTo>
                  <a:lnTo>
                    <a:pt x="221744" y="49"/>
                  </a:lnTo>
                  <a:lnTo>
                    <a:pt x="154563" y="14358"/>
                  </a:lnTo>
                  <a:lnTo>
                    <a:pt x="93649" y="47611"/>
                  </a:lnTo>
                  <a:lnTo>
                    <a:pt x="43990" y="99803"/>
                  </a:lnTo>
                  <a:lnTo>
                    <a:pt x="24942" y="133000"/>
                  </a:lnTo>
                  <a:lnTo>
                    <a:pt x="10578" y="170930"/>
                  </a:lnTo>
                  <a:lnTo>
                    <a:pt x="1523" y="213592"/>
                  </a:lnTo>
                  <a:lnTo>
                    <a:pt x="0" y="237976"/>
                  </a:lnTo>
                  <a:lnTo>
                    <a:pt x="1524" y="262360"/>
                  </a:lnTo>
                  <a:lnTo>
                    <a:pt x="3048" y="274552"/>
                  </a:lnTo>
                  <a:lnTo>
                    <a:pt x="7386" y="290554"/>
                  </a:lnTo>
                  <a:lnTo>
                    <a:pt x="28956" y="290554"/>
                  </a:lnTo>
                  <a:lnTo>
                    <a:pt x="28956" y="226546"/>
                  </a:lnTo>
                  <a:lnTo>
                    <a:pt x="29718" y="215878"/>
                  </a:lnTo>
                  <a:lnTo>
                    <a:pt x="39589" y="173220"/>
                  </a:lnTo>
                  <a:lnTo>
                    <a:pt x="55321" y="136093"/>
                  </a:lnTo>
                  <a:lnTo>
                    <a:pt x="101159" y="78341"/>
                  </a:lnTo>
                  <a:lnTo>
                    <a:pt x="160821" y="42437"/>
                  </a:lnTo>
                  <a:lnTo>
                    <a:pt x="227897" y="28198"/>
                  </a:lnTo>
                  <a:lnTo>
                    <a:pt x="262211" y="29146"/>
                  </a:lnTo>
                  <a:lnTo>
                    <a:pt x="328386" y="47060"/>
                  </a:lnTo>
                  <a:lnTo>
                    <a:pt x="385946" y="86181"/>
                  </a:lnTo>
                  <a:lnTo>
                    <a:pt x="428481" y="146325"/>
                  </a:lnTo>
                  <a:lnTo>
                    <a:pt x="442111" y="184223"/>
                  </a:lnTo>
                  <a:lnTo>
                    <a:pt x="449580" y="227308"/>
                  </a:lnTo>
                  <a:lnTo>
                    <a:pt x="449580" y="290554"/>
                  </a:lnTo>
                  <a:lnTo>
                    <a:pt x="471009" y="290554"/>
                  </a:lnTo>
                  <a:lnTo>
                    <a:pt x="473892" y="279512"/>
                  </a:lnTo>
                  <a:lnTo>
                    <a:pt x="478536" y="237214"/>
                  </a:lnTo>
                  <a:close/>
                </a:path>
                <a:path w="478790" h="290829">
                  <a:moveTo>
                    <a:pt x="37100" y="290554"/>
                  </a:moveTo>
                  <a:lnTo>
                    <a:pt x="31242" y="269218"/>
                  </a:lnTo>
                  <a:lnTo>
                    <a:pt x="29718" y="258550"/>
                  </a:lnTo>
                  <a:lnTo>
                    <a:pt x="28956" y="247882"/>
                  </a:lnTo>
                  <a:lnTo>
                    <a:pt x="28956" y="290554"/>
                  </a:lnTo>
                  <a:lnTo>
                    <a:pt x="37100" y="290554"/>
                  </a:lnTo>
                  <a:close/>
                </a:path>
                <a:path w="478790" h="290829">
                  <a:moveTo>
                    <a:pt x="449580" y="290554"/>
                  </a:moveTo>
                  <a:lnTo>
                    <a:pt x="449580" y="248644"/>
                  </a:lnTo>
                  <a:lnTo>
                    <a:pt x="442378" y="290554"/>
                  </a:lnTo>
                  <a:lnTo>
                    <a:pt x="449580" y="2905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8492629" y="435813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838833" y="3865879"/>
            <a:ext cx="59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800" b="1" spc="-7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128392" y="4085335"/>
            <a:ext cx="59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1800" spc="-80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6175883" y="4743450"/>
            <a:ext cx="868044" cy="749300"/>
            <a:chOff x="6175883" y="4743450"/>
            <a:chExt cx="868044" cy="749300"/>
          </a:xfrm>
        </p:grpSpPr>
        <p:sp>
          <p:nvSpPr>
            <p:cNvPr id="77" name="object 77"/>
            <p:cNvSpPr/>
            <p:nvPr/>
          </p:nvSpPr>
          <p:spPr>
            <a:xfrm>
              <a:off x="6175870" y="4743462"/>
              <a:ext cx="868044" cy="199390"/>
            </a:xfrm>
            <a:custGeom>
              <a:avLst/>
              <a:gdLst/>
              <a:ahLst/>
              <a:cxnLst/>
              <a:rect l="l" t="t" r="r" b="b"/>
              <a:pathLst>
                <a:path w="868045" h="199389">
                  <a:moveTo>
                    <a:pt x="358902" y="25908"/>
                  </a:moveTo>
                  <a:lnTo>
                    <a:pt x="345948" y="0"/>
                  </a:lnTo>
                  <a:lnTo>
                    <a:pt x="0" y="172974"/>
                  </a:lnTo>
                  <a:lnTo>
                    <a:pt x="12954" y="198882"/>
                  </a:lnTo>
                  <a:lnTo>
                    <a:pt x="358902" y="25908"/>
                  </a:lnTo>
                  <a:close/>
                </a:path>
                <a:path w="868045" h="199389">
                  <a:moveTo>
                    <a:pt x="867930" y="155448"/>
                  </a:moveTo>
                  <a:lnTo>
                    <a:pt x="680478" y="1524"/>
                  </a:lnTo>
                  <a:lnTo>
                    <a:pt x="662190" y="23622"/>
                  </a:lnTo>
                  <a:lnTo>
                    <a:pt x="849642" y="177546"/>
                  </a:lnTo>
                  <a:lnTo>
                    <a:pt x="867930" y="155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605437" y="5462777"/>
              <a:ext cx="220345" cy="29845"/>
            </a:xfrm>
            <a:custGeom>
              <a:avLst/>
              <a:gdLst/>
              <a:ahLst/>
              <a:cxnLst/>
              <a:rect l="l" t="t" r="r" b="b"/>
              <a:pathLst>
                <a:path w="220345" h="29845">
                  <a:moveTo>
                    <a:pt x="220213" y="29718"/>
                  </a:moveTo>
                  <a:lnTo>
                    <a:pt x="197905" y="17656"/>
                  </a:lnTo>
                  <a:lnTo>
                    <a:pt x="155513" y="4564"/>
                  </a:lnTo>
                  <a:lnTo>
                    <a:pt x="109942" y="0"/>
                  </a:lnTo>
                  <a:lnTo>
                    <a:pt x="64589" y="4564"/>
                  </a:lnTo>
                  <a:lnTo>
                    <a:pt x="22300" y="17656"/>
                  </a:lnTo>
                  <a:lnTo>
                    <a:pt x="0" y="29718"/>
                  </a:lnTo>
                  <a:lnTo>
                    <a:pt x="220213" y="297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8931702" y="4758944"/>
            <a:ext cx="305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Symbol" panose="05050102010706020507"/>
                <a:cs typeface="Symbol" panose="05050102010706020507"/>
              </a:rPr>
              <a:t></a:t>
            </a:r>
            <a:endParaRPr sz="3600">
              <a:latin typeface="Symbol" panose="05050102010706020507"/>
              <a:cs typeface="Symbol" panose="05050102010706020507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822845" y="4743450"/>
            <a:ext cx="9096375" cy="1606550"/>
            <a:chOff x="822845" y="4743450"/>
            <a:chExt cx="9096375" cy="1606550"/>
          </a:xfrm>
        </p:grpSpPr>
        <p:sp>
          <p:nvSpPr>
            <p:cNvPr id="82" name="object 82"/>
            <p:cNvSpPr/>
            <p:nvPr/>
          </p:nvSpPr>
          <p:spPr>
            <a:xfrm>
              <a:off x="6708521" y="4743462"/>
              <a:ext cx="2382520" cy="731520"/>
            </a:xfrm>
            <a:custGeom>
              <a:avLst/>
              <a:gdLst/>
              <a:ahLst/>
              <a:cxnLst/>
              <a:rect l="l" t="t" r="r" b="b"/>
              <a:pathLst>
                <a:path w="2382520" h="731520">
                  <a:moveTo>
                    <a:pt x="333756" y="536448"/>
                  </a:moveTo>
                  <a:lnTo>
                    <a:pt x="318516" y="512064"/>
                  </a:lnTo>
                  <a:lnTo>
                    <a:pt x="0" y="707136"/>
                  </a:lnTo>
                  <a:lnTo>
                    <a:pt x="14478" y="731520"/>
                  </a:lnTo>
                  <a:lnTo>
                    <a:pt x="333756" y="536448"/>
                  </a:lnTo>
                  <a:close/>
                </a:path>
                <a:path w="2382520" h="731520">
                  <a:moveTo>
                    <a:pt x="935748" y="707136"/>
                  </a:moveTo>
                  <a:lnTo>
                    <a:pt x="653046" y="512064"/>
                  </a:lnTo>
                  <a:lnTo>
                    <a:pt x="637044" y="535686"/>
                  </a:lnTo>
                  <a:lnTo>
                    <a:pt x="919746" y="730758"/>
                  </a:lnTo>
                  <a:lnTo>
                    <a:pt x="935748" y="707136"/>
                  </a:lnTo>
                  <a:close/>
                </a:path>
                <a:path w="2382520" h="731520">
                  <a:moveTo>
                    <a:pt x="1754136" y="25146"/>
                  </a:moveTo>
                  <a:lnTo>
                    <a:pt x="1739658" y="0"/>
                  </a:lnTo>
                  <a:lnTo>
                    <a:pt x="1447812" y="165354"/>
                  </a:lnTo>
                  <a:lnTo>
                    <a:pt x="1462290" y="190500"/>
                  </a:lnTo>
                  <a:lnTo>
                    <a:pt x="1754136" y="25146"/>
                  </a:lnTo>
                  <a:close/>
                </a:path>
                <a:path w="2382520" h="731520">
                  <a:moveTo>
                    <a:pt x="2382024" y="165354"/>
                  </a:moveTo>
                  <a:lnTo>
                    <a:pt x="2072652" y="0"/>
                  </a:lnTo>
                  <a:lnTo>
                    <a:pt x="2059698" y="25146"/>
                  </a:lnTo>
                  <a:lnTo>
                    <a:pt x="2369070" y="190500"/>
                  </a:lnTo>
                  <a:lnTo>
                    <a:pt x="2382024" y="1653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9612515" y="5491733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/>
          <p:cNvSpPr txBox="1"/>
          <p:nvPr/>
        </p:nvSpPr>
        <p:spPr>
          <a:xfrm>
            <a:off x="9107551" y="6218173"/>
            <a:ext cx="2038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30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282567" y="6103354"/>
            <a:ext cx="7435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Change </a:t>
            </a:r>
            <a:r>
              <a:rPr sz="18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colors </a:t>
            </a:r>
            <a:r>
              <a:rPr sz="1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 some nodes, preserving #4: </a:t>
            </a:r>
            <a:r>
              <a:rPr sz="18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1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downward </a:t>
            </a:r>
            <a:r>
              <a:rPr sz="18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paths </a:t>
            </a:r>
            <a:r>
              <a:rPr sz="1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18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equal</a:t>
            </a:r>
            <a:r>
              <a:rPr sz="1800" spc="-2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b.h.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774839" y="6348475"/>
            <a:ext cx="9144000" cy="858519"/>
            <a:chOff x="774839" y="6348984"/>
            <a:chExt cx="9144000" cy="858519"/>
          </a:xfrm>
        </p:grpSpPr>
        <p:sp>
          <p:nvSpPr>
            <p:cNvPr id="90" name="object 90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9518027" y="6349746"/>
              <a:ext cx="39625" cy="8572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/>
              <a:rect l="l" t="t" r="r" b="b"/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/>
          <p:nvPr/>
        </p:nvSpPr>
        <p:spPr>
          <a:xfrm>
            <a:off x="1995055" y="6397244"/>
            <a:ext cx="5925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while </a:t>
            </a:r>
            <a:r>
              <a:rPr sz="18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loop </a:t>
            </a:r>
            <a:r>
              <a:rPr sz="1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now </a:t>
            </a:r>
            <a:r>
              <a:rPr sz="18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continues </a:t>
            </a:r>
            <a:r>
              <a:rPr sz="1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1800" spc="-4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x’s </a:t>
            </a:r>
            <a:r>
              <a:rPr sz="1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grandparent as </a:t>
            </a:r>
            <a:r>
              <a:rPr sz="18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800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6" name="图片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8773" y="3443156"/>
            <a:ext cx="7898954" cy="226720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8027" y="348995"/>
            <a:ext cx="39625" cy="25717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2571750"/>
            <a:chOff x="774839" y="1206246"/>
            <a:chExt cx="9144000" cy="2571750"/>
          </a:xfrm>
        </p:grpSpPr>
        <p:sp>
          <p:nvSpPr>
            <p:cNvPr id="4" name="object 4"/>
            <p:cNvSpPr/>
            <p:nvPr/>
          </p:nvSpPr>
          <p:spPr>
            <a:xfrm>
              <a:off x="9612515" y="1206246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612515" y="29199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11541" y="1206500"/>
            <a:ext cx="3203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RB </a:t>
            </a:r>
            <a:r>
              <a:rPr sz="3200" spc="-40" dirty="0"/>
              <a:t>I</a:t>
            </a:r>
            <a:r>
              <a:rPr spc="-40" dirty="0"/>
              <a:t>NSERT</a:t>
            </a:r>
            <a:r>
              <a:rPr sz="3200" spc="-40" dirty="0"/>
              <a:t>: </a:t>
            </a:r>
            <a:r>
              <a:rPr sz="3200" dirty="0"/>
              <a:t>C</a:t>
            </a:r>
            <a:r>
              <a:rPr dirty="0"/>
              <a:t>ASE</a:t>
            </a:r>
            <a:r>
              <a:rPr spc="140" dirty="0"/>
              <a:t> </a:t>
            </a:r>
            <a:r>
              <a:rPr sz="3200" spc="-5" dirty="0"/>
              <a:t>1</a:t>
            </a:r>
            <a:endParaRPr sz="3200"/>
          </a:p>
        </p:txBody>
      </p:sp>
      <p:sp>
        <p:nvSpPr>
          <p:cNvPr id="14" name="object 14"/>
          <p:cNvSpPr txBox="1"/>
          <p:nvPr/>
        </p:nvSpPr>
        <p:spPr>
          <a:xfrm>
            <a:off x="1311541" y="1974603"/>
            <a:ext cx="2532380" cy="10782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(y-&gt;color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==</a:t>
            </a:r>
            <a:r>
              <a:rPr sz="18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RED)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40030" marR="5080">
              <a:lnSpc>
                <a:spcPts val="2770"/>
              </a:lnSpc>
              <a:spcBef>
                <a:spcPts val="180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x-&gt;p-&gt;color =</a:t>
            </a:r>
            <a:r>
              <a:rPr sz="1800" b="1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BLACK; 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y-&gt;color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BLACK;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18027" y="2920745"/>
            <a:ext cx="39625" cy="171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539379" y="3026925"/>
            <a:ext cx="230759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100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x-&gt;p-&gt;p-&gt;color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b="1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RED; 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x-&gt;p-&gt;p;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02528" y="1817623"/>
            <a:ext cx="3656965" cy="127762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10"/>
              </a:spcBef>
              <a:buClr>
                <a:srgbClr val="FE8637"/>
              </a:buClr>
              <a:buSzPct val="69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Case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1: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“uncle” is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87020" marR="5080" indent="-274320">
              <a:lnSpc>
                <a:spcPct val="100000"/>
              </a:lnSpc>
              <a:spcBef>
                <a:spcPts val="615"/>
              </a:spcBef>
              <a:buClr>
                <a:srgbClr val="FE8637"/>
              </a:buClr>
              <a:buSzPct val="69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 figures 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below,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2400" spc="-50" dirty="0">
                <a:latin typeface="Symbol" panose="05050102010706020507"/>
                <a:cs typeface="Symbol" panose="05050102010706020507"/>
              </a:rPr>
              <a:t>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’s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are 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equal-black-height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subtrees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22845" y="3625596"/>
            <a:ext cx="9096375" cy="1009650"/>
            <a:chOff x="822845" y="3625596"/>
            <a:chExt cx="9096375" cy="1009650"/>
          </a:xfrm>
        </p:grpSpPr>
        <p:sp>
          <p:nvSpPr>
            <p:cNvPr id="19" name="object 19"/>
            <p:cNvSpPr/>
            <p:nvPr/>
          </p:nvSpPr>
          <p:spPr>
            <a:xfrm>
              <a:off x="3294761" y="3625608"/>
              <a:ext cx="4295775" cy="226060"/>
            </a:xfrm>
            <a:custGeom>
              <a:avLst/>
              <a:gdLst/>
              <a:ahLst/>
              <a:cxnLst/>
              <a:rect l="l" t="t" r="r" b="b"/>
              <a:pathLst>
                <a:path w="4295775" h="226060">
                  <a:moveTo>
                    <a:pt x="28194" y="0"/>
                  </a:moveTo>
                  <a:lnTo>
                    <a:pt x="0" y="0"/>
                  </a:lnTo>
                  <a:lnTo>
                    <a:pt x="0" y="225552"/>
                  </a:lnTo>
                  <a:lnTo>
                    <a:pt x="28194" y="225552"/>
                  </a:lnTo>
                  <a:lnTo>
                    <a:pt x="28194" y="0"/>
                  </a:lnTo>
                  <a:close/>
                </a:path>
                <a:path w="4295775" h="226060">
                  <a:moveTo>
                    <a:pt x="4295406" y="0"/>
                  </a:moveTo>
                  <a:lnTo>
                    <a:pt x="4267212" y="0"/>
                  </a:lnTo>
                  <a:lnTo>
                    <a:pt x="4267212" y="225552"/>
                  </a:lnTo>
                  <a:lnTo>
                    <a:pt x="4295406" y="225552"/>
                  </a:lnTo>
                  <a:lnTo>
                    <a:pt x="42954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69221" y="3838517"/>
              <a:ext cx="478155" cy="475615"/>
            </a:xfrm>
            <a:custGeom>
              <a:avLst/>
              <a:gdLst/>
              <a:ahLst/>
              <a:cxnLst/>
              <a:rect l="l" t="t" r="r" b="b"/>
              <a:pathLst>
                <a:path w="478154" h="475614">
                  <a:moveTo>
                    <a:pt x="477773" y="237420"/>
                  </a:moveTo>
                  <a:lnTo>
                    <a:pt x="477773" y="224466"/>
                  </a:lnTo>
                  <a:lnTo>
                    <a:pt x="476250" y="213036"/>
                  </a:lnTo>
                  <a:lnTo>
                    <a:pt x="467332" y="170333"/>
                  </a:lnTo>
                  <a:lnTo>
                    <a:pt x="453048" y="132390"/>
                  </a:lnTo>
                  <a:lnTo>
                    <a:pt x="434028" y="99207"/>
                  </a:lnTo>
                  <a:lnTo>
                    <a:pt x="384308" y="47109"/>
                  </a:lnTo>
                  <a:lnTo>
                    <a:pt x="323220" y="14022"/>
                  </a:lnTo>
                  <a:lnTo>
                    <a:pt x="257027" y="94"/>
                  </a:lnTo>
                  <a:lnTo>
                    <a:pt x="221320" y="0"/>
                  </a:lnTo>
                  <a:lnTo>
                    <a:pt x="187141" y="4813"/>
                  </a:lnTo>
                  <a:lnTo>
                    <a:pt x="122249" y="28659"/>
                  </a:lnTo>
                  <a:lnTo>
                    <a:pt x="66189" y="71449"/>
                  </a:lnTo>
                  <a:lnTo>
                    <a:pt x="24010" y="133168"/>
                  </a:lnTo>
                  <a:lnTo>
                    <a:pt x="9704" y="171120"/>
                  </a:lnTo>
                  <a:lnTo>
                    <a:pt x="761" y="213798"/>
                  </a:lnTo>
                  <a:lnTo>
                    <a:pt x="0" y="225228"/>
                  </a:lnTo>
                  <a:lnTo>
                    <a:pt x="0" y="250374"/>
                  </a:lnTo>
                  <a:lnTo>
                    <a:pt x="3048" y="273996"/>
                  </a:lnTo>
                  <a:lnTo>
                    <a:pt x="13903" y="315067"/>
                  </a:lnTo>
                  <a:lnTo>
                    <a:pt x="28194" y="348343"/>
                  </a:lnTo>
                  <a:lnTo>
                    <a:pt x="28194" y="237420"/>
                  </a:lnTo>
                  <a:lnTo>
                    <a:pt x="29718" y="215322"/>
                  </a:lnTo>
                  <a:lnTo>
                    <a:pt x="39463" y="172787"/>
                  </a:lnTo>
                  <a:lnTo>
                    <a:pt x="55094" y="135757"/>
                  </a:lnTo>
                  <a:lnTo>
                    <a:pt x="100793" y="78127"/>
                  </a:lnTo>
                  <a:lnTo>
                    <a:pt x="160380" y="42267"/>
                  </a:lnTo>
                  <a:lnTo>
                    <a:pt x="227421" y="28011"/>
                  </a:lnTo>
                  <a:lnTo>
                    <a:pt x="261726" y="28932"/>
                  </a:lnTo>
                  <a:lnTo>
                    <a:pt x="327882" y="46770"/>
                  </a:lnTo>
                  <a:lnTo>
                    <a:pt x="385406" y="85797"/>
                  </a:lnTo>
                  <a:lnTo>
                    <a:pt x="427863" y="145846"/>
                  </a:lnTo>
                  <a:lnTo>
                    <a:pt x="441430" y="183702"/>
                  </a:lnTo>
                  <a:lnTo>
                    <a:pt x="448818" y="226752"/>
                  </a:lnTo>
                  <a:lnTo>
                    <a:pt x="448818" y="351531"/>
                  </a:lnTo>
                  <a:lnTo>
                    <a:pt x="463294" y="317981"/>
                  </a:lnTo>
                  <a:lnTo>
                    <a:pt x="473232" y="279700"/>
                  </a:lnTo>
                  <a:lnTo>
                    <a:pt x="477773" y="237420"/>
                  </a:lnTo>
                  <a:close/>
                </a:path>
                <a:path w="478154" h="475614">
                  <a:moveTo>
                    <a:pt x="448818" y="351531"/>
                  </a:moveTo>
                  <a:lnTo>
                    <a:pt x="448818" y="248850"/>
                  </a:lnTo>
                  <a:lnTo>
                    <a:pt x="441652" y="290936"/>
                  </a:lnTo>
                  <a:lnTo>
                    <a:pt x="428480" y="328097"/>
                  </a:lnTo>
                  <a:lnTo>
                    <a:pt x="387175" y="387496"/>
                  </a:lnTo>
                  <a:lnTo>
                    <a:pt x="331026" y="426752"/>
                  </a:lnTo>
                  <a:lnTo>
                    <a:pt x="266155" y="445570"/>
                  </a:lnTo>
                  <a:lnTo>
                    <a:pt x="232363" y="447222"/>
                  </a:lnTo>
                  <a:lnTo>
                    <a:pt x="198686" y="443654"/>
                  </a:lnTo>
                  <a:lnTo>
                    <a:pt x="134741" y="420712"/>
                  </a:lnTo>
                  <a:lnTo>
                    <a:pt x="80444" y="376446"/>
                  </a:lnTo>
                  <a:lnTo>
                    <a:pt x="41916" y="310564"/>
                  </a:lnTo>
                  <a:lnTo>
                    <a:pt x="30480" y="269424"/>
                  </a:lnTo>
                  <a:lnTo>
                    <a:pt x="28194" y="237420"/>
                  </a:lnTo>
                  <a:lnTo>
                    <a:pt x="28194" y="348343"/>
                  </a:lnTo>
                  <a:lnTo>
                    <a:pt x="49248" y="382932"/>
                  </a:lnTo>
                  <a:lnTo>
                    <a:pt x="99021" y="432046"/>
                  </a:lnTo>
                  <a:lnTo>
                    <a:pt x="158718" y="462754"/>
                  </a:lnTo>
                  <a:lnTo>
                    <a:pt x="223839" y="475398"/>
                  </a:lnTo>
                  <a:lnTo>
                    <a:pt x="257027" y="475054"/>
                  </a:lnTo>
                  <a:lnTo>
                    <a:pt x="321842" y="461248"/>
                  </a:lnTo>
                  <a:lnTo>
                    <a:pt x="380826" y="430239"/>
                  </a:lnTo>
                  <a:lnTo>
                    <a:pt x="429477" y="382368"/>
                  </a:lnTo>
                  <a:lnTo>
                    <a:pt x="448521" y="352218"/>
                  </a:lnTo>
                  <a:lnTo>
                    <a:pt x="448818" y="351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185286" y="386969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74839" y="3777996"/>
            <a:ext cx="9144000" cy="857250"/>
            <a:chOff x="774839" y="3777996"/>
            <a:chExt cx="9144000" cy="857250"/>
          </a:xfrm>
        </p:grpSpPr>
        <p:sp>
          <p:nvSpPr>
            <p:cNvPr id="26" name="object 26"/>
            <p:cNvSpPr/>
            <p:nvPr/>
          </p:nvSpPr>
          <p:spPr>
            <a:xfrm>
              <a:off x="774839" y="377799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3999" y="857250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421129" y="857250"/>
                  </a:lnTo>
                  <a:lnTo>
                    <a:pt x="1421129" y="804671"/>
                  </a:lnTo>
                  <a:lnTo>
                    <a:pt x="1425694" y="759352"/>
                  </a:lnTo>
                  <a:lnTo>
                    <a:pt x="1438786" y="717149"/>
                  </a:lnTo>
                  <a:lnTo>
                    <a:pt x="1459505" y="678964"/>
                  </a:lnTo>
                  <a:lnTo>
                    <a:pt x="1486947" y="645699"/>
                  </a:lnTo>
                  <a:lnTo>
                    <a:pt x="1520212" y="618257"/>
                  </a:lnTo>
                  <a:lnTo>
                    <a:pt x="1558397" y="597538"/>
                  </a:lnTo>
                  <a:lnTo>
                    <a:pt x="1600600" y="584446"/>
                  </a:lnTo>
                  <a:lnTo>
                    <a:pt x="1645919" y="579881"/>
                  </a:lnTo>
                  <a:lnTo>
                    <a:pt x="1691239" y="584446"/>
                  </a:lnTo>
                  <a:lnTo>
                    <a:pt x="1733442" y="597538"/>
                  </a:lnTo>
                  <a:lnTo>
                    <a:pt x="1771627" y="618257"/>
                  </a:lnTo>
                  <a:lnTo>
                    <a:pt x="1804892" y="645699"/>
                  </a:lnTo>
                  <a:lnTo>
                    <a:pt x="1832334" y="678964"/>
                  </a:lnTo>
                  <a:lnTo>
                    <a:pt x="1853052" y="717149"/>
                  </a:lnTo>
                  <a:lnTo>
                    <a:pt x="1866145" y="759352"/>
                  </a:lnTo>
                  <a:lnTo>
                    <a:pt x="1870709" y="804671"/>
                  </a:lnTo>
                  <a:lnTo>
                    <a:pt x="1870709" y="857250"/>
                  </a:lnTo>
                  <a:lnTo>
                    <a:pt x="9143999" y="857250"/>
                  </a:lnTo>
                  <a:close/>
                </a:path>
                <a:path w="9144000" h="857250">
                  <a:moveTo>
                    <a:pt x="1428034" y="857250"/>
                  </a:moveTo>
                  <a:lnTo>
                    <a:pt x="1425694" y="849740"/>
                  </a:lnTo>
                  <a:lnTo>
                    <a:pt x="1421129" y="804671"/>
                  </a:lnTo>
                  <a:lnTo>
                    <a:pt x="1421129" y="857250"/>
                  </a:lnTo>
                  <a:lnTo>
                    <a:pt x="1428034" y="857250"/>
                  </a:lnTo>
                  <a:close/>
                </a:path>
                <a:path w="9144000" h="857250">
                  <a:moveTo>
                    <a:pt x="1870709" y="857250"/>
                  </a:moveTo>
                  <a:lnTo>
                    <a:pt x="1870709" y="804671"/>
                  </a:lnTo>
                  <a:lnTo>
                    <a:pt x="1866145" y="849740"/>
                  </a:lnTo>
                  <a:lnTo>
                    <a:pt x="1863805" y="857250"/>
                  </a:lnTo>
                  <a:lnTo>
                    <a:pt x="1870709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176919" y="4339356"/>
              <a:ext cx="487680" cy="295910"/>
            </a:xfrm>
            <a:custGeom>
              <a:avLst/>
              <a:gdLst/>
              <a:ahLst/>
              <a:cxnLst/>
              <a:rect l="l" t="t" r="r" b="b"/>
              <a:pathLst>
                <a:path w="487680" h="295910">
                  <a:moveTo>
                    <a:pt x="487680" y="242549"/>
                  </a:moveTo>
                  <a:lnTo>
                    <a:pt x="477334" y="175936"/>
                  </a:lnTo>
                  <a:lnTo>
                    <a:pt x="463603" y="138861"/>
                  </a:lnTo>
                  <a:lnTo>
                    <a:pt x="423603" y="77875"/>
                  </a:lnTo>
                  <a:lnTo>
                    <a:pt x="370539" y="34420"/>
                  </a:lnTo>
                  <a:lnTo>
                    <a:pt x="308795" y="8470"/>
                  </a:lnTo>
                  <a:lnTo>
                    <a:pt x="242754" y="0"/>
                  </a:lnTo>
                  <a:lnTo>
                    <a:pt x="209492" y="2311"/>
                  </a:lnTo>
                  <a:lnTo>
                    <a:pt x="145225" y="20010"/>
                  </a:lnTo>
                  <a:lnTo>
                    <a:pt x="87620" y="55124"/>
                  </a:lnTo>
                  <a:lnTo>
                    <a:pt x="41061" y="107626"/>
                  </a:lnTo>
                  <a:lnTo>
                    <a:pt x="9932" y="177491"/>
                  </a:lnTo>
                  <a:lnTo>
                    <a:pt x="1523" y="218927"/>
                  </a:lnTo>
                  <a:lnTo>
                    <a:pt x="0" y="231119"/>
                  </a:lnTo>
                  <a:lnTo>
                    <a:pt x="0" y="243311"/>
                  </a:lnTo>
                  <a:lnTo>
                    <a:pt x="1524" y="268457"/>
                  </a:lnTo>
                  <a:lnTo>
                    <a:pt x="3048" y="280649"/>
                  </a:lnTo>
                  <a:lnTo>
                    <a:pt x="7126" y="295889"/>
                  </a:lnTo>
                  <a:lnTo>
                    <a:pt x="38100" y="295889"/>
                  </a:lnTo>
                  <a:lnTo>
                    <a:pt x="38100" y="231881"/>
                  </a:lnTo>
                  <a:lnTo>
                    <a:pt x="39624" y="221213"/>
                  </a:lnTo>
                  <a:lnTo>
                    <a:pt x="49012" y="179590"/>
                  </a:lnTo>
                  <a:lnTo>
                    <a:pt x="64219" y="143378"/>
                  </a:lnTo>
                  <a:lnTo>
                    <a:pt x="108898" y="87086"/>
                  </a:lnTo>
                  <a:lnTo>
                    <a:pt x="167289" y="52152"/>
                  </a:lnTo>
                  <a:lnTo>
                    <a:pt x="233021" y="38388"/>
                  </a:lnTo>
                  <a:lnTo>
                    <a:pt x="266649" y="39386"/>
                  </a:lnTo>
                  <a:lnTo>
                    <a:pt x="331445" y="57025"/>
                  </a:lnTo>
                  <a:lnTo>
                    <a:pt x="387653" y="95367"/>
                  </a:lnTo>
                  <a:lnTo>
                    <a:pt x="428901" y="154222"/>
                  </a:lnTo>
                  <a:lnTo>
                    <a:pt x="441924" y="191284"/>
                  </a:lnTo>
                  <a:lnTo>
                    <a:pt x="448818" y="233405"/>
                  </a:lnTo>
                  <a:lnTo>
                    <a:pt x="449580" y="243311"/>
                  </a:lnTo>
                  <a:lnTo>
                    <a:pt x="449580" y="295889"/>
                  </a:lnTo>
                  <a:lnTo>
                    <a:pt x="480420" y="295889"/>
                  </a:lnTo>
                  <a:lnTo>
                    <a:pt x="483060" y="285698"/>
                  </a:lnTo>
                  <a:lnTo>
                    <a:pt x="487680" y="242549"/>
                  </a:lnTo>
                  <a:close/>
                </a:path>
                <a:path w="487680" h="295910">
                  <a:moveTo>
                    <a:pt x="46531" y="295889"/>
                  </a:moveTo>
                  <a:lnTo>
                    <a:pt x="40386" y="273791"/>
                  </a:lnTo>
                  <a:lnTo>
                    <a:pt x="38862" y="263885"/>
                  </a:lnTo>
                  <a:lnTo>
                    <a:pt x="38100" y="253217"/>
                  </a:lnTo>
                  <a:lnTo>
                    <a:pt x="38100" y="295889"/>
                  </a:lnTo>
                  <a:lnTo>
                    <a:pt x="46531" y="295889"/>
                  </a:lnTo>
                  <a:close/>
                </a:path>
                <a:path w="487680" h="295910">
                  <a:moveTo>
                    <a:pt x="449580" y="295889"/>
                  </a:moveTo>
                  <a:lnTo>
                    <a:pt x="449580" y="243311"/>
                  </a:lnTo>
                  <a:lnTo>
                    <a:pt x="448818" y="253979"/>
                  </a:lnTo>
                  <a:lnTo>
                    <a:pt x="441509" y="295889"/>
                  </a:lnTo>
                  <a:lnTo>
                    <a:pt x="449580" y="29588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298319" y="432917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74839" y="3777996"/>
            <a:ext cx="9144000" cy="857250"/>
            <a:chOff x="774839" y="3777996"/>
            <a:chExt cx="9144000" cy="857250"/>
          </a:xfrm>
        </p:grpSpPr>
        <p:sp>
          <p:nvSpPr>
            <p:cNvPr id="30" name="object 30"/>
            <p:cNvSpPr/>
            <p:nvPr/>
          </p:nvSpPr>
          <p:spPr>
            <a:xfrm>
              <a:off x="2576207" y="4235958"/>
              <a:ext cx="576580" cy="181610"/>
            </a:xfrm>
            <a:custGeom>
              <a:avLst/>
              <a:gdLst/>
              <a:ahLst/>
              <a:cxnLst/>
              <a:rect l="l" t="t" r="r" b="b"/>
              <a:pathLst>
                <a:path w="576580" h="181610">
                  <a:moveTo>
                    <a:pt x="576071" y="27432"/>
                  </a:moveTo>
                  <a:lnTo>
                    <a:pt x="568451" y="0"/>
                  </a:lnTo>
                  <a:lnTo>
                    <a:pt x="0" y="153924"/>
                  </a:lnTo>
                  <a:lnTo>
                    <a:pt x="7619" y="181356"/>
                  </a:lnTo>
                  <a:lnTo>
                    <a:pt x="576071" y="27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74839" y="377799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3348228" y="857250"/>
                  </a:lnTo>
                  <a:lnTo>
                    <a:pt x="3348228" y="804671"/>
                  </a:lnTo>
                  <a:lnTo>
                    <a:pt x="3352792" y="759352"/>
                  </a:lnTo>
                  <a:lnTo>
                    <a:pt x="3365884" y="717149"/>
                  </a:lnTo>
                  <a:lnTo>
                    <a:pt x="3386603" y="678964"/>
                  </a:lnTo>
                  <a:lnTo>
                    <a:pt x="3414045" y="645699"/>
                  </a:lnTo>
                  <a:lnTo>
                    <a:pt x="3447310" y="618257"/>
                  </a:lnTo>
                  <a:lnTo>
                    <a:pt x="3485495" y="597538"/>
                  </a:lnTo>
                  <a:lnTo>
                    <a:pt x="3527698" y="584446"/>
                  </a:lnTo>
                  <a:lnTo>
                    <a:pt x="3573018" y="579881"/>
                  </a:lnTo>
                  <a:lnTo>
                    <a:pt x="3618337" y="584446"/>
                  </a:lnTo>
                  <a:lnTo>
                    <a:pt x="3660540" y="597538"/>
                  </a:lnTo>
                  <a:lnTo>
                    <a:pt x="3698725" y="618257"/>
                  </a:lnTo>
                  <a:lnTo>
                    <a:pt x="3731990" y="645699"/>
                  </a:lnTo>
                  <a:lnTo>
                    <a:pt x="3759432" y="678964"/>
                  </a:lnTo>
                  <a:lnTo>
                    <a:pt x="3780151" y="717149"/>
                  </a:lnTo>
                  <a:lnTo>
                    <a:pt x="3793243" y="759352"/>
                  </a:lnTo>
                  <a:lnTo>
                    <a:pt x="3797808" y="804671"/>
                  </a:lnTo>
                  <a:lnTo>
                    <a:pt x="3797808" y="857250"/>
                  </a:lnTo>
                  <a:lnTo>
                    <a:pt x="9144000" y="857250"/>
                  </a:lnTo>
                  <a:close/>
                </a:path>
                <a:path w="9144000" h="857250">
                  <a:moveTo>
                    <a:pt x="3355132" y="857250"/>
                  </a:moveTo>
                  <a:lnTo>
                    <a:pt x="3352792" y="849740"/>
                  </a:lnTo>
                  <a:lnTo>
                    <a:pt x="3348228" y="804671"/>
                  </a:lnTo>
                  <a:lnTo>
                    <a:pt x="3348228" y="857250"/>
                  </a:lnTo>
                  <a:lnTo>
                    <a:pt x="3355132" y="857250"/>
                  </a:lnTo>
                  <a:close/>
                </a:path>
                <a:path w="9144000" h="857250">
                  <a:moveTo>
                    <a:pt x="3797808" y="857250"/>
                  </a:moveTo>
                  <a:lnTo>
                    <a:pt x="3797808" y="804671"/>
                  </a:lnTo>
                  <a:lnTo>
                    <a:pt x="3793243" y="849740"/>
                  </a:lnTo>
                  <a:lnTo>
                    <a:pt x="3790903" y="857250"/>
                  </a:lnTo>
                  <a:lnTo>
                    <a:pt x="3797808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04017" y="4339413"/>
              <a:ext cx="487680" cy="295910"/>
            </a:xfrm>
            <a:custGeom>
              <a:avLst/>
              <a:gdLst/>
              <a:ahLst/>
              <a:cxnLst/>
              <a:rect l="l" t="t" r="r" b="b"/>
              <a:pathLst>
                <a:path w="487679" h="295910">
                  <a:moveTo>
                    <a:pt x="487680" y="242492"/>
                  </a:moveTo>
                  <a:lnTo>
                    <a:pt x="477388" y="175901"/>
                  </a:lnTo>
                  <a:lnTo>
                    <a:pt x="463702" y="138843"/>
                  </a:lnTo>
                  <a:lnTo>
                    <a:pt x="423765" y="77880"/>
                  </a:lnTo>
                  <a:lnTo>
                    <a:pt x="370734" y="34434"/>
                  </a:lnTo>
                  <a:lnTo>
                    <a:pt x="308998" y="8481"/>
                  </a:lnTo>
                  <a:lnTo>
                    <a:pt x="242944" y="0"/>
                  </a:lnTo>
                  <a:lnTo>
                    <a:pt x="209670" y="2303"/>
                  </a:lnTo>
                  <a:lnTo>
                    <a:pt x="145369" y="19987"/>
                  </a:lnTo>
                  <a:lnTo>
                    <a:pt x="87724" y="55084"/>
                  </a:lnTo>
                  <a:lnTo>
                    <a:pt x="41121" y="107574"/>
                  </a:lnTo>
                  <a:lnTo>
                    <a:pt x="9950" y="177434"/>
                  </a:lnTo>
                  <a:lnTo>
                    <a:pt x="1523" y="218870"/>
                  </a:lnTo>
                  <a:lnTo>
                    <a:pt x="0" y="243254"/>
                  </a:lnTo>
                  <a:lnTo>
                    <a:pt x="1524" y="268400"/>
                  </a:lnTo>
                  <a:lnTo>
                    <a:pt x="3048" y="280592"/>
                  </a:lnTo>
                  <a:lnTo>
                    <a:pt x="7160" y="295832"/>
                  </a:lnTo>
                  <a:lnTo>
                    <a:pt x="38100" y="295832"/>
                  </a:lnTo>
                  <a:lnTo>
                    <a:pt x="38100" y="242492"/>
                  </a:lnTo>
                  <a:lnTo>
                    <a:pt x="39624" y="221156"/>
                  </a:lnTo>
                  <a:lnTo>
                    <a:pt x="49250" y="179496"/>
                  </a:lnTo>
                  <a:lnTo>
                    <a:pt x="64603" y="143249"/>
                  </a:lnTo>
                  <a:lnTo>
                    <a:pt x="109360" y="86900"/>
                  </a:lnTo>
                  <a:lnTo>
                    <a:pt x="167626" y="51923"/>
                  </a:lnTo>
                  <a:lnTo>
                    <a:pt x="233136" y="38134"/>
                  </a:lnTo>
                  <a:lnTo>
                    <a:pt x="266650" y="39127"/>
                  </a:lnTo>
                  <a:lnTo>
                    <a:pt x="331279" y="56775"/>
                  </a:lnTo>
                  <a:lnTo>
                    <a:pt x="387487" y="95151"/>
                  </a:lnTo>
                  <a:lnTo>
                    <a:pt x="429009" y="154070"/>
                  </a:lnTo>
                  <a:lnTo>
                    <a:pt x="442305" y="191175"/>
                  </a:lnTo>
                  <a:lnTo>
                    <a:pt x="449580" y="233348"/>
                  </a:lnTo>
                  <a:lnTo>
                    <a:pt x="449580" y="295832"/>
                  </a:lnTo>
                  <a:lnTo>
                    <a:pt x="480440" y="295832"/>
                  </a:lnTo>
                  <a:lnTo>
                    <a:pt x="483064" y="285680"/>
                  </a:lnTo>
                  <a:lnTo>
                    <a:pt x="487680" y="242492"/>
                  </a:lnTo>
                  <a:close/>
                </a:path>
                <a:path w="487679" h="295910">
                  <a:moveTo>
                    <a:pt x="46314" y="295832"/>
                  </a:moveTo>
                  <a:lnTo>
                    <a:pt x="40386" y="273734"/>
                  </a:lnTo>
                  <a:lnTo>
                    <a:pt x="38100" y="242492"/>
                  </a:lnTo>
                  <a:lnTo>
                    <a:pt x="38100" y="295832"/>
                  </a:lnTo>
                  <a:lnTo>
                    <a:pt x="46314" y="295832"/>
                  </a:lnTo>
                  <a:close/>
                </a:path>
                <a:path w="487679" h="295910">
                  <a:moveTo>
                    <a:pt x="449580" y="295832"/>
                  </a:moveTo>
                  <a:lnTo>
                    <a:pt x="449580" y="243254"/>
                  </a:lnTo>
                  <a:lnTo>
                    <a:pt x="448818" y="253922"/>
                  </a:lnTo>
                  <a:lnTo>
                    <a:pt x="442068" y="295041"/>
                  </a:lnTo>
                  <a:lnTo>
                    <a:pt x="441791" y="295832"/>
                  </a:lnTo>
                  <a:lnTo>
                    <a:pt x="449580" y="29583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225416" y="435813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464699" y="3833145"/>
            <a:ext cx="4354195" cy="697865"/>
            <a:chOff x="3464699" y="3833145"/>
            <a:chExt cx="4354195" cy="697865"/>
          </a:xfrm>
        </p:grpSpPr>
        <p:sp>
          <p:nvSpPr>
            <p:cNvPr id="35" name="object 35"/>
            <p:cNvSpPr/>
            <p:nvPr/>
          </p:nvSpPr>
          <p:spPr>
            <a:xfrm>
              <a:off x="3464699" y="4235958"/>
              <a:ext cx="727075" cy="182245"/>
            </a:xfrm>
            <a:custGeom>
              <a:avLst/>
              <a:gdLst/>
              <a:ahLst/>
              <a:cxnLst/>
              <a:rect l="l" t="t" r="r" b="b"/>
              <a:pathLst>
                <a:path w="727075" h="182245">
                  <a:moveTo>
                    <a:pt x="726948" y="153923"/>
                  </a:moveTo>
                  <a:lnTo>
                    <a:pt x="6096" y="0"/>
                  </a:lnTo>
                  <a:lnTo>
                    <a:pt x="0" y="28194"/>
                  </a:lnTo>
                  <a:lnTo>
                    <a:pt x="720852" y="182117"/>
                  </a:lnTo>
                  <a:lnTo>
                    <a:pt x="726948" y="153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028323" y="4397502"/>
              <a:ext cx="852805" cy="133350"/>
            </a:xfrm>
            <a:custGeom>
              <a:avLst/>
              <a:gdLst/>
              <a:ahLst/>
              <a:cxnLst/>
              <a:rect l="l" t="t" r="r" b="b"/>
              <a:pathLst>
                <a:path w="852804" h="133350">
                  <a:moveTo>
                    <a:pt x="28193" y="74675"/>
                  </a:moveTo>
                  <a:lnTo>
                    <a:pt x="28193" y="58673"/>
                  </a:lnTo>
                  <a:lnTo>
                    <a:pt x="22097" y="52577"/>
                  </a:lnTo>
                  <a:lnTo>
                    <a:pt x="6095" y="52577"/>
                  </a:lnTo>
                  <a:lnTo>
                    <a:pt x="0" y="58673"/>
                  </a:lnTo>
                  <a:lnTo>
                    <a:pt x="0" y="74675"/>
                  </a:lnTo>
                  <a:lnTo>
                    <a:pt x="6095" y="80771"/>
                  </a:lnTo>
                  <a:lnTo>
                    <a:pt x="22097" y="80771"/>
                  </a:lnTo>
                  <a:lnTo>
                    <a:pt x="28193" y="74675"/>
                  </a:lnTo>
                  <a:close/>
                </a:path>
                <a:path w="852804" h="133350">
                  <a:moveTo>
                    <a:pt x="85343" y="74675"/>
                  </a:moveTo>
                  <a:lnTo>
                    <a:pt x="85343" y="58673"/>
                  </a:lnTo>
                  <a:lnTo>
                    <a:pt x="79247" y="52577"/>
                  </a:lnTo>
                  <a:lnTo>
                    <a:pt x="63245" y="52577"/>
                  </a:lnTo>
                  <a:lnTo>
                    <a:pt x="57149" y="58673"/>
                  </a:lnTo>
                  <a:lnTo>
                    <a:pt x="57149" y="74675"/>
                  </a:lnTo>
                  <a:lnTo>
                    <a:pt x="63245" y="80771"/>
                  </a:lnTo>
                  <a:lnTo>
                    <a:pt x="79247" y="80771"/>
                  </a:lnTo>
                  <a:lnTo>
                    <a:pt x="85343" y="74675"/>
                  </a:lnTo>
                  <a:close/>
                </a:path>
                <a:path w="852804" h="133350">
                  <a:moveTo>
                    <a:pt x="142493" y="74675"/>
                  </a:moveTo>
                  <a:lnTo>
                    <a:pt x="142493" y="58673"/>
                  </a:lnTo>
                  <a:lnTo>
                    <a:pt x="136397" y="52577"/>
                  </a:lnTo>
                  <a:lnTo>
                    <a:pt x="120395" y="52577"/>
                  </a:lnTo>
                  <a:lnTo>
                    <a:pt x="114299" y="58673"/>
                  </a:lnTo>
                  <a:lnTo>
                    <a:pt x="114299" y="74675"/>
                  </a:lnTo>
                  <a:lnTo>
                    <a:pt x="120395" y="80771"/>
                  </a:lnTo>
                  <a:lnTo>
                    <a:pt x="136397" y="80771"/>
                  </a:lnTo>
                  <a:lnTo>
                    <a:pt x="142493" y="74675"/>
                  </a:lnTo>
                  <a:close/>
                </a:path>
                <a:path w="852804" h="133350">
                  <a:moveTo>
                    <a:pt x="199643" y="74675"/>
                  </a:moveTo>
                  <a:lnTo>
                    <a:pt x="199643" y="58673"/>
                  </a:lnTo>
                  <a:lnTo>
                    <a:pt x="193547" y="52577"/>
                  </a:lnTo>
                  <a:lnTo>
                    <a:pt x="177545" y="52577"/>
                  </a:lnTo>
                  <a:lnTo>
                    <a:pt x="171449" y="58673"/>
                  </a:lnTo>
                  <a:lnTo>
                    <a:pt x="171449" y="74675"/>
                  </a:lnTo>
                  <a:lnTo>
                    <a:pt x="177545" y="80771"/>
                  </a:lnTo>
                  <a:lnTo>
                    <a:pt x="193547" y="80771"/>
                  </a:lnTo>
                  <a:lnTo>
                    <a:pt x="199643" y="74675"/>
                  </a:lnTo>
                  <a:close/>
                </a:path>
                <a:path w="852804" h="133350">
                  <a:moveTo>
                    <a:pt x="256793" y="74675"/>
                  </a:moveTo>
                  <a:lnTo>
                    <a:pt x="256793" y="58673"/>
                  </a:lnTo>
                  <a:lnTo>
                    <a:pt x="250697" y="52577"/>
                  </a:lnTo>
                  <a:lnTo>
                    <a:pt x="234695" y="52577"/>
                  </a:lnTo>
                  <a:lnTo>
                    <a:pt x="228599" y="58673"/>
                  </a:lnTo>
                  <a:lnTo>
                    <a:pt x="228599" y="74675"/>
                  </a:lnTo>
                  <a:lnTo>
                    <a:pt x="234695" y="80771"/>
                  </a:lnTo>
                  <a:lnTo>
                    <a:pt x="250697" y="80771"/>
                  </a:lnTo>
                  <a:lnTo>
                    <a:pt x="256793" y="74675"/>
                  </a:lnTo>
                  <a:close/>
                </a:path>
                <a:path w="852804" h="133350">
                  <a:moveTo>
                    <a:pt x="313943" y="74675"/>
                  </a:moveTo>
                  <a:lnTo>
                    <a:pt x="313943" y="58673"/>
                  </a:lnTo>
                  <a:lnTo>
                    <a:pt x="307847" y="52577"/>
                  </a:lnTo>
                  <a:lnTo>
                    <a:pt x="291845" y="52577"/>
                  </a:lnTo>
                  <a:lnTo>
                    <a:pt x="285749" y="58673"/>
                  </a:lnTo>
                  <a:lnTo>
                    <a:pt x="285749" y="74675"/>
                  </a:lnTo>
                  <a:lnTo>
                    <a:pt x="291845" y="80771"/>
                  </a:lnTo>
                  <a:lnTo>
                    <a:pt x="307847" y="80771"/>
                  </a:lnTo>
                  <a:lnTo>
                    <a:pt x="313943" y="74675"/>
                  </a:lnTo>
                  <a:close/>
                </a:path>
                <a:path w="852804" h="133350">
                  <a:moveTo>
                    <a:pt x="371093" y="74675"/>
                  </a:moveTo>
                  <a:lnTo>
                    <a:pt x="371093" y="58673"/>
                  </a:lnTo>
                  <a:lnTo>
                    <a:pt x="364997" y="52577"/>
                  </a:lnTo>
                  <a:lnTo>
                    <a:pt x="348995" y="52577"/>
                  </a:lnTo>
                  <a:lnTo>
                    <a:pt x="342899" y="58673"/>
                  </a:lnTo>
                  <a:lnTo>
                    <a:pt x="342899" y="74675"/>
                  </a:lnTo>
                  <a:lnTo>
                    <a:pt x="348995" y="80771"/>
                  </a:lnTo>
                  <a:lnTo>
                    <a:pt x="364997" y="80771"/>
                  </a:lnTo>
                  <a:lnTo>
                    <a:pt x="371093" y="74675"/>
                  </a:lnTo>
                  <a:close/>
                </a:path>
                <a:path w="852804" h="133350">
                  <a:moveTo>
                    <a:pt x="429005" y="74675"/>
                  </a:moveTo>
                  <a:lnTo>
                    <a:pt x="429005" y="58673"/>
                  </a:lnTo>
                  <a:lnTo>
                    <a:pt x="422147" y="52577"/>
                  </a:lnTo>
                  <a:lnTo>
                    <a:pt x="406145" y="52577"/>
                  </a:lnTo>
                  <a:lnTo>
                    <a:pt x="400049" y="58673"/>
                  </a:lnTo>
                  <a:lnTo>
                    <a:pt x="400049" y="74675"/>
                  </a:lnTo>
                  <a:lnTo>
                    <a:pt x="406145" y="80771"/>
                  </a:lnTo>
                  <a:lnTo>
                    <a:pt x="422147" y="80771"/>
                  </a:lnTo>
                  <a:lnTo>
                    <a:pt x="429005" y="74675"/>
                  </a:lnTo>
                  <a:close/>
                </a:path>
                <a:path w="852804" h="133350">
                  <a:moveTo>
                    <a:pt x="486155" y="74675"/>
                  </a:moveTo>
                  <a:lnTo>
                    <a:pt x="486155" y="58673"/>
                  </a:lnTo>
                  <a:lnTo>
                    <a:pt x="479297" y="52577"/>
                  </a:lnTo>
                  <a:lnTo>
                    <a:pt x="463295" y="52577"/>
                  </a:lnTo>
                  <a:lnTo>
                    <a:pt x="457199" y="58673"/>
                  </a:lnTo>
                  <a:lnTo>
                    <a:pt x="457199" y="74675"/>
                  </a:lnTo>
                  <a:lnTo>
                    <a:pt x="463295" y="80771"/>
                  </a:lnTo>
                  <a:lnTo>
                    <a:pt x="479297" y="80771"/>
                  </a:lnTo>
                  <a:lnTo>
                    <a:pt x="486155" y="74675"/>
                  </a:lnTo>
                  <a:close/>
                </a:path>
                <a:path w="852804" h="133350">
                  <a:moveTo>
                    <a:pt x="543305" y="74675"/>
                  </a:moveTo>
                  <a:lnTo>
                    <a:pt x="543305" y="58673"/>
                  </a:lnTo>
                  <a:lnTo>
                    <a:pt x="536447" y="52577"/>
                  </a:lnTo>
                  <a:lnTo>
                    <a:pt x="520445" y="52577"/>
                  </a:lnTo>
                  <a:lnTo>
                    <a:pt x="514349" y="58673"/>
                  </a:lnTo>
                  <a:lnTo>
                    <a:pt x="514349" y="74675"/>
                  </a:lnTo>
                  <a:lnTo>
                    <a:pt x="520445" y="80771"/>
                  </a:lnTo>
                  <a:lnTo>
                    <a:pt x="536447" y="80771"/>
                  </a:lnTo>
                  <a:lnTo>
                    <a:pt x="543305" y="74675"/>
                  </a:lnTo>
                  <a:close/>
                </a:path>
                <a:path w="852804" h="133350">
                  <a:moveTo>
                    <a:pt x="600455" y="74675"/>
                  </a:moveTo>
                  <a:lnTo>
                    <a:pt x="600455" y="58673"/>
                  </a:lnTo>
                  <a:lnTo>
                    <a:pt x="593597" y="52577"/>
                  </a:lnTo>
                  <a:lnTo>
                    <a:pt x="577595" y="52577"/>
                  </a:lnTo>
                  <a:lnTo>
                    <a:pt x="571499" y="58673"/>
                  </a:lnTo>
                  <a:lnTo>
                    <a:pt x="571499" y="74675"/>
                  </a:lnTo>
                  <a:lnTo>
                    <a:pt x="577595" y="80771"/>
                  </a:lnTo>
                  <a:lnTo>
                    <a:pt x="593597" y="80771"/>
                  </a:lnTo>
                  <a:lnTo>
                    <a:pt x="600455" y="74675"/>
                  </a:lnTo>
                  <a:close/>
                </a:path>
                <a:path w="852804" h="133350">
                  <a:moveTo>
                    <a:pt x="657605" y="74675"/>
                  </a:moveTo>
                  <a:lnTo>
                    <a:pt x="657605" y="58673"/>
                  </a:lnTo>
                  <a:lnTo>
                    <a:pt x="650747" y="52577"/>
                  </a:lnTo>
                  <a:lnTo>
                    <a:pt x="635507" y="52577"/>
                  </a:lnTo>
                  <a:lnTo>
                    <a:pt x="628649" y="58673"/>
                  </a:lnTo>
                  <a:lnTo>
                    <a:pt x="628649" y="74675"/>
                  </a:lnTo>
                  <a:lnTo>
                    <a:pt x="635507" y="80771"/>
                  </a:lnTo>
                  <a:lnTo>
                    <a:pt x="650747" y="80771"/>
                  </a:lnTo>
                  <a:lnTo>
                    <a:pt x="657605" y="74675"/>
                  </a:lnTo>
                  <a:close/>
                </a:path>
                <a:path w="852804" h="133350">
                  <a:moveTo>
                    <a:pt x="714755" y="74675"/>
                  </a:moveTo>
                  <a:lnTo>
                    <a:pt x="714755" y="58673"/>
                  </a:lnTo>
                  <a:lnTo>
                    <a:pt x="707897" y="52577"/>
                  </a:lnTo>
                  <a:lnTo>
                    <a:pt x="692657" y="52577"/>
                  </a:lnTo>
                  <a:lnTo>
                    <a:pt x="685799" y="58673"/>
                  </a:lnTo>
                  <a:lnTo>
                    <a:pt x="685799" y="74675"/>
                  </a:lnTo>
                  <a:lnTo>
                    <a:pt x="692657" y="80771"/>
                  </a:lnTo>
                  <a:lnTo>
                    <a:pt x="707897" y="80771"/>
                  </a:lnTo>
                  <a:lnTo>
                    <a:pt x="714755" y="74675"/>
                  </a:lnTo>
                  <a:close/>
                </a:path>
                <a:path w="852804" h="133350">
                  <a:moveTo>
                    <a:pt x="852677" y="66293"/>
                  </a:moveTo>
                  <a:lnTo>
                    <a:pt x="745235" y="4571"/>
                  </a:lnTo>
                  <a:lnTo>
                    <a:pt x="738377" y="0"/>
                  </a:lnTo>
                  <a:lnTo>
                    <a:pt x="729995" y="2285"/>
                  </a:lnTo>
                  <a:lnTo>
                    <a:pt x="726185" y="9143"/>
                  </a:lnTo>
                  <a:lnTo>
                    <a:pt x="721613" y="16001"/>
                  </a:lnTo>
                  <a:lnTo>
                    <a:pt x="723899" y="25145"/>
                  </a:lnTo>
                  <a:lnTo>
                    <a:pt x="730757" y="28955"/>
                  </a:lnTo>
                  <a:lnTo>
                    <a:pt x="795337" y="66674"/>
                  </a:lnTo>
                  <a:lnTo>
                    <a:pt x="800099" y="63893"/>
                  </a:lnTo>
                  <a:lnTo>
                    <a:pt x="800099" y="58673"/>
                  </a:lnTo>
                  <a:lnTo>
                    <a:pt x="806957" y="52577"/>
                  </a:lnTo>
                  <a:lnTo>
                    <a:pt x="822197" y="52577"/>
                  </a:lnTo>
                  <a:lnTo>
                    <a:pt x="829055" y="58673"/>
                  </a:lnTo>
                  <a:lnTo>
                    <a:pt x="829055" y="80031"/>
                  </a:lnTo>
                  <a:lnTo>
                    <a:pt x="852677" y="66293"/>
                  </a:lnTo>
                  <a:close/>
                </a:path>
                <a:path w="852804" h="133350">
                  <a:moveTo>
                    <a:pt x="816863" y="80771"/>
                  </a:moveTo>
                  <a:lnTo>
                    <a:pt x="816863" y="79247"/>
                  </a:lnTo>
                  <a:lnTo>
                    <a:pt x="795337" y="66674"/>
                  </a:lnTo>
                  <a:lnTo>
                    <a:pt x="730757" y="104393"/>
                  </a:lnTo>
                  <a:lnTo>
                    <a:pt x="723899" y="108203"/>
                  </a:lnTo>
                  <a:lnTo>
                    <a:pt x="721613" y="117347"/>
                  </a:lnTo>
                  <a:lnTo>
                    <a:pt x="726185" y="124205"/>
                  </a:lnTo>
                  <a:lnTo>
                    <a:pt x="729995" y="130301"/>
                  </a:lnTo>
                  <a:lnTo>
                    <a:pt x="738377" y="133349"/>
                  </a:lnTo>
                  <a:lnTo>
                    <a:pt x="745235" y="128777"/>
                  </a:lnTo>
                  <a:lnTo>
                    <a:pt x="800099" y="96871"/>
                  </a:lnTo>
                  <a:lnTo>
                    <a:pt x="800099" y="74675"/>
                  </a:lnTo>
                  <a:lnTo>
                    <a:pt x="806957" y="80771"/>
                  </a:lnTo>
                  <a:lnTo>
                    <a:pt x="816863" y="80771"/>
                  </a:lnTo>
                  <a:close/>
                </a:path>
                <a:path w="852804" h="133350">
                  <a:moveTo>
                    <a:pt x="771905" y="74675"/>
                  </a:moveTo>
                  <a:lnTo>
                    <a:pt x="771905" y="58673"/>
                  </a:lnTo>
                  <a:lnTo>
                    <a:pt x="765047" y="52577"/>
                  </a:lnTo>
                  <a:lnTo>
                    <a:pt x="749807" y="52577"/>
                  </a:lnTo>
                  <a:lnTo>
                    <a:pt x="742949" y="58673"/>
                  </a:lnTo>
                  <a:lnTo>
                    <a:pt x="742949" y="74675"/>
                  </a:lnTo>
                  <a:lnTo>
                    <a:pt x="749807" y="80771"/>
                  </a:lnTo>
                  <a:lnTo>
                    <a:pt x="765047" y="80771"/>
                  </a:lnTo>
                  <a:lnTo>
                    <a:pt x="771905" y="74675"/>
                  </a:lnTo>
                  <a:close/>
                </a:path>
                <a:path w="852804" h="133350">
                  <a:moveTo>
                    <a:pt x="816863" y="79247"/>
                  </a:moveTo>
                  <a:lnTo>
                    <a:pt x="816863" y="54101"/>
                  </a:lnTo>
                  <a:lnTo>
                    <a:pt x="795337" y="66674"/>
                  </a:lnTo>
                  <a:lnTo>
                    <a:pt x="816863" y="79247"/>
                  </a:lnTo>
                  <a:close/>
                </a:path>
                <a:path w="852804" h="133350">
                  <a:moveTo>
                    <a:pt x="829055" y="74675"/>
                  </a:moveTo>
                  <a:lnTo>
                    <a:pt x="829055" y="58673"/>
                  </a:lnTo>
                  <a:lnTo>
                    <a:pt x="822197" y="52577"/>
                  </a:lnTo>
                  <a:lnTo>
                    <a:pt x="806957" y="52577"/>
                  </a:lnTo>
                  <a:lnTo>
                    <a:pt x="800099" y="58673"/>
                  </a:lnTo>
                  <a:lnTo>
                    <a:pt x="800099" y="63893"/>
                  </a:lnTo>
                  <a:lnTo>
                    <a:pt x="816863" y="54101"/>
                  </a:lnTo>
                  <a:lnTo>
                    <a:pt x="816863" y="80771"/>
                  </a:lnTo>
                  <a:lnTo>
                    <a:pt x="822197" y="80771"/>
                  </a:lnTo>
                  <a:lnTo>
                    <a:pt x="829055" y="74675"/>
                  </a:lnTo>
                  <a:close/>
                </a:path>
                <a:path w="852804" h="133350">
                  <a:moveTo>
                    <a:pt x="829055" y="80031"/>
                  </a:moveTo>
                  <a:lnTo>
                    <a:pt x="829055" y="74675"/>
                  </a:lnTo>
                  <a:lnTo>
                    <a:pt x="822197" y="80771"/>
                  </a:lnTo>
                  <a:lnTo>
                    <a:pt x="806957" y="80771"/>
                  </a:lnTo>
                  <a:lnTo>
                    <a:pt x="800099" y="74675"/>
                  </a:lnTo>
                  <a:lnTo>
                    <a:pt x="800099" y="96871"/>
                  </a:lnTo>
                  <a:lnTo>
                    <a:pt x="829055" y="80031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350886" y="3851148"/>
              <a:ext cx="448945" cy="449580"/>
            </a:xfrm>
            <a:custGeom>
              <a:avLst/>
              <a:gdLst/>
              <a:ahLst/>
              <a:cxnLst/>
              <a:rect l="l" t="t" r="r" b="b"/>
              <a:pathLst>
                <a:path w="448945" h="449579">
                  <a:moveTo>
                    <a:pt x="448818" y="224789"/>
                  </a:moveTo>
                  <a:lnTo>
                    <a:pt x="444253" y="179470"/>
                  </a:lnTo>
                  <a:lnTo>
                    <a:pt x="431161" y="137267"/>
                  </a:lnTo>
                  <a:lnTo>
                    <a:pt x="410442" y="99082"/>
                  </a:lnTo>
                  <a:lnTo>
                    <a:pt x="383000" y="65817"/>
                  </a:lnTo>
                  <a:lnTo>
                    <a:pt x="349735" y="38375"/>
                  </a:lnTo>
                  <a:lnTo>
                    <a:pt x="311550" y="17656"/>
                  </a:lnTo>
                  <a:lnTo>
                    <a:pt x="269347" y="4564"/>
                  </a:lnTo>
                  <a:lnTo>
                    <a:pt x="224028" y="0"/>
                  </a:lnTo>
                  <a:lnTo>
                    <a:pt x="178959" y="4564"/>
                  </a:lnTo>
                  <a:lnTo>
                    <a:pt x="136945" y="17656"/>
                  </a:lnTo>
                  <a:lnTo>
                    <a:pt x="98896" y="38375"/>
                  </a:lnTo>
                  <a:lnTo>
                    <a:pt x="65722" y="65817"/>
                  </a:lnTo>
                  <a:lnTo>
                    <a:pt x="38335" y="99082"/>
                  </a:lnTo>
                  <a:lnTo>
                    <a:pt x="17645" y="137267"/>
                  </a:lnTo>
                  <a:lnTo>
                    <a:pt x="4563" y="179470"/>
                  </a:lnTo>
                  <a:lnTo>
                    <a:pt x="0" y="224789"/>
                  </a:lnTo>
                  <a:lnTo>
                    <a:pt x="4563" y="270109"/>
                  </a:lnTo>
                  <a:lnTo>
                    <a:pt x="17645" y="312312"/>
                  </a:lnTo>
                  <a:lnTo>
                    <a:pt x="38335" y="350497"/>
                  </a:lnTo>
                  <a:lnTo>
                    <a:pt x="65722" y="383762"/>
                  </a:lnTo>
                  <a:lnTo>
                    <a:pt x="98896" y="411204"/>
                  </a:lnTo>
                  <a:lnTo>
                    <a:pt x="136945" y="431923"/>
                  </a:lnTo>
                  <a:lnTo>
                    <a:pt x="178959" y="445015"/>
                  </a:lnTo>
                  <a:lnTo>
                    <a:pt x="224028" y="449579"/>
                  </a:lnTo>
                  <a:lnTo>
                    <a:pt x="269347" y="445015"/>
                  </a:lnTo>
                  <a:lnTo>
                    <a:pt x="311550" y="431923"/>
                  </a:lnTo>
                  <a:lnTo>
                    <a:pt x="349735" y="411204"/>
                  </a:lnTo>
                  <a:lnTo>
                    <a:pt x="383000" y="383762"/>
                  </a:lnTo>
                  <a:lnTo>
                    <a:pt x="410442" y="350497"/>
                  </a:lnTo>
                  <a:lnTo>
                    <a:pt x="431161" y="312312"/>
                  </a:lnTo>
                  <a:lnTo>
                    <a:pt x="444253" y="270109"/>
                  </a:lnTo>
                  <a:lnTo>
                    <a:pt x="448818" y="224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331836" y="3833145"/>
              <a:ext cx="487045" cy="485775"/>
            </a:xfrm>
            <a:custGeom>
              <a:avLst/>
              <a:gdLst/>
              <a:ahLst/>
              <a:cxnLst/>
              <a:rect l="l" t="t" r="r" b="b"/>
              <a:pathLst>
                <a:path w="487045" h="485775">
                  <a:moveTo>
                    <a:pt x="486918" y="242030"/>
                  </a:moveTo>
                  <a:lnTo>
                    <a:pt x="486918" y="229838"/>
                  </a:lnTo>
                  <a:lnTo>
                    <a:pt x="485394" y="217646"/>
                  </a:lnTo>
                  <a:lnTo>
                    <a:pt x="476876" y="176273"/>
                  </a:lnTo>
                  <a:lnTo>
                    <a:pt x="463404" y="139257"/>
                  </a:lnTo>
                  <a:lnTo>
                    <a:pt x="423792" y="78294"/>
                  </a:lnTo>
                  <a:lnTo>
                    <a:pt x="370961" y="34760"/>
                  </a:lnTo>
                  <a:lnTo>
                    <a:pt x="309313" y="8661"/>
                  </a:lnTo>
                  <a:lnTo>
                    <a:pt x="243249" y="0"/>
                  </a:lnTo>
                  <a:lnTo>
                    <a:pt x="209937" y="2209"/>
                  </a:lnTo>
                  <a:lnTo>
                    <a:pt x="145503" y="19713"/>
                  </a:lnTo>
                  <a:lnTo>
                    <a:pt x="87658" y="54665"/>
                  </a:lnTo>
                  <a:lnTo>
                    <a:pt x="40804" y="107069"/>
                  </a:lnTo>
                  <a:lnTo>
                    <a:pt x="9344" y="176930"/>
                  </a:lnTo>
                  <a:lnTo>
                    <a:pt x="761" y="218408"/>
                  </a:lnTo>
                  <a:lnTo>
                    <a:pt x="0" y="230600"/>
                  </a:lnTo>
                  <a:lnTo>
                    <a:pt x="0" y="255746"/>
                  </a:lnTo>
                  <a:lnTo>
                    <a:pt x="13554" y="322093"/>
                  </a:lnTo>
                  <a:lnTo>
                    <a:pt x="29633" y="359164"/>
                  </a:lnTo>
                  <a:lnTo>
                    <a:pt x="38100" y="372594"/>
                  </a:lnTo>
                  <a:lnTo>
                    <a:pt x="38100" y="232124"/>
                  </a:lnTo>
                  <a:lnTo>
                    <a:pt x="38862" y="221456"/>
                  </a:lnTo>
                  <a:lnTo>
                    <a:pt x="48474" y="179800"/>
                  </a:lnTo>
                  <a:lnTo>
                    <a:pt x="63818" y="143538"/>
                  </a:lnTo>
                  <a:lnTo>
                    <a:pt x="108566" y="87113"/>
                  </a:lnTo>
                  <a:lnTo>
                    <a:pt x="166834" y="52017"/>
                  </a:lnTo>
                  <a:lnTo>
                    <a:pt x="232353" y="38085"/>
                  </a:lnTo>
                  <a:lnTo>
                    <a:pt x="265872" y="39004"/>
                  </a:lnTo>
                  <a:lnTo>
                    <a:pt x="330512" y="56510"/>
                  </a:lnTo>
                  <a:lnTo>
                    <a:pt x="386730" y="94769"/>
                  </a:lnTo>
                  <a:lnTo>
                    <a:pt x="428255" y="153615"/>
                  </a:lnTo>
                  <a:lnTo>
                    <a:pt x="441548" y="190708"/>
                  </a:lnTo>
                  <a:lnTo>
                    <a:pt x="448818" y="232886"/>
                  </a:lnTo>
                  <a:lnTo>
                    <a:pt x="448818" y="373191"/>
                  </a:lnTo>
                  <a:lnTo>
                    <a:pt x="457539" y="359275"/>
                  </a:lnTo>
                  <a:lnTo>
                    <a:pt x="472477" y="324292"/>
                  </a:lnTo>
                  <a:lnTo>
                    <a:pt x="482461" y="285195"/>
                  </a:lnTo>
                  <a:lnTo>
                    <a:pt x="486918" y="242030"/>
                  </a:lnTo>
                  <a:close/>
                </a:path>
                <a:path w="487045" h="485775">
                  <a:moveTo>
                    <a:pt x="448818" y="373191"/>
                  </a:moveTo>
                  <a:lnTo>
                    <a:pt x="448818" y="254222"/>
                  </a:lnTo>
                  <a:lnTo>
                    <a:pt x="440943" y="297784"/>
                  </a:lnTo>
                  <a:lnTo>
                    <a:pt x="426549" y="335902"/>
                  </a:lnTo>
                  <a:lnTo>
                    <a:pt x="406529" y="368534"/>
                  </a:lnTo>
                  <a:lnTo>
                    <a:pt x="353179" y="417167"/>
                  </a:lnTo>
                  <a:lnTo>
                    <a:pt x="288033" y="443340"/>
                  </a:lnTo>
                  <a:lnTo>
                    <a:pt x="253269" y="447898"/>
                  </a:lnTo>
                  <a:lnTo>
                    <a:pt x="218234" y="446713"/>
                  </a:lnTo>
                  <a:lnTo>
                    <a:pt x="150922" y="426944"/>
                  </a:lnTo>
                  <a:lnTo>
                    <a:pt x="93238" y="383692"/>
                  </a:lnTo>
                  <a:lnTo>
                    <a:pt x="70238" y="353152"/>
                  </a:lnTo>
                  <a:lnTo>
                    <a:pt x="52323" y="316614"/>
                  </a:lnTo>
                  <a:lnTo>
                    <a:pt x="40386" y="274034"/>
                  </a:lnTo>
                  <a:lnTo>
                    <a:pt x="38100" y="252698"/>
                  </a:lnTo>
                  <a:lnTo>
                    <a:pt x="38100" y="372594"/>
                  </a:lnTo>
                  <a:lnTo>
                    <a:pt x="73926" y="418813"/>
                  </a:lnTo>
                  <a:lnTo>
                    <a:pt x="130569" y="459441"/>
                  </a:lnTo>
                  <a:lnTo>
                    <a:pt x="194968" y="481416"/>
                  </a:lnTo>
                  <a:lnTo>
                    <a:pt x="228640" y="485523"/>
                  </a:lnTo>
                  <a:lnTo>
                    <a:pt x="262528" y="485103"/>
                  </a:lnTo>
                  <a:lnTo>
                    <a:pt x="328653" y="470868"/>
                  </a:lnTo>
                  <a:lnTo>
                    <a:pt x="388750" y="439077"/>
                  </a:lnTo>
                  <a:lnTo>
                    <a:pt x="438223" y="390097"/>
                  </a:lnTo>
                  <a:lnTo>
                    <a:pt x="448818" y="3731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7452486" y="386969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74839" y="3777996"/>
            <a:ext cx="9144000" cy="857250"/>
            <a:chOff x="774839" y="3777996"/>
            <a:chExt cx="9144000" cy="857250"/>
          </a:xfrm>
        </p:grpSpPr>
        <p:sp>
          <p:nvSpPr>
            <p:cNvPr id="41" name="object 41"/>
            <p:cNvSpPr/>
            <p:nvPr/>
          </p:nvSpPr>
          <p:spPr>
            <a:xfrm>
              <a:off x="774839" y="377799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4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5688317" y="857250"/>
                  </a:lnTo>
                  <a:lnTo>
                    <a:pt x="5688317" y="804671"/>
                  </a:lnTo>
                  <a:lnTo>
                    <a:pt x="5692881" y="759352"/>
                  </a:lnTo>
                  <a:lnTo>
                    <a:pt x="5705974" y="717149"/>
                  </a:lnTo>
                  <a:lnTo>
                    <a:pt x="5726692" y="678964"/>
                  </a:lnTo>
                  <a:lnTo>
                    <a:pt x="5754135" y="645699"/>
                  </a:lnTo>
                  <a:lnTo>
                    <a:pt x="5787399" y="618257"/>
                  </a:lnTo>
                  <a:lnTo>
                    <a:pt x="5825584" y="597538"/>
                  </a:lnTo>
                  <a:lnTo>
                    <a:pt x="5867787" y="584446"/>
                  </a:lnTo>
                  <a:lnTo>
                    <a:pt x="5913107" y="579881"/>
                  </a:lnTo>
                  <a:lnTo>
                    <a:pt x="5958426" y="584446"/>
                  </a:lnTo>
                  <a:lnTo>
                    <a:pt x="6000630" y="597538"/>
                  </a:lnTo>
                  <a:lnTo>
                    <a:pt x="6038815" y="618257"/>
                  </a:lnTo>
                  <a:lnTo>
                    <a:pt x="6072079" y="645699"/>
                  </a:lnTo>
                  <a:lnTo>
                    <a:pt x="6099522" y="678964"/>
                  </a:lnTo>
                  <a:lnTo>
                    <a:pt x="6120240" y="717149"/>
                  </a:lnTo>
                  <a:lnTo>
                    <a:pt x="6133332" y="759352"/>
                  </a:lnTo>
                  <a:lnTo>
                    <a:pt x="6137897" y="804671"/>
                  </a:lnTo>
                  <a:lnTo>
                    <a:pt x="6137897" y="857250"/>
                  </a:lnTo>
                  <a:lnTo>
                    <a:pt x="9144000" y="857249"/>
                  </a:lnTo>
                  <a:close/>
                </a:path>
                <a:path w="9144000" h="857250">
                  <a:moveTo>
                    <a:pt x="5695222" y="857250"/>
                  </a:moveTo>
                  <a:lnTo>
                    <a:pt x="5692881" y="849740"/>
                  </a:lnTo>
                  <a:lnTo>
                    <a:pt x="5688317" y="804671"/>
                  </a:lnTo>
                  <a:lnTo>
                    <a:pt x="5688317" y="857250"/>
                  </a:lnTo>
                  <a:lnTo>
                    <a:pt x="5695222" y="857250"/>
                  </a:lnTo>
                  <a:close/>
                </a:path>
                <a:path w="9144000" h="857250">
                  <a:moveTo>
                    <a:pt x="6137897" y="857250"/>
                  </a:moveTo>
                  <a:lnTo>
                    <a:pt x="6137897" y="804671"/>
                  </a:lnTo>
                  <a:lnTo>
                    <a:pt x="6133332" y="849740"/>
                  </a:lnTo>
                  <a:lnTo>
                    <a:pt x="6130992" y="857250"/>
                  </a:lnTo>
                  <a:lnTo>
                    <a:pt x="6137897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448691" y="4344705"/>
              <a:ext cx="478155" cy="290830"/>
            </a:xfrm>
            <a:custGeom>
              <a:avLst/>
              <a:gdLst/>
              <a:ahLst/>
              <a:cxnLst/>
              <a:rect l="l" t="t" r="r" b="b"/>
              <a:pathLst>
                <a:path w="478154" h="290829">
                  <a:moveTo>
                    <a:pt x="477773" y="237200"/>
                  </a:moveTo>
                  <a:lnTo>
                    <a:pt x="477773" y="225008"/>
                  </a:lnTo>
                  <a:lnTo>
                    <a:pt x="477012" y="212816"/>
                  </a:lnTo>
                  <a:lnTo>
                    <a:pt x="467793" y="170205"/>
                  </a:lnTo>
                  <a:lnTo>
                    <a:pt x="453281" y="132337"/>
                  </a:lnTo>
                  <a:lnTo>
                    <a:pt x="434101" y="99211"/>
                  </a:lnTo>
                  <a:lnTo>
                    <a:pt x="384232" y="47182"/>
                  </a:lnTo>
                  <a:lnTo>
                    <a:pt x="323177" y="14113"/>
                  </a:lnTo>
                  <a:lnTo>
                    <a:pt x="255929" y="0"/>
                  </a:lnTo>
                  <a:lnTo>
                    <a:pt x="221542" y="49"/>
                  </a:lnTo>
                  <a:lnTo>
                    <a:pt x="154365" y="14358"/>
                  </a:lnTo>
                  <a:lnTo>
                    <a:pt x="93476" y="47610"/>
                  </a:lnTo>
                  <a:lnTo>
                    <a:pt x="43867" y="99798"/>
                  </a:lnTo>
                  <a:lnTo>
                    <a:pt x="24852" y="132993"/>
                  </a:lnTo>
                  <a:lnTo>
                    <a:pt x="10530" y="170919"/>
                  </a:lnTo>
                  <a:lnTo>
                    <a:pt x="1523" y="213578"/>
                  </a:lnTo>
                  <a:lnTo>
                    <a:pt x="0" y="237962"/>
                  </a:lnTo>
                  <a:lnTo>
                    <a:pt x="1524" y="262346"/>
                  </a:lnTo>
                  <a:lnTo>
                    <a:pt x="3048" y="274538"/>
                  </a:lnTo>
                  <a:lnTo>
                    <a:pt x="7309" y="290540"/>
                  </a:lnTo>
                  <a:lnTo>
                    <a:pt x="28956" y="290540"/>
                  </a:lnTo>
                  <a:lnTo>
                    <a:pt x="28956" y="226532"/>
                  </a:lnTo>
                  <a:lnTo>
                    <a:pt x="29718" y="215864"/>
                  </a:lnTo>
                  <a:lnTo>
                    <a:pt x="39529" y="173236"/>
                  </a:lnTo>
                  <a:lnTo>
                    <a:pt x="55211" y="136133"/>
                  </a:lnTo>
                  <a:lnTo>
                    <a:pt x="100976" y="78409"/>
                  </a:lnTo>
                  <a:lnTo>
                    <a:pt x="160600" y="42514"/>
                  </a:lnTo>
                  <a:lnTo>
                    <a:pt x="227666" y="28268"/>
                  </a:lnTo>
                  <a:lnTo>
                    <a:pt x="261986" y="29209"/>
                  </a:lnTo>
                  <a:lnTo>
                    <a:pt x="328190" y="47104"/>
                  </a:lnTo>
                  <a:lnTo>
                    <a:pt x="385800" y="86202"/>
                  </a:lnTo>
                  <a:lnTo>
                    <a:pt x="428401" y="146325"/>
                  </a:lnTo>
                  <a:lnTo>
                    <a:pt x="442069" y="184215"/>
                  </a:lnTo>
                  <a:lnTo>
                    <a:pt x="449580" y="227294"/>
                  </a:lnTo>
                  <a:lnTo>
                    <a:pt x="449580" y="290540"/>
                  </a:lnTo>
                  <a:lnTo>
                    <a:pt x="470666" y="290540"/>
                  </a:lnTo>
                  <a:lnTo>
                    <a:pt x="473487" y="279443"/>
                  </a:lnTo>
                  <a:lnTo>
                    <a:pt x="477773" y="237200"/>
                  </a:lnTo>
                  <a:close/>
                </a:path>
                <a:path w="478154" h="290829">
                  <a:moveTo>
                    <a:pt x="37023" y="290540"/>
                  </a:moveTo>
                  <a:lnTo>
                    <a:pt x="31242" y="269204"/>
                  </a:lnTo>
                  <a:lnTo>
                    <a:pt x="29718" y="258536"/>
                  </a:lnTo>
                  <a:lnTo>
                    <a:pt x="28956" y="247868"/>
                  </a:lnTo>
                  <a:lnTo>
                    <a:pt x="28956" y="290540"/>
                  </a:lnTo>
                  <a:lnTo>
                    <a:pt x="37023" y="290540"/>
                  </a:lnTo>
                  <a:close/>
                </a:path>
                <a:path w="478154" h="290829">
                  <a:moveTo>
                    <a:pt x="449580" y="290540"/>
                  </a:moveTo>
                  <a:lnTo>
                    <a:pt x="449580" y="248630"/>
                  </a:lnTo>
                  <a:lnTo>
                    <a:pt x="442363" y="290540"/>
                  </a:lnTo>
                  <a:lnTo>
                    <a:pt x="449580" y="2905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6565531" y="432917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74839" y="3777996"/>
            <a:ext cx="9144000" cy="857250"/>
            <a:chOff x="774839" y="3777996"/>
            <a:chExt cx="9144000" cy="857250"/>
          </a:xfrm>
        </p:grpSpPr>
        <p:sp>
          <p:nvSpPr>
            <p:cNvPr id="45" name="object 45"/>
            <p:cNvSpPr/>
            <p:nvPr/>
          </p:nvSpPr>
          <p:spPr>
            <a:xfrm>
              <a:off x="6843407" y="4240530"/>
              <a:ext cx="576580" cy="182245"/>
            </a:xfrm>
            <a:custGeom>
              <a:avLst/>
              <a:gdLst/>
              <a:ahLst/>
              <a:cxnLst/>
              <a:rect l="l" t="t" r="r" b="b"/>
              <a:pathLst>
                <a:path w="576579" h="182245">
                  <a:moveTo>
                    <a:pt x="576072" y="28194"/>
                  </a:moveTo>
                  <a:lnTo>
                    <a:pt x="568452" y="0"/>
                  </a:lnTo>
                  <a:lnTo>
                    <a:pt x="0" y="153924"/>
                  </a:lnTo>
                  <a:lnTo>
                    <a:pt x="7620" y="182118"/>
                  </a:lnTo>
                  <a:lnTo>
                    <a:pt x="576072" y="28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74839" y="377799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3999" y="857250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7615428" y="857250"/>
                  </a:lnTo>
                  <a:lnTo>
                    <a:pt x="7615428" y="804671"/>
                  </a:lnTo>
                  <a:lnTo>
                    <a:pt x="7619992" y="759352"/>
                  </a:lnTo>
                  <a:lnTo>
                    <a:pt x="7633084" y="717149"/>
                  </a:lnTo>
                  <a:lnTo>
                    <a:pt x="7653803" y="678964"/>
                  </a:lnTo>
                  <a:lnTo>
                    <a:pt x="7681245" y="645699"/>
                  </a:lnTo>
                  <a:lnTo>
                    <a:pt x="7714510" y="618257"/>
                  </a:lnTo>
                  <a:lnTo>
                    <a:pt x="7752695" y="597538"/>
                  </a:lnTo>
                  <a:lnTo>
                    <a:pt x="7794898" y="584446"/>
                  </a:lnTo>
                  <a:lnTo>
                    <a:pt x="7840218" y="579881"/>
                  </a:lnTo>
                  <a:lnTo>
                    <a:pt x="7885537" y="584446"/>
                  </a:lnTo>
                  <a:lnTo>
                    <a:pt x="7927740" y="597538"/>
                  </a:lnTo>
                  <a:lnTo>
                    <a:pt x="7965925" y="618257"/>
                  </a:lnTo>
                  <a:lnTo>
                    <a:pt x="7999190" y="645699"/>
                  </a:lnTo>
                  <a:lnTo>
                    <a:pt x="8026632" y="678964"/>
                  </a:lnTo>
                  <a:lnTo>
                    <a:pt x="8047351" y="717149"/>
                  </a:lnTo>
                  <a:lnTo>
                    <a:pt x="8060443" y="759352"/>
                  </a:lnTo>
                  <a:lnTo>
                    <a:pt x="8065008" y="804671"/>
                  </a:lnTo>
                  <a:lnTo>
                    <a:pt x="8065008" y="857250"/>
                  </a:lnTo>
                  <a:lnTo>
                    <a:pt x="9143999" y="857250"/>
                  </a:lnTo>
                  <a:close/>
                </a:path>
                <a:path w="9144000" h="857250">
                  <a:moveTo>
                    <a:pt x="7622332" y="857250"/>
                  </a:moveTo>
                  <a:lnTo>
                    <a:pt x="7619992" y="849740"/>
                  </a:lnTo>
                  <a:lnTo>
                    <a:pt x="7615428" y="804671"/>
                  </a:lnTo>
                  <a:lnTo>
                    <a:pt x="7615428" y="857250"/>
                  </a:lnTo>
                  <a:lnTo>
                    <a:pt x="7622332" y="857250"/>
                  </a:lnTo>
                  <a:close/>
                </a:path>
                <a:path w="9144000" h="857250">
                  <a:moveTo>
                    <a:pt x="8065008" y="857250"/>
                  </a:moveTo>
                  <a:lnTo>
                    <a:pt x="8065008" y="804671"/>
                  </a:lnTo>
                  <a:lnTo>
                    <a:pt x="8060443" y="849740"/>
                  </a:lnTo>
                  <a:lnTo>
                    <a:pt x="8058103" y="857250"/>
                  </a:lnTo>
                  <a:lnTo>
                    <a:pt x="8065008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375777" y="4344691"/>
              <a:ext cx="478790" cy="290830"/>
            </a:xfrm>
            <a:custGeom>
              <a:avLst/>
              <a:gdLst/>
              <a:ahLst/>
              <a:cxnLst/>
              <a:rect l="l" t="t" r="r" b="b"/>
              <a:pathLst>
                <a:path w="478790" h="290829">
                  <a:moveTo>
                    <a:pt x="478536" y="237214"/>
                  </a:moveTo>
                  <a:lnTo>
                    <a:pt x="467824" y="170217"/>
                  </a:lnTo>
                  <a:lnTo>
                    <a:pt x="453342" y="132347"/>
                  </a:lnTo>
                  <a:lnTo>
                    <a:pt x="434190" y="99219"/>
                  </a:lnTo>
                  <a:lnTo>
                    <a:pt x="384369" y="47187"/>
                  </a:lnTo>
                  <a:lnTo>
                    <a:pt x="323351" y="14115"/>
                  </a:lnTo>
                  <a:lnTo>
                    <a:pt x="256126" y="0"/>
                  </a:lnTo>
                  <a:lnTo>
                    <a:pt x="221744" y="49"/>
                  </a:lnTo>
                  <a:lnTo>
                    <a:pt x="154563" y="14358"/>
                  </a:lnTo>
                  <a:lnTo>
                    <a:pt x="93649" y="47611"/>
                  </a:lnTo>
                  <a:lnTo>
                    <a:pt x="43990" y="99803"/>
                  </a:lnTo>
                  <a:lnTo>
                    <a:pt x="24942" y="133000"/>
                  </a:lnTo>
                  <a:lnTo>
                    <a:pt x="10578" y="170930"/>
                  </a:lnTo>
                  <a:lnTo>
                    <a:pt x="1523" y="213592"/>
                  </a:lnTo>
                  <a:lnTo>
                    <a:pt x="0" y="237976"/>
                  </a:lnTo>
                  <a:lnTo>
                    <a:pt x="1524" y="262360"/>
                  </a:lnTo>
                  <a:lnTo>
                    <a:pt x="3048" y="274552"/>
                  </a:lnTo>
                  <a:lnTo>
                    <a:pt x="7386" y="290554"/>
                  </a:lnTo>
                  <a:lnTo>
                    <a:pt x="28956" y="290554"/>
                  </a:lnTo>
                  <a:lnTo>
                    <a:pt x="28956" y="226546"/>
                  </a:lnTo>
                  <a:lnTo>
                    <a:pt x="29718" y="215878"/>
                  </a:lnTo>
                  <a:lnTo>
                    <a:pt x="39589" y="173220"/>
                  </a:lnTo>
                  <a:lnTo>
                    <a:pt x="55321" y="136093"/>
                  </a:lnTo>
                  <a:lnTo>
                    <a:pt x="101159" y="78341"/>
                  </a:lnTo>
                  <a:lnTo>
                    <a:pt x="160821" y="42437"/>
                  </a:lnTo>
                  <a:lnTo>
                    <a:pt x="227897" y="28198"/>
                  </a:lnTo>
                  <a:lnTo>
                    <a:pt x="262211" y="29146"/>
                  </a:lnTo>
                  <a:lnTo>
                    <a:pt x="328386" y="47060"/>
                  </a:lnTo>
                  <a:lnTo>
                    <a:pt x="385946" y="86181"/>
                  </a:lnTo>
                  <a:lnTo>
                    <a:pt x="428481" y="146325"/>
                  </a:lnTo>
                  <a:lnTo>
                    <a:pt x="442111" y="184223"/>
                  </a:lnTo>
                  <a:lnTo>
                    <a:pt x="449580" y="227308"/>
                  </a:lnTo>
                  <a:lnTo>
                    <a:pt x="449580" y="290554"/>
                  </a:lnTo>
                  <a:lnTo>
                    <a:pt x="471009" y="290554"/>
                  </a:lnTo>
                  <a:lnTo>
                    <a:pt x="473892" y="279512"/>
                  </a:lnTo>
                  <a:lnTo>
                    <a:pt x="478536" y="237214"/>
                  </a:lnTo>
                  <a:close/>
                </a:path>
                <a:path w="478790" h="290829">
                  <a:moveTo>
                    <a:pt x="37100" y="290554"/>
                  </a:moveTo>
                  <a:lnTo>
                    <a:pt x="31242" y="269218"/>
                  </a:lnTo>
                  <a:lnTo>
                    <a:pt x="29718" y="258550"/>
                  </a:lnTo>
                  <a:lnTo>
                    <a:pt x="28956" y="247882"/>
                  </a:lnTo>
                  <a:lnTo>
                    <a:pt x="28956" y="290554"/>
                  </a:lnTo>
                  <a:lnTo>
                    <a:pt x="37100" y="290554"/>
                  </a:lnTo>
                  <a:close/>
                </a:path>
                <a:path w="478790" h="290829">
                  <a:moveTo>
                    <a:pt x="449580" y="290554"/>
                  </a:moveTo>
                  <a:lnTo>
                    <a:pt x="449580" y="248644"/>
                  </a:lnTo>
                  <a:lnTo>
                    <a:pt x="442378" y="290554"/>
                  </a:lnTo>
                  <a:lnTo>
                    <a:pt x="449580" y="2905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8492629" y="435813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731899" y="4240529"/>
            <a:ext cx="727075" cy="182245"/>
          </a:xfrm>
          <a:custGeom>
            <a:avLst/>
            <a:gdLst/>
            <a:ahLst/>
            <a:cxnLst/>
            <a:rect l="l" t="t" r="r" b="b"/>
            <a:pathLst>
              <a:path w="727075" h="182245">
                <a:moveTo>
                  <a:pt x="726948" y="153923"/>
                </a:moveTo>
                <a:lnTo>
                  <a:pt x="6096" y="0"/>
                </a:lnTo>
                <a:lnTo>
                  <a:pt x="0" y="28194"/>
                </a:lnTo>
                <a:lnTo>
                  <a:pt x="720852" y="182117"/>
                </a:lnTo>
                <a:lnTo>
                  <a:pt x="726948" y="153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4635372" y="441528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838833" y="3865879"/>
            <a:ext cx="59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800" b="1" spc="-7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28392" y="4085335"/>
            <a:ext cx="59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1800" spc="-80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74839" y="4634484"/>
            <a:ext cx="9144000" cy="858519"/>
            <a:chOff x="774839" y="4634484"/>
            <a:chExt cx="9144000" cy="858519"/>
          </a:xfrm>
        </p:grpSpPr>
        <p:sp>
          <p:nvSpPr>
            <p:cNvPr id="54" name="object 54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559699" y="4920996"/>
              <a:ext cx="448945" cy="449580"/>
            </a:xfrm>
            <a:custGeom>
              <a:avLst/>
              <a:gdLst/>
              <a:ahLst/>
              <a:cxnLst/>
              <a:rect l="l" t="t" r="r" b="b"/>
              <a:pathLst>
                <a:path w="448944" h="449579">
                  <a:moveTo>
                    <a:pt x="448818" y="224789"/>
                  </a:moveTo>
                  <a:lnTo>
                    <a:pt x="444253" y="179470"/>
                  </a:lnTo>
                  <a:lnTo>
                    <a:pt x="431161" y="137267"/>
                  </a:lnTo>
                  <a:lnTo>
                    <a:pt x="410442" y="99082"/>
                  </a:lnTo>
                  <a:lnTo>
                    <a:pt x="383000" y="65817"/>
                  </a:lnTo>
                  <a:lnTo>
                    <a:pt x="349735" y="38375"/>
                  </a:lnTo>
                  <a:lnTo>
                    <a:pt x="311550" y="17656"/>
                  </a:lnTo>
                  <a:lnTo>
                    <a:pt x="269347" y="4564"/>
                  </a:lnTo>
                  <a:lnTo>
                    <a:pt x="224028" y="0"/>
                  </a:lnTo>
                  <a:lnTo>
                    <a:pt x="178959" y="4564"/>
                  </a:lnTo>
                  <a:lnTo>
                    <a:pt x="136945" y="17656"/>
                  </a:lnTo>
                  <a:lnTo>
                    <a:pt x="98896" y="38375"/>
                  </a:lnTo>
                  <a:lnTo>
                    <a:pt x="65722" y="65817"/>
                  </a:lnTo>
                  <a:lnTo>
                    <a:pt x="38335" y="99082"/>
                  </a:lnTo>
                  <a:lnTo>
                    <a:pt x="17645" y="137267"/>
                  </a:lnTo>
                  <a:lnTo>
                    <a:pt x="4563" y="179470"/>
                  </a:lnTo>
                  <a:lnTo>
                    <a:pt x="0" y="224789"/>
                  </a:lnTo>
                  <a:lnTo>
                    <a:pt x="4563" y="270109"/>
                  </a:lnTo>
                  <a:lnTo>
                    <a:pt x="17645" y="312312"/>
                  </a:lnTo>
                  <a:lnTo>
                    <a:pt x="38335" y="350497"/>
                  </a:lnTo>
                  <a:lnTo>
                    <a:pt x="65722" y="383762"/>
                  </a:lnTo>
                  <a:lnTo>
                    <a:pt x="98896" y="411204"/>
                  </a:lnTo>
                  <a:lnTo>
                    <a:pt x="136945" y="431923"/>
                  </a:lnTo>
                  <a:lnTo>
                    <a:pt x="178959" y="445015"/>
                  </a:lnTo>
                  <a:lnTo>
                    <a:pt x="224028" y="449579"/>
                  </a:lnTo>
                  <a:lnTo>
                    <a:pt x="269347" y="445015"/>
                  </a:lnTo>
                  <a:lnTo>
                    <a:pt x="311550" y="431923"/>
                  </a:lnTo>
                  <a:lnTo>
                    <a:pt x="349735" y="411204"/>
                  </a:lnTo>
                  <a:lnTo>
                    <a:pt x="383000" y="383762"/>
                  </a:lnTo>
                  <a:lnTo>
                    <a:pt x="410442" y="350497"/>
                  </a:lnTo>
                  <a:lnTo>
                    <a:pt x="431161" y="312312"/>
                  </a:lnTo>
                  <a:lnTo>
                    <a:pt x="444253" y="270109"/>
                  </a:lnTo>
                  <a:lnTo>
                    <a:pt x="448818" y="224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540649" y="4902989"/>
              <a:ext cx="487045" cy="485775"/>
            </a:xfrm>
            <a:custGeom>
              <a:avLst/>
              <a:gdLst/>
              <a:ahLst/>
              <a:cxnLst/>
              <a:rect l="l" t="t" r="r" b="b"/>
              <a:pathLst>
                <a:path w="487044" h="485775">
                  <a:moveTo>
                    <a:pt x="486918" y="242797"/>
                  </a:moveTo>
                  <a:lnTo>
                    <a:pt x="486918" y="229843"/>
                  </a:lnTo>
                  <a:lnTo>
                    <a:pt x="485394" y="217651"/>
                  </a:lnTo>
                  <a:lnTo>
                    <a:pt x="476859" y="176270"/>
                  </a:lnTo>
                  <a:lnTo>
                    <a:pt x="463374" y="139248"/>
                  </a:lnTo>
                  <a:lnTo>
                    <a:pt x="423747" y="78279"/>
                  </a:lnTo>
                  <a:lnTo>
                    <a:pt x="370913" y="34747"/>
                  </a:lnTo>
                  <a:lnTo>
                    <a:pt x="309269" y="8653"/>
                  </a:lnTo>
                  <a:lnTo>
                    <a:pt x="243216" y="0"/>
                  </a:lnTo>
                  <a:lnTo>
                    <a:pt x="209910" y="2214"/>
                  </a:lnTo>
                  <a:lnTo>
                    <a:pt x="145489" y="19725"/>
                  </a:lnTo>
                  <a:lnTo>
                    <a:pt x="87656" y="54682"/>
                  </a:lnTo>
                  <a:lnTo>
                    <a:pt x="40810" y="107087"/>
                  </a:lnTo>
                  <a:lnTo>
                    <a:pt x="9348" y="176941"/>
                  </a:lnTo>
                  <a:lnTo>
                    <a:pt x="761" y="218413"/>
                  </a:lnTo>
                  <a:lnTo>
                    <a:pt x="0" y="230605"/>
                  </a:lnTo>
                  <a:lnTo>
                    <a:pt x="0" y="255751"/>
                  </a:lnTo>
                  <a:lnTo>
                    <a:pt x="13718" y="322742"/>
                  </a:lnTo>
                  <a:lnTo>
                    <a:pt x="29914" y="359710"/>
                  </a:lnTo>
                  <a:lnTo>
                    <a:pt x="38100" y="372610"/>
                  </a:lnTo>
                  <a:lnTo>
                    <a:pt x="38100" y="232129"/>
                  </a:lnTo>
                  <a:lnTo>
                    <a:pt x="38862" y="221461"/>
                  </a:lnTo>
                  <a:lnTo>
                    <a:pt x="48452" y="179830"/>
                  </a:lnTo>
                  <a:lnTo>
                    <a:pt x="63780" y="143588"/>
                  </a:lnTo>
                  <a:lnTo>
                    <a:pt x="108516" y="87185"/>
                  </a:lnTo>
                  <a:lnTo>
                    <a:pt x="166791" y="52092"/>
                  </a:lnTo>
                  <a:lnTo>
                    <a:pt x="232328" y="38151"/>
                  </a:lnTo>
                  <a:lnTo>
                    <a:pt x="265859" y="39062"/>
                  </a:lnTo>
                  <a:lnTo>
                    <a:pt x="330520" y="56549"/>
                  </a:lnTo>
                  <a:lnTo>
                    <a:pt x="386752" y="94789"/>
                  </a:lnTo>
                  <a:lnTo>
                    <a:pt x="428277" y="153623"/>
                  </a:lnTo>
                  <a:lnTo>
                    <a:pt x="441563" y="190712"/>
                  </a:lnTo>
                  <a:lnTo>
                    <a:pt x="448818" y="232891"/>
                  </a:lnTo>
                  <a:lnTo>
                    <a:pt x="448818" y="373328"/>
                  </a:lnTo>
                  <a:lnTo>
                    <a:pt x="457322" y="359791"/>
                  </a:lnTo>
                  <a:lnTo>
                    <a:pt x="472295" y="324885"/>
                  </a:lnTo>
                  <a:lnTo>
                    <a:pt x="482350" y="285872"/>
                  </a:lnTo>
                  <a:lnTo>
                    <a:pt x="486918" y="242797"/>
                  </a:lnTo>
                  <a:close/>
                </a:path>
                <a:path w="487044" h="485775">
                  <a:moveTo>
                    <a:pt x="448818" y="373328"/>
                  </a:moveTo>
                  <a:lnTo>
                    <a:pt x="448818" y="254227"/>
                  </a:lnTo>
                  <a:lnTo>
                    <a:pt x="440981" y="297756"/>
                  </a:lnTo>
                  <a:lnTo>
                    <a:pt x="426611" y="335861"/>
                  </a:lnTo>
                  <a:lnTo>
                    <a:pt x="406603" y="368494"/>
                  </a:lnTo>
                  <a:lnTo>
                    <a:pt x="353250" y="417165"/>
                  </a:lnTo>
                  <a:lnTo>
                    <a:pt x="288076" y="443402"/>
                  </a:lnTo>
                  <a:lnTo>
                    <a:pt x="253293" y="447994"/>
                  </a:lnTo>
                  <a:lnTo>
                    <a:pt x="218238" y="446840"/>
                  </a:lnTo>
                  <a:lnTo>
                    <a:pt x="150892" y="427111"/>
                  </a:lnTo>
                  <a:lnTo>
                    <a:pt x="93192" y="383851"/>
                  </a:lnTo>
                  <a:lnTo>
                    <a:pt x="70197" y="353283"/>
                  </a:lnTo>
                  <a:lnTo>
                    <a:pt x="52296" y="316694"/>
                  </a:lnTo>
                  <a:lnTo>
                    <a:pt x="40386" y="274039"/>
                  </a:lnTo>
                  <a:lnTo>
                    <a:pt x="38100" y="253465"/>
                  </a:lnTo>
                  <a:lnTo>
                    <a:pt x="38100" y="372610"/>
                  </a:lnTo>
                  <a:lnTo>
                    <a:pt x="74323" y="419198"/>
                  </a:lnTo>
                  <a:lnTo>
                    <a:pt x="130955" y="459721"/>
                  </a:lnTo>
                  <a:lnTo>
                    <a:pt x="195255" y="481641"/>
                  </a:lnTo>
                  <a:lnTo>
                    <a:pt x="228856" y="485739"/>
                  </a:lnTo>
                  <a:lnTo>
                    <a:pt x="262666" y="485322"/>
                  </a:lnTo>
                  <a:lnTo>
                    <a:pt x="328631" y="471125"/>
                  </a:lnTo>
                  <a:lnTo>
                    <a:pt x="388595" y="439411"/>
                  </a:lnTo>
                  <a:lnTo>
                    <a:pt x="438002" y="390544"/>
                  </a:lnTo>
                  <a:lnTo>
                    <a:pt x="448818" y="3733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1669669" y="492201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323217" y="4635246"/>
            <a:ext cx="3261360" cy="857250"/>
            <a:chOff x="1323217" y="4635246"/>
            <a:chExt cx="3261360" cy="857250"/>
          </a:xfrm>
        </p:grpSpPr>
        <p:sp>
          <p:nvSpPr>
            <p:cNvPr id="62" name="object 62"/>
            <p:cNvSpPr/>
            <p:nvPr/>
          </p:nvSpPr>
          <p:spPr>
            <a:xfrm>
              <a:off x="1323213" y="5312676"/>
              <a:ext cx="889000" cy="180340"/>
            </a:xfrm>
            <a:custGeom>
              <a:avLst/>
              <a:gdLst/>
              <a:ahLst/>
              <a:cxnLst/>
              <a:rect l="l" t="t" r="r" b="b"/>
              <a:pathLst>
                <a:path w="889000" h="180339">
                  <a:moveTo>
                    <a:pt x="308876" y="24384"/>
                  </a:moveTo>
                  <a:lnTo>
                    <a:pt x="293636" y="0"/>
                  </a:lnTo>
                  <a:lnTo>
                    <a:pt x="0" y="179832"/>
                  </a:lnTo>
                  <a:lnTo>
                    <a:pt x="54444" y="179832"/>
                  </a:lnTo>
                  <a:lnTo>
                    <a:pt x="308876" y="24384"/>
                  </a:lnTo>
                  <a:close/>
                </a:path>
                <a:path w="889000" h="180339">
                  <a:moveTo>
                    <a:pt x="888758" y="179832"/>
                  </a:moveTo>
                  <a:lnTo>
                    <a:pt x="628154" y="0"/>
                  </a:lnTo>
                  <a:lnTo>
                    <a:pt x="612152" y="23622"/>
                  </a:lnTo>
                  <a:lnTo>
                    <a:pt x="838530" y="179832"/>
                  </a:lnTo>
                  <a:lnTo>
                    <a:pt x="888758" y="179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2202874" y="4635246"/>
              <a:ext cx="436245" cy="171450"/>
            </a:xfrm>
            <a:custGeom>
              <a:avLst/>
              <a:gdLst/>
              <a:ahLst/>
              <a:cxnLst/>
              <a:rect l="l" t="t" r="r" b="b"/>
              <a:pathLst>
                <a:path w="436244" h="171450">
                  <a:moveTo>
                    <a:pt x="435770" y="0"/>
                  </a:moveTo>
                  <a:lnTo>
                    <a:pt x="0" y="0"/>
                  </a:lnTo>
                  <a:lnTo>
                    <a:pt x="10752" y="34504"/>
                  </a:lnTo>
                  <a:lnTo>
                    <a:pt x="31470" y="72553"/>
                  </a:lnTo>
                  <a:lnTo>
                    <a:pt x="58912" y="105727"/>
                  </a:lnTo>
                  <a:lnTo>
                    <a:pt x="92177" y="133114"/>
                  </a:lnTo>
                  <a:lnTo>
                    <a:pt x="130362" y="153804"/>
                  </a:lnTo>
                  <a:lnTo>
                    <a:pt x="172565" y="166886"/>
                  </a:lnTo>
                  <a:lnTo>
                    <a:pt x="217885" y="171449"/>
                  </a:lnTo>
                  <a:lnTo>
                    <a:pt x="263204" y="166886"/>
                  </a:lnTo>
                  <a:lnTo>
                    <a:pt x="305408" y="153804"/>
                  </a:lnTo>
                  <a:lnTo>
                    <a:pt x="343592" y="133114"/>
                  </a:lnTo>
                  <a:lnTo>
                    <a:pt x="376857" y="105727"/>
                  </a:lnTo>
                  <a:lnTo>
                    <a:pt x="404299" y="72553"/>
                  </a:lnTo>
                  <a:lnTo>
                    <a:pt x="425018" y="34504"/>
                  </a:lnTo>
                  <a:lnTo>
                    <a:pt x="4357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184046" y="4635246"/>
              <a:ext cx="473709" cy="189865"/>
            </a:xfrm>
            <a:custGeom>
              <a:avLst/>
              <a:gdLst/>
              <a:ahLst/>
              <a:cxnLst/>
              <a:rect l="l" t="t" r="r" b="b"/>
              <a:pathLst>
                <a:path w="473710" h="189864">
                  <a:moveTo>
                    <a:pt x="473293" y="0"/>
                  </a:moveTo>
                  <a:lnTo>
                    <a:pt x="434382" y="0"/>
                  </a:lnTo>
                  <a:lnTo>
                    <a:pt x="434088" y="1684"/>
                  </a:lnTo>
                  <a:lnTo>
                    <a:pt x="419884" y="39836"/>
                  </a:lnTo>
                  <a:lnTo>
                    <a:pt x="399980" y="72501"/>
                  </a:lnTo>
                  <a:lnTo>
                    <a:pt x="346685" y="121197"/>
                  </a:lnTo>
                  <a:lnTo>
                    <a:pt x="281423" y="147420"/>
                  </a:lnTo>
                  <a:lnTo>
                    <a:pt x="246561" y="151995"/>
                  </a:lnTo>
                  <a:lnTo>
                    <a:pt x="211415" y="150819"/>
                  </a:lnTo>
                  <a:lnTo>
                    <a:pt x="143882" y="131042"/>
                  </a:lnTo>
                  <a:lnTo>
                    <a:pt x="86043" y="87739"/>
                  </a:lnTo>
                  <a:lnTo>
                    <a:pt x="63016" y="57154"/>
                  </a:lnTo>
                  <a:lnTo>
                    <a:pt x="45120" y="20557"/>
                  </a:lnTo>
                  <a:lnTo>
                    <a:pt x="39404" y="0"/>
                  </a:lnTo>
                  <a:lnTo>
                    <a:pt x="0" y="0"/>
                  </a:lnTo>
                  <a:lnTo>
                    <a:pt x="23128" y="63582"/>
                  </a:lnTo>
                  <a:lnTo>
                    <a:pt x="67277" y="123103"/>
                  </a:lnTo>
                  <a:lnTo>
                    <a:pt x="123785" y="163676"/>
                  </a:lnTo>
                  <a:lnTo>
                    <a:pt x="188071" y="185651"/>
                  </a:lnTo>
                  <a:lnTo>
                    <a:pt x="221699" y="189774"/>
                  </a:lnTo>
                  <a:lnTo>
                    <a:pt x="255553" y="189380"/>
                  </a:lnTo>
                  <a:lnTo>
                    <a:pt x="321650" y="175216"/>
                  </a:lnTo>
                  <a:lnTo>
                    <a:pt x="381780" y="143510"/>
                  </a:lnTo>
                  <a:lnTo>
                    <a:pt x="431362" y="94614"/>
                  </a:lnTo>
                  <a:lnTo>
                    <a:pt x="465813" y="28880"/>
                  </a:lnTo>
                  <a:lnTo>
                    <a:pt x="47329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129972" y="4635246"/>
              <a:ext cx="436245" cy="171450"/>
            </a:xfrm>
            <a:custGeom>
              <a:avLst/>
              <a:gdLst/>
              <a:ahLst/>
              <a:cxnLst/>
              <a:rect l="l" t="t" r="r" b="b"/>
              <a:pathLst>
                <a:path w="436245" h="171450">
                  <a:moveTo>
                    <a:pt x="435770" y="0"/>
                  </a:moveTo>
                  <a:lnTo>
                    <a:pt x="0" y="0"/>
                  </a:lnTo>
                  <a:lnTo>
                    <a:pt x="10752" y="34504"/>
                  </a:lnTo>
                  <a:lnTo>
                    <a:pt x="31470" y="72553"/>
                  </a:lnTo>
                  <a:lnTo>
                    <a:pt x="58912" y="105727"/>
                  </a:lnTo>
                  <a:lnTo>
                    <a:pt x="92177" y="133114"/>
                  </a:lnTo>
                  <a:lnTo>
                    <a:pt x="130362" y="153804"/>
                  </a:lnTo>
                  <a:lnTo>
                    <a:pt x="172565" y="166886"/>
                  </a:lnTo>
                  <a:lnTo>
                    <a:pt x="217885" y="171449"/>
                  </a:lnTo>
                  <a:lnTo>
                    <a:pt x="263204" y="166886"/>
                  </a:lnTo>
                  <a:lnTo>
                    <a:pt x="305408" y="153804"/>
                  </a:lnTo>
                  <a:lnTo>
                    <a:pt x="343592" y="133114"/>
                  </a:lnTo>
                  <a:lnTo>
                    <a:pt x="376857" y="105727"/>
                  </a:lnTo>
                  <a:lnTo>
                    <a:pt x="404299" y="72553"/>
                  </a:lnTo>
                  <a:lnTo>
                    <a:pt x="425018" y="34504"/>
                  </a:lnTo>
                  <a:lnTo>
                    <a:pt x="4357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4111177" y="4635246"/>
              <a:ext cx="473709" cy="190500"/>
            </a:xfrm>
            <a:custGeom>
              <a:avLst/>
              <a:gdLst/>
              <a:ahLst/>
              <a:cxnLst/>
              <a:rect l="l" t="t" r="r" b="b"/>
              <a:pathLst>
                <a:path w="473710" h="190500">
                  <a:moveTo>
                    <a:pt x="473280" y="0"/>
                  </a:moveTo>
                  <a:lnTo>
                    <a:pt x="434631" y="0"/>
                  </a:lnTo>
                  <a:lnTo>
                    <a:pt x="422186" y="35519"/>
                  </a:lnTo>
                  <a:lnTo>
                    <a:pt x="404255" y="66982"/>
                  </a:lnTo>
                  <a:lnTo>
                    <a:pt x="355815" y="115219"/>
                  </a:lnTo>
                  <a:lnTo>
                    <a:pt x="295687" y="143627"/>
                  </a:lnTo>
                  <a:lnTo>
                    <a:pt x="229971" y="151910"/>
                  </a:lnTo>
                  <a:lnTo>
                    <a:pt x="196924" y="148413"/>
                  </a:lnTo>
                  <a:lnTo>
                    <a:pt x="134263" y="125957"/>
                  </a:lnTo>
                  <a:lnTo>
                    <a:pt x="81264" y="82639"/>
                  </a:lnTo>
                  <a:lnTo>
                    <a:pt x="44027" y="18164"/>
                  </a:lnTo>
                  <a:lnTo>
                    <a:pt x="39154" y="0"/>
                  </a:lnTo>
                  <a:lnTo>
                    <a:pt x="0" y="0"/>
                  </a:lnTo>
                  <a:lnTo>
                    <a:pt x="23274" y="63642"/>
                  </a:lnTo>
                  <a:lnTo>
                    <a:pt x="67525" y="123213"/>
                  </a:lnTo>
                  <a:lnTo>
                    <a:pt x="124074" y="163824"/>
                  </a:lnTo>
                  <a:lnTo>
                    <a:pt x="188352" y="185824"/>
                  </a:lnTo>
                  <a:lnTo>
                    <a:pt x="221962" y="189956"/>
                  </a:lnTo>
                  <a:lnTo>
                    <a:pt x="255791" y="189566"/>
                  </a:lnTo>
                  <a:lnTo>
                    <a:pt x="321823" y="175399"/>
                  </a:lnTo>
                  <a:lnTo>
                    <a:pt x="381880" y="143674"/>
                  </a:lnTo>
                  <a:lnTo>
                    <a:pt x="431394" y="94742"/>
                  </a:lnTo>
                  <a:lnTo>
                    <a:pt x="465797" y="28954"/>
                  </a:lnTo>
                  <a:lnTo>
                    <a:pt x="4732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762897" y="4929378"/>
              <a:ext cx="450850" cy="448945"/>
            </a:xfrm>
            <a:custGeom>
              <a:avLst/>
              <a:gdLst/>
              <a:ahLst/>
              <a:cxnLst/>
              <a:rect l="l" t="t" r="r" b="b"/>
              <a:pathLst>
                <a:path w="450850" h="448945">
                  <a:moveTo>
                    <a:pt x="450342" y="224789"/>
                  </a:moveTo>
                  <a:lnTo>
                    <a:pt x="445777" y="179470"/>
                  </a:lnTo>
                  <a:lnTo>
                    <a:pt x="432685" y="137267"/>
                  </a:lnTo>
                  <a:lnTo>
                    <a:pt x="411966" y="99082"/>
                  </a:lnTo>
                  <a:lnTo>
                    <a:pt x="384524" y="65817"/>
                  </a:lnTo>
                  <a:lnTo>
                    <a:pt x="351259" y="38375"/>
                  </a:lnTo>
                  <a:lnTo>
                    <a:pt x="313074" y="17656"/>
                  </a:lnTo>
                  <a:lnTo>
                    <a:pt x="270871" y="4564"/>
                  </a:lnTo>
                  <a:lnTo>
                    <a:pt x="225552" y="0"/>
                  </a:lnTo>
                  <a:lnTo>
                    <a:pt x="179980" y="4564"/>
                  </a:lnTo>
                  <a:lnTo>
                    <a:pt x="137588" y="17656"/>
                  </a:lnTo>
                  <a:lnTo>
                    <a:pt x="99268" y="38375"/>
                  </a:lnTo>
                  <a:lnTo>
                    <a:pt x="65912" y="65817"/>
                  </a:lnTo>
                  <a:lnTo>
                    <a:pt x="38415" y="99082"/>
                  </a:lnTo>
                  <a:lnTo>
                    <a:pt x="17668" y="137267"/>
                  </a:lnTo>
                  <a:lnTo>
                    <a:pt x="4566" y="179470"/>
                  </a:lnTo>
                  <a:lnTo>
                    <a:pt x="0" y="224789"/>
                  </a:lnTo>
                  <a:lnTo>
                    <a:pt x="4566" y="269858"/>
                  </a:lnTo>
                  <a:lnTo>
                    <a:pt x="17668" y="311872"/>
                  </a:lnTo>
                  <a:lnTo>
                    <a:pt x="38415" y="349921"/>
                  </a:lnTo>
                  <a:lnTo>
                    <a:pt x="65913" y="383095"/>
                  </a:lnTo>
                  <a:lnTo>
                    <a:pt x="99268" y="410482"/>
                  </a:lnTo>
                  <a:lnTo>
                    <a:pt x="137588" y="431172"/>
                  </a:lnTo>
                  <a:lnTo>
                    <a:pt x="179980" y="444254"/>
                  </a:lnTo>
                  <a:lnTo>
                    <a:pt x="225552" y="448817"/>
                  </a:lnTo>
                  <a:lnTo>
                    <a:pt x="270871" y="444254"/>
                  </a:lnTo>
                  <a:lnTo>
                    <a:pt x="313074" y="431172"/>
                  </a:lnTo>
                  <a:lnTo>
                    <a:pt x="351259" y="410482"/>
                  </a:lnTo>
                  <a:lnTo>
                    <a:pt x="384524" y="383095"/>
                  </a:lnTo>
                  <a:lnTo>
                    <a:pt x="411966" y="349921"/>
                  </a:lnTo>
                  <a:lnTo>
                    <a:pt x="432685" y="311872"/>
                  </a:lnTo>
                  <a:lnTo>
                    <a:pt x="445777" y="269858"/>
                  </a:lnTo>
                  <a:lnTo>
                    <a:pt x="450342" y="224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2835529" y="4766564"/>
            <a:ext cx="305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Symbol" panose="05050102010706020507"/>
                <a:cs typeface="Symbol" panose="05050102010706020507"/>
              </a:rPr>
              <a:t></a:t>
            </a:r>
            <a:endParaRPr sz="3600">
              <a:latin typeface="Symbol" panose="05050102010706020507"/>
              <a:cs typeface="Symbol" panose="05050102010706020507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936127" y="4635246"/>
            <a:ext cx="7621905" cy="1714500"/>
            <a:chOff x="1936127" y="4635246"/>
            <a:chExt cx="7621905" cy="1714500"/>
          </a:xfrm>
        </p:grpSpPr>
        <p:sp>
          <p:nvSpPr>
            <p:cNvPr id="70" name="object 70"/>
            <p:cNvSpPr/>
            <p:nvPr/>
          </p:nvSpPr>
          <p:spPr>
            <a:xfrm>
              <a:off x="1936127" y="4748034"/>
              <a:ext cx="1057910" cy="231775"/>
            </a:xfrm>
            <a:custGeom>
              <a:avLst/>
              <a:gdLst/>
              <a:ahLst/>
              <a:cxnLst/>
              <a:rect l="l" t="t" r="r" b="b"/>
              <a:pathLst>
                <a:path w="1057910" h="231775">
                  <a:moveTo>
                    <a:pt x="332994" y="25146"/>
                  </a:moveTo>
                  <a:lnTo>
                    <a:pt x="316992" y="762"/>
                  </a:lnTo>
                  <a:lnTo>
                    <a:pt x="0" y="207264"/>
                  </a:lnTo>
                  <a:lnTo>
                    <a:pt x="15240" y="231648"/>
                  </a:lnTo>
                  <a:lnTo>
                    <a:pt x="332994" y="25146"/>
                  </a:lnTo>
                  <a:close/>
                </a:path>
                <a:path w="1057910" h="231775">
                  <a:moveTo>
                    <a:pt x="1057656" y="168402"/>
                  </a:moveTo>
                  <a:lnTo>
                    <a:pt x="649224" y="0"/>
                  </a:lnTo>
                  <a:lnTo>
                    <a:pt x="638556" y="25908"/>
                  </a:lnTo>
                  <a:lnTo>
                    <a:pt x="1046226" y="194310"/>
                  </a:lnTo>
                  <a:lnTo>
                    <a:pt x="1057656" y="1684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9518027" y="4635246"/>
              <a:ext cx="39625" cy="1714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3743833" y="4758944"/>
            <a:ext cx="1226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2815" algn="l"/>
              </a:tabLst>
            </a:pPr>
            <a:r>
              <a:rPr sz="3600" b="1" spc="-5" dirty="0">
                <a:latin typeface="Symbol" panose="05050102010706020507"/>
                <a:cs typeface="Symbol" panose="05050102010706020507"/>
              </a:rPr>
              <a:t></a:t>
            </a:r>
            <a:r>
              <a:rPr sz="36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b="1" spc="-5" dirty="0">
                <a:latin typeface="Symbol" panose="05050102010706020507"/>
                <a:cs typeface="Symbol" panose="05050102010706020507"/>
              </a:rPr>
              <a:t></a:t>
            </a:r>
            <a:endParaRPr sz="3600">
              <a:latin typeface="Symbol" panose="05050102010706020507"/>
              <a:cs typeface="Symbol" panose="05050102010706020507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889133" y="4635246"/>
            <a:ext cx="4958080" cy="299085"/>
            <a:chOff x="3889133" y="4635246"/>
            <a:chExt cx="4958080" cy="299085"/>
          </a:xfrm>
        </p:grpSpPr>
        <p:sp>
          <p:nvSpPr>
            <p:cNvPr id="74" name="object 74"/>
            <p:cNvSpPr/>
            <p:nvPr/>
          </p:nvSpPr>
          <p:spPr>
            <a:xfrm>
              <a:off x="3889133" y="4748034"/>
              <a:ext cx="934719" cy="186055"/>
            </a:xfrm>
            <a:custGeom>
              <a:avLst/>
              <a:gdLst/>
              <a:ahLst/>
              <a:cxnLst/>
              <a:rect l="l" t="t" r="r" b="b"/>
              <a:pathLst>
                <a:path w="934720" h="186054">
                  <a:moveTo>
                    <a:pt x="306324" y="25146"/>
                  </a:moveTo>
                  <a:lnTo>
                    <a:pt x="292608" y="762"/>
                  </a:lnTo>
                  <a:lnTo>
                    <a:pt x="0" y="160782"/>
                  </a:lnTo>
                  <a:lnTo>
                    <a:pt x="13716" y="185928"/>
                  </a:lnTo>
                  <a:lnTo>
                    <a:pt x="306324" y="25146"/>
                  </a:lnTo>
                  <a:close/>
                </a:path>
                <a:path w="934720" h="186054">
                  <a:moveTo>
                    <a:pt x="934212" y="160782"/>
                  </a:moveTo>
                  <a:lnTo>
                    <a:pt x="624840" y="0"/>
                  </a:lnTo>
                  <a:lnTo>
                    <a:pt x="611886" y="25908"/>
                  </a:lnTo>
                  <a:lnTo>
                    <a:pt x="921258" y="185928"/>
                  </a:lnTo>
                  <a:lnTo>
                    <a:pt x="934212" y="1607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6470061" y="4635246"/>
              <a:ext cx="436245" cy="171450"/>
            </a:xfrm>
            <a:custGeom>
              <a:avLst/>
              <a:gdLst/>
              <a:ahLst/>
              <a:cxnLst/>
              <a:rect l="l" t="t" r="r" b="b"/>
              <a:pathLst>
                <a:path w="436245" h="171450">
                  <a:moveTo>
                    <a:pt x="435770" y="0"/>
                  </a:moveTo>
                  <a:lnTo>
                    <a:pt x="0" y="0"/>
                  </a:lnTo>
                  <a:lnTo>
                    <a:pt x="10752" y="34504"/>
                  </a:lnTo>
                  <a:lnTo>
                    <a:pt x="31470" y="72553"/>
                  </a:lnTo>
                  <a:lnTo>
                    <a:pt x="58912" y="105727"/>
                  </a:lnTo>
                  <a:lnTo>
                    <a:pt x="92177" y="133114"/>
                  </a:lnTo>
                  <a:lnTo>
                    <a:pt x="130362" y="153804"/>
                  </a:lnTo>
                  <a:lnTo>
                    <a:pt x="172565" y="166886"/>
                  </a:lnTo>
                  <a:lnTo>
                    <a:pt x="217885" y="171449"/>
                  </a:lnTo>
                  <a:lnTo>
                    <a:pt x="263204" y="166886"/>
                  </a:lnTo>
                  <a:lnTo>
                    <a:pt x="305408" y="153804"/>
                  </a:lnTo>
                  <a:lnTo>
                    <a:pt x="343592" y="133114"/>
                  </a:lnTo>
                  <a:lnTo>
                    <a:pt x="376857" y="105727"/>
                  </a:lnTo>
                  <a:lnTo>
                    <a:pt x="404299" y="72553"/>
                  </a:lnTo>
                  <a:lnTo>
                    <a:pt x="425018" y="34504"/>
                  </a:lnTo>
                  <a:lnTo>
                    <a:pt x="4357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6456001" y="4635246"/>
              <a:ext cx="463550" cy="185420"/>
            </a:xfrm>
            <a:custGeom>
              <a:avLst/>
              <a:gdLst/>
              <a:ahLst/>
              <a:cxnLst/>
              <a:rect l="l" t="t" r="r" b="b"/>
              <a:pathLst>
                <a:path w="463550" h="185420">
                  <a:moveTo>
                    <a:pt x="463356" y="0"/>
                  </a:moveTo>
                  <a:lnTo>
                    <a:pt x="435047" y="0"/>
                  </a:lnTo>
                  <a:lnTo>
                    <a:pt x="435000" y="270"/>
                  </a:lnTo>
                  <a:lnTo>
                    <a:pt x="421718" y="37513"/>
                  </a:lnTo>
                  <a:lnTo>
                    <a:pt x="380194" y="97039"/>
                  </a:lnTo>
                  <a:lnTo>
                    <a:pt x="323848" y="136374"/>
                  </a:lnTo>
                  <a:lnTo>
                    <a:pt x="258832" y="155223"/>
                  </a:lnTo>
                  <a:lnTo>
                    <a:pt x="224996" y="156874"/>
                  </a:lnTo>
                  <a:lnTo>
                    <a:pt x="191300" y="153293"/>
                  </a:lnTo>
                  <a:lnTo>
                    <a:pt x="127402" y="130290"/>
                  </a:lnTo>
                  <a:lnTo>
                    <a:pt x="73291" y="85921"/>
                  </a:lnTo>
                  <a:lnTo>
                    <a:pt x="35119" y="19892"/>
                  </a:lnTo>
                  <a:lnTo>
                    <a:pt x="29721" y="0"/>
                  </a:lnTo>
                  <a:lnTo>
                    <a:pt x="0" y="0"/>
                  </a:lnTo>
                  <a:lnTo>
                    <a:pt x="22364" y="61385"/>
                  </a:lnTo>
                  <a:lnTo>
                    <a:pt x="65691" y="119780"/>
                  </a:lnTo>
                  <a:lnTo>
                    <a:pt x="121192" y="159543"/>
                  </a:lnTo>
                  <a:lnTo>
                    <a:pt x="184343" y="181038"/>
                  </a:lnTo>
                  <a:lnTo>
                    <a:pt x="217372" y="185049"/>
                  </a:lnTo>
                  <a:lnTo>
                    <a:pt x="250617" y="184627"/>
                  </a:lnTo>
                  <a:lnTo>
                    <a:pt x="315491" y="170672"/>
                  </a:lnTo>
                  <a:lnTo>
                    <a:pt x="374438" y="139536"/>
                  </a:lnTo>
                  <a:lnTo>
                    <a:pt x="422932" y="91580"/>
                  </a:lnTo>
                  <a:lnTo>
                    <a:pt x="456450" y="27167"/>
                  </a:lnTo>
                  <a:lnTo>
                    <a:pt x="4633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8397172" y="4635246"/>
              <a:ext cx="436245" cy="171450"/>
            </a:xfrm>
            <a:custGeom>
              <a:avLst/>
              <a:gdLst/>
              <a:ahLst/>
              <a:cxnLst/>
              <a:rect l="l" t="t" r="r" b="b"/>
              <a:pathLst>
                <a:path w="436245" h="171450">
                  <a:moveTo>
                    <a:pt x="435770" y="0"/>
                  </a:moveTo>
                  <a:lnTo>
                    <a:pt x="0" y="0"/>
                  </a:lnTo>
                  <a:lnTo>
                    <a:pt x="10752" y="34504"/>
                  </a:lnTo>
                  <a:lnTo>
                    <a:pt x="31470" y="72553"/>
                  </a:lnTo>
                  <a:lnTo>
                    <a:pt x="58912" y="105727"/>
                  </a:lnTo>
                  <a:lnTo>
                    <a:pt x="92177" y="133114"/>
                  </a:lnTo>
                  <a:lnTo>
                    <a:pt x="130362" y="153804"/>
                  </a:lnTo>
                  <a:lnTo>
                    <a:pt x="172565" y="166886"/>
                  </a:lnTo>
                  <a:lnTo>
                    <a:pt x="217885" y="171449"/>
                  </a:lnTo>
                  <a:lnTo>
                    <a:pt x="263204" y="166886"/>
                  </a:lnTo>
                  <a:lnTo>
                    <a:pt x="305408" y="153804"/>
                  </a:lnTo>
                  <a:lnTo>
                    <a:pt x="343592" y="133114"/>
                  </a:lnTo>
                  <a:lnTo>
                    <a:pt x="376857" y="105727"/>
                  </a:lnTo>
                  <a:lnTo>
                    <a:pt x="404299" y="72553"/>
                  </a:lnTo>
                  <a:lnTo>
                    <a:pt x="425018" y="34504"/>
                  </a:lnTo>
                  <a:lnTo>
                    <a:pt x="4357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8383163" y="4635246"/>
              <a:ext cx="464184" cy="185420"/>
            </a:xfrm>
            <a:custGeom>
              <a:avLst/>
              <a:gdLst/>
              <a:ahLst/>
              <a:cxnLst/>
              <a:rect l="l" t="t" r="r" b="b"/>
              <a:pathLst>
                <a:path w="464184" h="185420">
                  <a:moveTo>
                    <a:pt x="463622" y="0"/>
                  </a:moveTo>
                  <a:lnTo>
                    <a:pt x="434991" y="0"/>
                  </a:lnTo>
                  <a:lnTo>
                    <a:pt x="434948" y="250"/>
                  </a:lnTo>
                  <a:lnTo>
                    <a:pt x="421702" y="37482"/>
                  </a:lnTo>
                  <a:lnTo>
                    <a:pt x="380273" y="97008"/>
                  </a:lnTo>
                  <a:lnTo>
                    <a:pt x="324033" y="136361"/>
                  </a:lnTo>
                  <a:lnTo>
                    <a:pt x="259112" y="155239"/>
                  </a:lnTo>
                  <a:lnTo>
                    <a:pt x="225312" y="156905"/>
                  </a:lnTo>
                  <a:lnTo>
                    <a:pt x="191639" y="153338"/>
                  </a:lnTo>
                  <a:lnTo>
                    <a:pt x="127740" y="130354"/>
                  </a:lnTo>
                  <a:lnTo>
                    <a:pt x="73546" y="85984"/>
                  </a:lnTo>
                  <a:lnTo>
                    <a:pt x="35183" y="19923"/>
                  </a:lnTo>
                  <a:lnTo>
                    <a:pt x="29713" y="0"/>
                  </a:lnTo>
                  <a:lnTo>
                    <a:pt x="0" y="0"/>
                  </a:lnTo>
                  <a:lnTo>
                    <a:pt x="22619" y="61399"/>
                  </a:lnTo>
                  <a:lnTo>
                    <a:pt x="66040" y="119824"/>
                  </a:lnTo>
                  <a:lnTo>
                    <a:pt x="121467" y="159626"/>
                  </a:lnTo>
                  <a:lnTo>
                    <a:pt x="184442" y="181161"/>
                  </a:lnTo>
                  <a:lnTo>
                    <a:pt x="217367" y="185189"/>
                  </a:lnTo>
                  <a:lnTo>
                    <a:pt x="250507" y="184784"/>
                  </a:lnTo>
                  <a:lnTo>
                    <a:pt x="315203" y="170851"/>
                  </a:lnTo>
                  <a:lnTo>
                    <a:pt x="374074" y="139717"/>
                  </a:lnTo>
                  <a:lnTo>
                    <a:pt x="422660" y="91737"/>
                  </a:lnTo>
                  <a:lnTo>
                    <a:pt x="456504" y="27266"/>
                  </a:lnTo>
                  <a:lnTo>
                    <a:pt x="4636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8011045" y="4758944"/>
            <a:ext cx="1226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2815" algn="l"/>
              </a:tabLst>
            </a:pPr>
            <a:r>
              <a:rPr sz="3600" b="1" spc="-5" dirty="0">
                <a:latin typeface="Symbol" panose="05050102010706020507"/>
                <a:cs typeface="Symbol" panose="05050102010706020507"/>
              </a:rPr>
              <a:t></a:t>
            </a:r>
            <a:r>
              <a:rPr sz="36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b="1" spc="-5" dirty="0">
                <a:latin typeface="Symbol" panose="05050102010706020507"/>
                <a:cs typeface="Symbol" panose="05050102010706020507"/>
              </a:rPr>
              <a:t></a:t>
            </a:r>
            <a:endParaRPr sz="3600">
              <a:latin typeface="Symbol" panose="05050102010706020507"/>
              <a:cs typeface="Symbol" panose="05050102010706020507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822845" y="4743450"/>
            <a:ext cx="9096375" cy="1606550"/>
            <a:chOff x="822845" y="4743450"/>
            <a:chExt cx="9096375" cy="1606550"/>
          </a:xfrm>
        </p:grpSpPr>
        <p:sp>
          <p:nvSpPr>
            <p:cNvPr id="81" name="object 81"/>
            <p:cNvSpPr/>
            <p:nvPr/>
          </p:nvSpPr>
          <p:spPr>
            <a:xfrm>
              <a:off x="8156334" y="4743462"/>
              <a:ext cx="934719" cy="190500"/>
            </a:xfrm>
            <a:custGeom>
              <a:avLst/>
              <a:gdLst/>
              <a:ahLst/>
              <a:cxnLst/>
              <a:rect l="l" t="t" r="r" b="b"/>
              <a:pathLst>
                <a:path w="934720" h="190500">
                  <a:moveTo>
                    <a:pt x="306324" y="25146"/>
                  </a:moveTo>
                  <a:lnTo>
                    <a:pt x="291846" y="0"/>
                  </a:lnTo>
                  <a:lnTo>
                    <a:pt x="0" y="165354"/>
                  </a:lnTo>
                  <a:lnTo>
                    <a:pt x="14478" y="190500"/>
                  </a:lnTo>
                  <a:lnTo>
                    <a:pt x="306324" y="25146"/>
                  </a:lnTo>
                  <a:close/>
                </a:path>
                <a:path w="934720" h="190500">
                  <a:moveTo>
                    <a:pt x="934212" y="165354"/>
                  </a:moveTo>
                  <a:lnTo>
                    <a:pt x="624840" y="0"/>
                  </a:lnTo>
                  <a:lnTo>
                    <a:pt x="611886" y="25146"/>
                  </a:lnTo>
                  <a:lnTo>
                    <a:pt x="921258" y="190500"/>
                  </a:lnTo>
                  <a:lnTo>
                    <a:pt x="934212" y="1653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5804039" y="4910942"/>
              <a:ext cx="487680" cy="485775"/>
            </a:xfrm>
            <a:custGeom>
              <a:avLst/>
              <a:gdLst/>
              <a:ahLst/>
              <a:cxnLst/>
              <a:rect l="l" t="t" r="r" b="b"/>
              <a:pathLst>
                <a:path w="487679" h="485775">
                  <a:moveTo>
                    <a:pt x="487680" y="242463"/>
                  </a:moveTo>
                  <a:lnTo>
                    <a:pt x="487680" y="230271"/>
                  </a:lnTo>
                  <a:lnTo>
                    <a:pt x="486156" y="217317"/>
                  </a:lnTo>
                  <a:lnTo>
                    <a:pt x="477488" y="175876"/>
                  </a:lnTo>
                  <a:lnTo>
                    <a:pt x="463884" y="138822"/>
                  </a:lnTo>
                  <a:lnTo>
                    <a:pt x="424065" y="77866"/>
                  </a:lnTo>
                  <a:lnTo>
                    <a:pt x="371097" y="34426"/>
                  </a:lnTo>
                  <a:lnTo>
                    <a:pt x="309376" y="8478"/>
                  </a:lnTo>
                  <a:lnTo>
                    <a:pt x="243301" y="0"/>
                  </a:lnTo>
                  <a:lnTo>
                    <a:pt x="210005" y="2304"/>
                  </a:lnTo>
                  <a:lnTo>
                    <a:pt x="145644" y="19987"/>
                  </a:lnTo>
                  <a:lnTo>
                    <a:pt x="87922" y="55081"/>
                  </a:lnTo>
                  <a:lnTo>
                    <a:pt x="41237" y="107564"/>
                  </a:lnTo>
                  <a:lnTo>
                    <a:pt x="9986" y="177412"/>
                  </a:lnTo>
                  <a:lnTo>
                    <a:pt x="1523" y="218841"/>
                  </a:lnTo>
                  <a:lnTo>
                    <a:pt x="0" y="243225"/>
                  </a:lnTo>
                  <a:lnTo>
                    <a:pt x="1524" y="268371"/>
                  </a:lnTo>
                  <a:lnTo>
                    <a:pt x="3048" y="280563"/>
                  </a:lnTo>
                  <a:lnTo>
                    <a:pt x="14324" y="322443"/>
                  </a:lnTo>
                  <a:lnTo>
                    <a:pt x="30406" y="359446"/>
                  </a:lnTo>
                  <a:lnTo>
                    <a:pt x="38100" y="371630"/>
                  </a:lnTo>
                  <a:lnTo>
                    <a:pt x="38100" y="242463"/>
                  </a:lnTo>
                  <a:lnTo>
                    <a:pt x="39624" y="221127"/>
                  </a:lnTo>
                  <a:lnTo>
                    <a:pt x="49254" y="179456"/>
                  </a:lnTo>
                  <a:lnTo>
                    <a:pt x="64620" y="143201"/>
                  </a:lnTo>
                  <a:lnTo>
                    <a:pt x="109416" y="86845"/>
                  </a:lnTo>
                  <a:lnTo>
                    <a:pt x="167733" y="51870"/>
                  </a:lnTo>
                  <a:lnTo>
                    <a:pt x="233293" y="38089"/>
                  </a:lnTo>
                  <a:lnTo>
                    <a:pt x="266826" y="39087"/>
                  </a:lnTo>
                  <a:lnTo>
                    <a:pt x="331476" y="56745"/>
                  </a:lnTo>
                  <a:lnTo>
                    <a:pt x="387671" y="95128"/>
                  </a:lnTo>
                  <a:lnTo>
                    <a:pt x="429132" y="154049"/>
                  </a:lnTo>
                  <a:lnTo>
                    <a:pt x="442375" y="191152"/>
                  </a:lnTo>
                  <a:lnTo>
                    <a:pt x="449580" y="233319"/>
                  </a:lnTo>
                  <a:lnTo>
                    <a:pt x="449580" y="373394"/>
                  </a:lnTo>
                  <a:lnTo>
                    <a:pt x="458219" y="359632"/>
                  </a:lnTo>
                  <a:lnTo>
                    <a:pt x="473176" y="324678"/>
                  </a:lnTo>
                  <a:lnTo>
                    <a:pt x="483187" y="285607"/>
                  </a:lnTo>
                  <a:lnTo>
                    <a:pt x="487680" y="242463"/>
                  </a:lnTo>
                  <a:close/>
                </a:path>
                <a:path w="487679" h="485775">
                  <a:moveTo>
                    <a:pt x="449580" y="373394"/>
                  </a:moveTo>
                  <a:lnTo>
                    <a:pt x="449580" y="253893"/>
                  </a:lnTo>
                  <a:lnTo>
                    <a:pt x="441777" y="297474"/>
                  </a:lnTo>
                  <a:lnTo>
                    <a:pt x="427432" y="335621"/>
                  </a:lnTo>
                  <a:lnTo>
                    <a:pt x="407439" y="368290"/>
                  </a:lnTo>
                  <a:lnTo>
                    <a:pt x="354086" y="417010"/>
                  </a:lnTo>
                  <a:lnTo>
                    <a:pt x="288871" y="443268"/>
                  </a:lnTo>
                  <a:lnTo>
                    <a:pt x="254050" y="447860"/>
                  </a:lnTo>
                  <a:lnTo>
                    <a:pt x="218946" y="446701"/>
                  </a:lnTo>
                  <a:lnTo>
                    <a:pt x="151464" y="426944"/>
                  </a:lnTo>
                  <a:lnTo>
                    <a:pt x="93577" y="383633"/>
                  </a:lnTo>
                  <a:lnTo>
                    <a:pt x="70468" y="353031"/>
                  </a:lnTo>
                  <a:lnTo>
                    <a:pt x="52439" y="316403"/>
                  </a:lnTo>
                  <a:lnTo>
                    <a:pt x="40386" y="273705"/>
                  </a:lnTo>
                  <a:lnTo>
                    <a:pt x="38100" y="242463"/>
                  </a:lnTo>
                  <a:lnTo>
                    <a:pt x="38100" y="371630"/>
                  </a:lnTo>
                  <a:lnTo>
                    <a:pt x="74691" y="419000"/>
                  </a:lnTo>
                  <a:lnTo>
                    <a:pt x="131314" y="459582"/>
                  </a:lnTo>
                  <a:lnTo>
                    <a:pt x="195686" y="481549"/>
                  </a:lnTo>
                  <a:lnTo>
                    <a:pt x="229344" y="485665"/>
                  </a:lnTo>
                  <a:lnTo>
                    <a:pt x="263218" y="485260"/>
                  </a:lnTo>
                  <a:lnTo>
                    <a:pt x="329322" y="471071"/>
                  </a:lnTo>
                  <a:lnTo>
                    <a:pt x="389409" y="439340"/>
                  </a:lnTo>
                  <a:lnTo>
                    <a:pt x="438890" y="390423"/>
                  </a:lnTo>
                  <a:lnTo>
                    <a:pt x="449580" y="37339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5599137" y="4743462"/>
              <a:ext cx="1662430" cy="749300"/>
            </a:xfrm>
            <a:custGeom>
              <a:avLst/>
              <a:gdLst/>
              <a:ahLst/>
              <a:cxnLst/>
              <a:rect l="l" t="t" r="r" b="b"/>
              <a:pathLst>
                <a:path w="1662429" h="749300">
                  <a:moveTo>
                    <a:pt x="297103" y="601218"/>
                  </a:moveTo>
                  <a:lnTo>
                    <a:pt x="281863" y="576834"/>
                  </a:lnTo>
                  <a:lnTo>
                    <a:pt x="0" y="749046"/>
                  </a:lnTo>
                  <a:lnTo>
                    <a:pt x="55143" y="749046"/>
                  </a:lnTo>
                  <a:lnTo>
                    <a:pt x="297103" y="601218"/>
                  </a:lnTo>
                  <a:close/>
                </a:path>
                <a:path w="1662429" h="749300">
                  <a:moveTo>
                    <a:pt x="864844" y="749046"/>
                  </a:moveTo>
                  <a:lnTo>
                    <a:pt x="616381" y="577596"/>
                  </a:lnTo>
                  <a:lnTo>
                    <a:pt x="600379" y="600456"/>
                  </a:lnTo>
                  <a:lnTo>
                    <a:pt x="814870" y="749046"/>
                  </a:lnTo>
                  <a:lnTo>
                    <a:pt x="864844" y="749046"/>
                  </a:lnTo>
                  <a:close/>
                </a:path>
                <a:path w="1662429" h="749300">
                  <a:moveTo>
                    <a:pt x="937183" y="24384"/>
                  </a:moveTo>
                  <a:lnTo>
                    <a:pt x="921181" y="762"/>
                  </a:lnTo>
                  <a:lnTo>
                    <a:pt x="600379" y="220218"/>
                  </a:lnTo>
                  <a:lnTo>
                    <a:pt x="616381" y="243840"/>
                  </a:lnTo>
                  <a:lnTo>
                    <a:pt x="937183" y="24384"/>
                  </a:lnTo>
                  <a:close/>
                </a:path>
                <a:path w="1662429" h="749300">
                  <a:moveTo>
                    <a:pt x="1661833" y="172974"/>
                  </a:moveTo>
                  <a:lnTo>
                    <a:pt x="1254163" y="0"/>
                  </a:lnTo>
                  <a:lnTo>
                    <a:pt x="1242733" y="25908"/>
                  </a:lnTo>
                  <a:lnTo>
                    <a:pt x="1650403" y="198882"/>
                  </a:lnTo>
                  <a:lnTo>
                    <a:pt x="1661833" y="1729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7030097" y="4929378"/>
              <a:ext cx="450850" cy="448945"/>
            </a:xfrm>
            <a:custGeom>
              <a:avLst/>
              <a:gdLst/>
              <a:ahLst/>
              <a:cxnLst/>
              <a:rect l="l" t="t" r="r" b="b"/>
              <a:pathLst>
                <a:path w="450850" h="448945">
                  <a:moveTo>
                    <a:pt x="450342" y="224789"/>
                  </a:moveTo>
                  <a:lnTo>
                    <a:pt x="445777" y="179470"/>
                  </a:lnTo>
                  <a:lnTo>
                    <a:pt x="432685" y="137267"/>
                  </a:lnTo>
                  <a:lnTo>
                    <a:pt x="411966" y="99082"/>
                  </a:lnTo>
                  <a:lnTo>
                    <a:pt x="384524" y="65817"/>
                  </a:lnTo>
                  <a:lnTo>
                    <a:pt x="351259" y="38375"/>
                  </a:lnTo>
                  <a:lnTo>
                    <a:pt x="313074" y="17656"/>
                  </a:lnTo>
                  <a:lnTo>
                    <a:pt x="270871" y="4564"/>
                  </a:lnTo>
                  <a:lnTo>
                    <a:pt x="225552" y="0"/>
                  </a:lnTo>
                  <a:lnTo>
                    <a:pt x="179980" y="4564"/>
                  </a:lnTo>
                  <a:lnTo>
                    <a:pt x="137588" y="17656"/>
                  </a:lnTo>
                  <a:lnTo>
                    <a:pt x="99268" y="38375"/>
                  </a:lnTo>
                  <a:lnTo>
                    <a:pt x="65912" y="65817"/>
                  </a:lnTo>
                  <a:lnTo>
                    <a:pt x="38415" y="99082"/>
                  </a:lnTo>
                  <a:lnTo>
                    <a:pt x="17668" y="137267"/>
                  </a:lnTo>
                  <a:lnTo>
                    <a:pt x="4566" y="179470"/>
                  </a:lnTo>
                  <a:lnTo>
                    <a:pt x="0" y="224789"/>
                  </a:lnTo>
                  <a:lnTo>
                    <a:pt x="4566" y="269858"/>
                  </a:lnTo>
                  <a:lnTo>
                    <a:pt x="17668" y="311872"/>
                  </a:lnTo>
                  <a:lnTo>
                    <a:pt x="38415" y="349921"/>
                  </a:lnTo>
                  <a:lnTo>
                    <a:pt x="65913" y="383095"/>
                  </a:lnTo>
                  <a:lnTo>
                    <a:pt x="99268" y="410482"/>
                  </a:lnTo>
                  <a:lnTo>
                    <a:pt x="137588" y="431172"/>
                  </a:lnTo>
                  <a:lnTo>
                    <a:pt x="179980" y="444254"/>
                  </a:lnTo>
                  <a:lnTo>
                    <a:pt x="225552" y="448817"/>
                  </a:lnTo>
                  <a:lnTo>
                    <a:pt x="270871" y="444254"/>
                  </a:lnTo>
                  <a:lnTo>
                    <a:pt x="313074" y="431172"/>
                  </a:lnTo>
                  <a:lnTo>
                    <a:pt x="351259" y="410482"/>
                  </a:lnTo>
                  <a:lnTo>
                    <a:pt x="384524" y="383095"/>
                  </a:lnTo>
                  <a:lnTo>
                    <a:pt x="411966" y="349921"/>
                  </a:lnTo>
                  <a:lnTo>
                    <a:pt x="432685" y="311872"/>
                  </a:lnTo>
                  <a:lnTo>
                    <a:pt x="445777" y="269858"/>
                  </a:lnTo>
                  <a:lnTo>
                    <a:pt x="450342" y="224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9612515" y="5491733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9107551" y="6218173"/>
            <a:ext cx="2038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31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153040" y="4944491"/>
            <a:ext cx="1226185" cy="9867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R="205740" algn="r">
              <a:lnSpc>
                <a:spcPct val="100000"/>
              </a:lnSpc>
              <a:spcBef>
                <a:spcPts val="460"/>
              </a:spcBef>
            </a:pPr>
            <a:r>
              <a:rPr sz="1800" b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932815" algn="l"/>
              </a:tabLst>
            </a:pPr>
            <a:r>
              <a:rPr sz="3600" b="1" spc="-5" dirty="0">
                <a:latin typeface="Symbol" panose="05050102010706020507"/>
                <a:cs typeface="Symbol" panose="05050102010706020507"/>
              </a:rPr>
              <a:t></a:t>
            </a:r>
            <a:r>
              <a:rPr sz="36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b="1" spc="-5" dirty="0">
                <a:latin typeface="Symbol" panose="05050102010706020507"/>
                <a:cs typeface="Symbol" panose="05050102010706020507"/>
              </a:rPr>
              <a:t></a:t>
            </a:r>
            <a:endParaRPr sz="36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298333" y="5492508"/>
            <a:ext cx="935990" cy="40005"/>
          </a:xfrm>
          <a:custGeom>
            <a:avLst/>
            <a:gdLst/>
            <a:ahLst/>
            <a:cxnLst/>
            <a:rect l="l" t="t" r="r" b="b"/>
            <a:pathLst>
              <a:path w="935989" h="40004">
                <a:moveTo>
                  <a:pt x="79324" y="0"/>
                </a:moveTo>
                <a:lnTo>
                  <a:pt x="24879" y="0"/>
                </a:lnTo>
                <a:lnTo>
                  <a:pt x="0" y="15240"/>
                </a:lnTo>
                <a:lnTo>
                  <a:pt x="14478" y="39624"/>
                </a:lnTo>
                <a:lnTo>
                  <a:pt x="79324" y="0"/>
                </a:lnTo>
                <a:close/>
              </a:path>
              <a:path w="935989" h="40004">
                <a:moveTo>
                  <a:pt x="935736" y="15240"/>
                </a:moveTo>
                <a:lnTo>
                  <a:pt x="913638" y="0"/>
                </a:lnTo>
                <a:lnTo>
                  <a:pt x="863409" y="0"/>
                </a:lnTo>
                <a:lnTo>
                  <a:pt x="919734" y="38862"/>
                </a:lnTo>
                <a:lnTo>
                  <a:pt x="935736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5417184" y="4738370"/>
            <a:ext cx="1990725" cy="120078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28955">
              <a:lnSpc>
                <a:spcPct val="100000"/>
              </a:lnSpc>
              <a:spcBef>
                <a:spcPts val="405"/>
              </a:spcBef>
              <a:tabLst>
                <a:tab pos="897255" algn="l"/>
                <a:tab pos="1697355" algn="l"/>
              </a:tabLst>
            </a:pPr>
            <a:r>
              <a:rPr sz="24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	</a:t>
            </a:r>
            <a:r>
              <a:rPr sz="2700" b="1" baseline="2000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x	</a:t>
            </a:r>
            <a:r>
              <a:rPr sz="5400" b="1" spc="-7" baseline="2000" dirty="0">
                <a:latin typeface="Symbol" panose="05050102010706020507"/>
                <a:cs typeface="Symbol" panose="05050102010706020507"/>
              </a:rPr>
              <a:t></a:t>
            </a:r>
            <a:endParaRPr sz="5400" baseline="200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932815" algn="l"/>
              </a:tabLst>
            </a:pPr>
            <a:r>
              <a:rPr sz="3600" b="1" spc="-5" dirty="0">
                <a:latin typeface="Symbol" panose="05050102010706020507"/>
                <a:cs typeface="Symbol" panose="05050102010706020507"/>
              </a:rPr>
              <a:t></a:t>
            </a:r>
            <a:r>
              <a:rPr sz="36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b="1" spc="-5" dirty="0">
                <a:latin typeface="Symbol" panose="05050102010706020507"/>
                <a:cs typeface="Symbol" panose="05050102010706020507"/>
              </a:rPr>
              <a:t></a:t>
            </a:r>
            <a:endParaRPr sz="3600">
              <a:latin typeface="Symbol" panose="05050102010706020507"/>
              <a:cs typeface="Symbol" panose="05050102010706020507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774839" y="5492496"/>
            <a:ext cx="9144000" cy="1714500"/>
            <a:chOff x="774839" y="5492496"/>
            <a:chExt cx="9144000" cy="1714500"/>
          </a:xfrm>
        </p:grpSpPr>
        <p:sp>
          <p:nvSpPr>
            <p:cNvPr id="93" name="object 93"/>
            <p:cNvSpPr/>
            <p:nvPr/>
          </p:nvSpPr>
          <p:spPr>
            <a:xfrm>
              <a:off x="5561723" y="5492508"/>
              <a:ext cx="936625" cy="47625"/>
            </a:xfrm>
            <a:custGeom>
              <a:avLst/>
              <a:gdLst/>
              <a:ahLst/>
              <a:cxnLst/>
              <a:rect l="l" t="t" r="r" b="b"/>
              <a:pathLst>
                <a:path w="936625" h="47625">
                  <a:moveTo>
                    <a:pt x="92557" y="0"/>
                  </a:moveTo>
                  <a:lnTo>
                    <a:pt x="37414" y="0"/>
                  </a:lnTo>
                  <a:lnTo>
                    <a:pt x="0" y="22860"/>
                  </a:lnTo>
                  <a:lnTo>
                    <a:pt x="15240" y="47244"/>
                  </a:lnTo>
                  <a:lnTo>
                    <a:pt x="92557" y="0"/>
                  </a:lnTo>
                  <a:close/>
                </a:path>
                <a:path w="936625" h="47625">
                  <a:moveTo>
                    <a:pt x="936498" y="23622"/>
                  </a:moveTo>
                  <a:lnTo>
                    <a:pt x="902258" y="0"/>
                  </a:lnTo>
                  <a:lnTo>
                    <a:pt x="852284" y="0"/>
                  </a:lnTo>
                  <a:lnTo>
                    <a:pt x="920496" y="47244"/>
                  </a:lnTo>
                  <a:lnTo>
                    <a:pt x="936498" y="236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9518027" y="6349746"/>
              <a:ext cx="39625" cy="8572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/>
              <a:rect l="l" t="t" r="r" b="b"/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 txBox="1"/>
          <p:nvPr/>
        </p:nvSpPr>
        <p:spPr>
          <a:xfrm>
            <a:off x="3029076" y="6273800"/>
            <a:ext cx="425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Same action whether x is </a:t>
            </a:r>
            <a:r>
              <a:rPr sz="18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left or </a:t>
            </a:r>
            <a:r>
              <a:rPr sz="18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right</a:t>
            </a:r>
            <a:r>
              <a:rPr sz="1800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child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980" y="3470536"/>
            <a:ext cx="8279207" cy="249394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8027" y="348995"/>
            <a:ext cx="39625" cy="25717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22845" y="1206246"/>
            <a:ext cx="9096375" cy="1714500"/>
            <a:chOff x="822845" y="1206246"/>
            <a:chExt cx="9096375" cy="1714500"/>
          </a:xfrm>
        </p:grpSpPr>
        <p:sp>
          <p:nvSpPr>
            <p:cNvPr id="4" name="object 4"/>
            <p:cNvSpPr/>
            <p:nvPr/>
          </p:nvSpPr>
          <p:spPr>
            <a:xfrm>
              <a:off x="9612515" y="1206246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11541" y="1206500"/>
            <a:ext cx="3203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RB </a:t>
            </a:r>
            <a:r>
              <a:rPr sz="3200" spc="-40" dirty="0"/>
              <a:t>I</a:t>
            </a:r>
            <a:r>
              <a:rPr spc="-40" dirty="0"/>
              <a:t>NSERT</a:t>
            </a:r>
            <a:r>
              <a:rPr sz="3200" spc="-40" dirty="0"/>
              <a:t>: </a:t>
            </a:r>
            <a:r>
              <a:rPr sz="3200" dirty="0"/>
              <a:t>C</a:t>
            </a:r>
            <a:r>
              <a:rPr dirty="0"/>
              <a:t>ASE</a:t>
            </a:r>
            <a:r>
              <a:rPr spc="140" dirty="0"/>
              <a:t> </a:t>
            </a:r>
            <a:r>
              <a:rPr sz="3200" spc="-5" dirty="0"/>
              <a:t>2</a:t>
            </a:r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1311541" y="1974603"/>
            <a:ext cx="1999614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30" marR="5080" indent="-227965">
              <a:lnSpc>
                <a:spcPct val="128000"/>
              </a:lnSpc>
              <a:spcBef>
                <a:spcPts val="100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(x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==</a:t>
            </a:r>
            <a:r>
              <a:rPr sz="18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x-&gt;p-&gt;right) 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x = x-&gt;p; 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leftRotate(x);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4779" y="1505969"/>
            <a:ext cx="2914015" cy="12007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95"/>
              </a:spcBef>
              <a:buClr>
                <a:srgbClr val="FE8637"/>
              </a:buClr>
              <a:buSzPct val="69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2: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652780" lvl="1" indent="-274320">
              <a:lnSpc>
                <a:spcPct val="100000"/>
              </a:lnSpc>
              <a:spcBef>
                <a:spcPts val="500"/>
              </a:spcBef>
              <a:buClr>
                <a:srgbClr val="FE8637"/>
              </a:buClr>
              <a:buSzPct val="80000"/>
              <a:buFont typeface="Arial" panose="020B0604020202020204"/>
              <a:buChar char="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“Uncle” is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652780" lvl="1" indent="-274320">
              <a:lnSpc>
                <a:spcPct val="100000"/>
              </a:lnSpc>
              <a:spcBef>
                <a:spcPts val="480"/>
              </a:spcBef>
              <a:buClr>
                <a:srgbClr val="FE8637"/>
              </a:buClr>
              <a:buSzPct val="80000"/>
              <a:buFont typeface="Arial" panose="020B0604020202020204"/>
              <a:buChar char="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is a right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child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4561" y="3010652"/>
            <a:ext cx="9144000" cy="858519"/>
            <a:chOff x="774839" y="2919983"/>
            <a:chExt cx="9144000" cy="858519"/>
          </a:xfrm>
        </p:grpSpPr>
        <p:sp>
          <p:nvSpPr>
            <p:cNvPr id="13" name="object 13"/>
            <p:cNvSpPr/>
            <p:nvPr/>
          </p:nvSpPr>
          <p:spPr>
            <a:xfrm>
              <a:off x="774839" y="2919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518027" y="2920745"/>
              <a:ext cx="39625" cy="857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612515" y="2919983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684143" y="2919983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311541" y="3103117"/>
            <a:ext cx="2622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// continue with case </a:t>
            </a: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800" b="1" i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code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55807" y="2801760"/>
            <a:ext cx="3376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69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Transform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case 3 via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left-rotation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74839" y="3625596"/>
            <a:ext cx="9144000" cy="1009650"/>
            <a:chOff x="774839" y="3625596"/>
            <a:chExt cx="9144000" cy="1009650"/>
          </a:xfrm>
        </p:grpSpPr>
        <p:sp>
          <p:nvSpPr>
            <p:cNvPr id="21" name="object 21"/>
            <p:cNvSpPr/>
            <p:nvPr/>
          </p:nvSpPr>
          <p:spPr>
            <a:xfrm>
              <a:off x="3294761" y="3625608"/>
              <a:ext cx="4295775" cy="226060"/>
            </a:xfrm>
            <a:custGeom>
              <a:avLst/>
              <a:gdLst/>
              <a:ahLst/>
              <a:cxnLst/>
              <a:rect l="l" t="t" r="r" b="b"/>
              <a:pathLst>
                <a:path w="4295775" h="226060">
                  <a:moveTo>
                    <a:pt x="28194" y="0"/>
                  </a:moveTo>
                  <a:lnTo>
                    <a:pt x="0" y="0"/>
                  </a:lnTo>
                  <a:lnTo>
                    <a:pt x="0" y="225552"/>
                  </a:lnTo>
                  <a:lnTo>
                    <a:pt x="28194" y="225552"/>
                  </a:lnTo>
                  <a:lnTo>
                    <a:pt x="28194" y="0"/>
                  </a:lnTo>
                  <a:close/>
                </a:path>
                <a:path w="4295775" h="226060">
                  <a:moveTo>
                    <a:pt x="4295406" y="0"/>
                  </a:moveTo>
                  <a:lnTo>
                    <a:pt x="4267212" y="0"/>
                  </a:lnTo>
                  <a:lnTo>
                    <a:pt x="4267212" y="225552"/>
                  </a:lnTo>
                  <a:lnTo>
                    <a:pt x="4295406" y="225552"/>
                  </a:lnTo>
                  <a:lnTo>
                    <a:pt x="42954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518027" y="3777996"/>
              <a:ext cx="39625" cy="8572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083699" y="3851148"/>
              <a:ext cx="448945" cy="449580"/>
            </a:xfrm>
            <a:custGeom>
              <a:avLst/>
              <a:gdLst/>
              <a:ahLst/>
              <a:cxnLst/>
              <a:rect l="l" t="t" r="r" b="b"/>
              <a:pathLst>
                <a:path w="448945" h="449579">
                  <a:moveTo>
                    <a:pt x="448818" y="224789"/>
                  </a:moveTo>
                  <a:lnTo>
                    <a:pt x="444253" y="179470"/>
                  </a:lnTo>
                  <a:lnTo>
                    <a:pt x="431161" y="137267"/>
                  </a:lnTo>
                  <a:lnTo>
                    <a:pt x="410442" y="99082"/>
                  </a:lnTo>
                  <a:lnTo>
                    <a:pt x="383000" y="65817"/>
                  </a:lnTo>
                  <a:lnTo>
                    <a:pt x="349735" y="38375"/>
                  </a:lnTo>
                  <a:lnTo>
                    <a:pt x="311550" y="17656"/>
                  </a:lnTo>
                  <a:lnTo>
                    <a:pt x="269347" y="4564"/>
                  </a:lnTo>
                  <a:lnTo>
                    <a:pt x="224028" y="0"/>
                  </a:lnTo>
                  <a:lnTo>
                    <a:pt x="178959" y="4564"/>
                  </a:lnTo>
                  <a:lnTo>
                    <a:pt x="136945" y="17656"/>
                  </a:lnTo>
                  <a:lnTo>
                    <a:pt x="98896" y="38375"/>
                  </a:lnTo>
                  <a:lnTo>
                    <a:pt x="65722" y="65817"/>
                  </a:lnTo>
                  <a:lnTo>
                    <a:pt x="38335" y="99082"/>
                  </a:lnTo>
                  <a:lnTo>
                    <a:pt x="17645" y="137267"/>
                  </a:lnTo>
                  <a:lnTo>
                    <a:pt x="4563" y="179470"/>
                  </a:lnTo>
                  <a:lnTo>
                    <a:pt x="0" y="224789"/>
                  </a:lnTo>
                  <a:lnTo>
                    <a:pt x="4563" y="270109"/>
                  </a:lnTo>
                  <a:lnTo>
                    <a:pt x="17645" y="312312"/>
                  </a:lnTo>
                  <a:lnTo>
                    <a:pt x="38335" y="350497"/>
                  </a:lnTo>
                  <a:lnTo>
                    <a:pt x="65722" y="383762"/>
                  </a:lnTo>
                  <a:lnTo>
                    <a:pt x="98896" y="411204"/>
                  </a:lnTo>
                  <a:lnTo>
                    <a:pt x="136945" y="431923"/>
                  </a:lnTo>
                  <a:lnTo>
                    <a:pt x="178959" y="445015"/>
                  </a:lnTo>
                  <a:lnTo>
                    <a:pt x="224028" y="449579"/>
                  </a:lnTo>
                  <a:lnTo>
                    <a:pt x="269347" y="445015"/>
                  </a:lnTo>
                  <a:lnTo>
                    <a:pt x="311550" y="431923"/>
                  </a:lnTo>
                  <a:lnTo>
                    <a:pt x="349735" y="411204"/>
                  </a:lnTo>
                  <a:lnTo>
                    <a:pt x="383000" y="383762"/>
                  </a:lnTo>
                  <a:lnTo>
                    <a:pt x="410442" y="350497"/>
                  </a:lnTo>
                  <a:lnTo>
                    <a:pt x="431161" y="312312"/>
                  </a:lnTo>
                  <a:lnTo>
                    <a:pt x="444253" y="270109"/>
                  </a:lnTo>
                  <a:lnTo>
                    <a:pt x="448818" y="224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69221" y="3838517"/>
              <a:ext cx="478155" cy="475615"/>
            </a:xfrm>
            <a:custGeom>
              <a:avLst/>
              <a:gdLst/>
              <a:ahLst/>
              <a:cxnLst/>
              <a:rect l="l" t="t" r="r" b="b"/>
              <a:pathLst>
                <a:path w="478154" h="475614">
                  <a:moveTo>
                    <a:pt x="477773" y="237420"/>
                  </a:moveTo>
                  <a:lnTo>
                    <a:pt x="477773" y="224466"/>
                  </a:lnTo>
                  <a:lnTo>
                    <a:pt x="476250" y="213036"/>
                  </a:lnTo>
                  <a:lnTo>
                    <a:pt x="467332" y="170333"/>
                  </a:lnTo>
                  <a:lnTo>
                    <a:pt x="453048" y="132390"/>
                  </a:lnTo>
                  <a:lnTo>
                    <a:pt x="434028" y="99207"/>
                  </a:lnTo>
                  <a:lnTo>
                    <a:pt x="384308" y="47109"/>
                  </a:lnTo>
                  <a:lnTo>
                    <a:pt x="323220" y="14022"/>
                  </a:lnTo>
                  <a:lnTo>
                    <a:pt x="257027" y="94"/>
                  </a:lnTo>
                  <a:lnTo>
                    <a:pt x="221320" y="0"/>
                  </a:lnTo>
                  <a:lnTo>
                    <a:pt x="187141" y="4813"/>
                  </a:lnTo>
                  <a:lnTo>
                    <a:pt x="122249" y="28659"/>
                  </a:lnTo>
                  <a:lnTo>
                    <a:pt x="66189" y="71449"/>
                  </a:lnTo>
                  <a:lnTo>
                    <a:pt x="24010" y="133168"/>
                  </a:lnTo>
                  <a:lnTo>
                    <a:pt x="9704" y="171120"/>
                  </a:lnTo>
                  <a:lnTo>
                    <a:pt x="761" y="213798"/>
                  </a:lnTo>
                  <a:lnTo>
                    <a:pt x="0" y="225228"/>
                  </a:lnTo>
                  <a:lnTo>
                    <a:pt x="0" y="250374"/>
                  </a:lnTo>
                  <a:lnTo>
                    <a:pt x="3048" y="273996"/>
                  </a:lnTo>
                  <a:lnTo>
                    <a:pt x="13903" y="315067"/>
                  </a:lnTo>
                  <a:lnTo>
                    <a:pt x="28194" y="348343"/>
                  </a:lnTo>
                  <a:lnTo>
                    <a:pt x="28194" y="237420"/>
                  </a:lnTo>
                  <a:lnTo>
                    <a:pt x="29718" y="215322"/>
                  </a:lnTo>
                  <a:lnTo>
                    <a:pt x="39463" y="172787"/>
                  </a:lnTo>
                  <a:lnTo>
                    <a:pt x="55094" y="135757"/>
                  </a:lnTo>
                  <a:lnTo>
                    <a:pt x="100793" y="78127"/>
                  </a:lnTo>
                  <a:lnTo>
                    <a:pt x="160380" y="42267"/>
                  </a:lnTo>
                  <a:lnTo>
                    <a:pt x="227421" y="28011"/>
                  </a:lnTo>
                  <a:lnTo>
                    <a:pt x="261726" y="28932"/>
                  </a:lnTo>
                  <a:lnTo>
                    <a:pt x="327882" y="46770"/>
                  </a:lnTo>
                  <a:lnTo>
                    <a:pt x="385406" y="85797"/>
                  </a:lnTo>
                  <a:lnTo>
                    <a:pt x="427863" y="145846"/>
                  </a:lnTo>
                  <a:lnTo>
                    <a:pt x="441430" y="183702"/>
                  </a:lnTo>
                  <a:lnTo>
                    <a:pt x="448818" y="226752"/>
                  </a:lnTo>
                  <a:lnTo>
                    <a:pt x="448818" y="351531"/>
                  </a:lnTo>
                  <a:lnTo>
                    <a:pt x="463294" y="317981"/>
                  </a:lnTo>
                  <a:lnTo>
                    <a:pt x="473232" y="279700"/>
                  </a:lnTo>
                  <a:lnTo>
                    <a:pt x="477773" y="237420"/>
                  </a:lnTo>
                  <a:close/>
                </a:path>
                <a:path w="478154" h="475614">
                  <a:moveTo>
                    <a:pt x="448818" y="351531"/>
                  </a:moveTo>
                  <a:lnTo>
                    <a:pt x="448818" y="248850"/>
                  </a:lnTo>
                  <a:lnTo>
                    <a:pt x="441652" y="290936"/>
                  </a:lnTo>
                  <a:lnTo>
                    <a:pt x="428480" y="328097"/>
                  </a:lnTo>
                  <a:lnTo>
                    <a:pt x="387175" y="387496"/>
                  </a:lnTo>
                  <a:lnTo>
                    <a:pt x="331026" y="426752"/>
                  </a:lnTo>
                  <a:lnTo>
                    <a:pt x="266155" y="445570"/>
                  </a:lnTo>
                  <a:lnTo>
                    <a:pt x="232363" y="447222"/>
                  </a:lnTo>
                  <a:lnTo>
                    <a:pt x="198686" y="443654"/>
                  </a:lnTo>
                  <a:lnTo>
                    <a:pt x="134741" y="420712"/>
                  </a:lnTo>
                  <a:lnTo>
                    <a:pt x="80444" y="376446"/>
                  </a:lnTo>
                  <a:lnTo>
                    <a:pt x="41916" y="310564"/>
                  </a:lnTo>
                  <a:lnTo>
                    <a:pt x="30480" y="269424"/>
                  </a:lnTo>
                  <a:lnTo>
                    <a:pt x="28194" y="237420"/>
                  </a:lnTo>
                  <a:lnTo>
                    <a:pt x="28194" y="348343"/>
                  </a:lnTo>
                  <a:lnTo>
                    <a:pt x="49248" y="382932"/>
                  </a:lnTo>
                  <a:lnTo>
                    <a:pt x="99021" y="432046"/>
                  </a:lnTo>
                  <a:lnTo>
                    <a:pt x="158718" y="462754"/>
                  </a:lnTo>
                  <a:lnTo>
                    <a:pt x="223839" y="475398"/>
                  </a:lnTo>
                  <a:lnTo>
                    <a:pt x="257027" y="475054"/>
                  </a:lnTo>
                  <a:lnTo>
                    <a:pt x="321842" y="461248"/>
                  </a:lnTo>
                  <a:lnTo>
                    <a:pt x="380826" y="430239"/>
                  </a:lnTo>
                  <a:lnTo>
                    <a:pt x="429477" y="382368"/>
                  </a:lnTo>
                  <a:lnTo>
                    <a:pt x="448521" y="352218"/>
                  </a:lnTo>
                  <a:lnTo>
                    <a:pt x="448818" y="351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185286" y="386969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74839" y="3777996"/>
            <a:ext cx="9144000" cy="857250"/>
            <a:chOff x="774839" y="3777996"/>
            <a:chExt cx="9144000" cy="857250"/>
          </a:xfrm>
        </p:grpSpPr>
        <p:sp>
          <p:nvSpPr>
            <p:cNvPr id="31" name="object 31"/>
            <p:cNvSpPr/>
            <p:nvPr/>
          </p:nvSpPr>
          <p:spPr>
            <a:xfrm>
              <a:off x="774839" y="377799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3999" y="857250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421129" y="857250"/>
                  </a:lnTo>
                  <a:lnTo>
                    <a:pt x="1421129" y="804671"/>
                  </a:lnTo>
                  <a:lnTo>
                    <a:pt x="1425694" y="759352"/>
                  </a:lnTo>
                  <a:lnTo>
                    <a:pt x="1438786" y="717149"/>
                  </a:lnTo>
                  <a:lnTo>
                    <a:pt x="1459505" y="678964"/>
                  </a:lnTo>
                  <a:lnTo>
                    <a:pt x="1486947" y="645699"/>
                  </a:lnTo>
                  <a:lnTo>
                    <a:pt x="1520212" y="618257"/>
                  </a:lnTo>
                  <a:lnTo>
                    <a:pt x="1558397" y="597538"/>
                  </a:lnTo>
                  <a:lnTo>
                    <a:pt x="1600600" y="584446"/>
                  </a:lnTo>
                  <a:lnTo>
                    <a:pt x="1645919" y="579881"/>
                  </a:lnTo>
                  <a:lnTo>
                    <a:pt x="1691239" y="584446"/>
                  </a:lnTo>
                  <a:lnTo>
                    <a:pt x="1733442" y="597538"/>
                  </a:lnTo>
                  <a:lnTo>
                    <a:pt x="1771627" y="618257"/>
                  </a:lnTo>
                  <a:lnTo>
                    <a:pt x="1804892" y="645699"/>
                  </a:lnTo>
                  <a:lnTo>
                    <a:pt x="1832334" y="678964"/>
                  </a:lnTo>
                  <a:lnTo>
                    <a:pt x="1853052" y="717149"/>
                  </a:lnTo>
                  <a:lnTo>
                    <a:pt x="1866145" y="759352"/>
                  </a:lnTo>
                  <a:lnTo>
                    <a:pt x="1870709" y="804671"/>
                  </a:lnTo>
                  <a:lnTo>
                    <a:pt x="1870709" y="857250"/>
                  </a:lnTo>
                  <a:lnTo>
                    <a:pt x="9143999" y="857250"/>
                  </a:lnTo>
                  <a:close/>
                </a:path>
                <a:path w="9144000" h="857250">
                  <a:moveTo>
                    <a:pt x="1428034" y="857250"/>
                  </a:moveTo>
                  <a:lnTo>
                    <a:pt x="1425694" y="849740"/>
                  </a:lnTo>
                  <a:lnTo>
                    <a:pt x="1421129" y="804671"/>
                  </a:lnTo>
                  <a:lnTo>
                    <a:pt x="1421129" y="857250"/>
                  </a:lnTo>
                  <a:lnTo>
                    <a:pt x="1428034" y="857250"/>
                  </a:lnTo>
                  <a:close/>
                </a:path>
                <a:path w="9144000" h="857250">
                  <a:moveTo>
                    <a:pt x="1870709" y="857250"/>
                  </a:moveTo>
                  <a:lnTo>
                    <a:pt x="1870709" y="804671"/>
                  </a:lnTo>
                  <a:lnTo>
                    <a:pt x="1866145" y="849740"/>
                  </a:lnTo>
                  <a:lnTo>
                    <a:pt x="1863805" y="857250"/>
                  </a:lnTo>
                  <a:lnTo>
                    <a:pt x="1870709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176919" y="4339356"/>
              <a:ext cx="487680" cy="295910"/>
            </a:xfrm>
            <a:custGeom>
              <a:avLst/>
              <a:gdLst/>
              <a:ahLst/>
              <a:cxnLst/>
              <a:rect l="l" t="t" r="r" b="b"/>
              <a:pathLst>
                <a:path w="487680" h="295910">
                  <a:moveTo>
                    <a:pt x="487680" y="242549"/>
                  </a:moveTo>
                  <a:lnTo>
                    <a:pt x="477334" y="175936"/>
                  </a:lnTo>
                  <a:lnTo>
                    <a:pt x="463603" y="138861"/>
                  </a:lnTo>
                  <a:lnTo>
                    <a:pt x="423603" y="77875"/>
                  </a:lnTo>
                  <a:lnTo>
                    <a:pt x="370539" y="34420"/>
                  </a:lnTo>
                  <a:lnTo>
                    <a:pt x="308795" y="8470"/>
                  </a:lnTo>
                  <a:lnTo>
                    <a:pt x="242754" y="0"/>
                  </a:lnTo>
                  <a:lnTo>
                    <a:pt x="209492" y="2311"/>
                  </a:lnTo>
                  <a:lnTo>
                    <a:pt x="145225" y="20010"/>
                  </a:lnTo>
                  <a:lnTo>
                    <a:pt x="87620" y="55124"/>
                  </a:lnTo>
                  <a:lnTo>
                    <a:pt x="41061" y="107626"/>
                  </a:lnTo>
                  <a:lnTo>
                    <a:pt x="9932" y="177491"/>
                  </a:lnTo>
                  <a:lnTo>
                    <a:pt x="1523" y="218927"/>
                  </a:lnTo>
                  <a:lnTo>
                    <a:pt x="0" y="231119"/>
                  </a:lnTo>
                  <a:lnTo>
                    <a:pt x="0" y="243311"/>
                  </a:lnTo>
                  <a:lnTo>
                    <a:pt x="1524" y="268457"/>
                  </a:lnTo>
                  <a:lnTo>
                    <a:pt x="3048" y="280649"/>
                  </a:lnTo>
                  <a:lnTo>
                    <a:pt x="7126" y="295889"/>
                  </a:lnTo>
                  <a:lnTo>
                    <a:pt x="38100" y="295889"/>
                  </a:lnTo>
                  <a:lnTo>
                    <a:pt x="38100" y="231881"/>
                  </a:lnTo>
                  <a:lnTo>
                    <a:pt x="39624" y="221213"/>
                  </a:lnTo>
                  <a:lnTo>
                    <a:pt x="49012" y="179590"/>
                  </a:lnTo>
                  <a:lnTo>
                    <a:pt x="64219" y="143378"/>
                  </a:lnTo>
                  <a:lnTo>
                    <a:pt x="108898" y="87086"/>
                  </a:lnTo>
                  <a:lnTo>
                    <a:pt x="167289" y="52152"/>
                  </a:lnTo>
                  <a:lnTo>
                    <a:pt x="233021" y="38388"/>
                  </a:lnTo>
                  <a:lnTo>
                    <a:pt x="266649" y="39386"/>
                  </a:lnTo>
                  <a:lnTo>
                    <a:pt x="331445" y="57025"/>
                  </a:lnTo>
                  <a:lnTo>
                    <a:pt x="387653" y="95367"/>
                  </a:lnTo>
                  <a:lnTo>
                    <a:pt x="428901" y="154222"/>
                  </a:lnTo>
                  <a:lnTo>
                    <a:pt x="441924" y="191284"/>
                  </a:lnTo>
                  <a:lnTo>
                    <a:pt x="448818" y="233405"/>
                  </a:lnTo>
                  <a:lnTo>
                    <a:pt x="449580" y="243311"/>
                  </a:lnTo>
                  <a:lnTo>
                    <a:pt x="449580" y="295889"/>
                  </a:lnTo>
                  <a:lnTo>
                    <a:pt x="480420" y="295889"/>
                  </a:lnTo>
                  <a:lnTo>
                    <a:pt x="483060" y="285698"/>
                  </a:lnTo>
                  <a:lnTo>
                    <a:pt x="487680" y="242549"/>
                  </a:lnTo>
                  <a:close/>
                </a:path>
                <a:path w="487680" h="295910">
                  <a:moveTo>
                    <a:pt x="46531" y="295889"/>
                  </a:moveTo>
                  <a:lnTo>
                    <a:pt x="40386" y="273791"/>
                  </a:lnTo>
                  <a:lnTo>
                    <a:pt x="38862" y="263885"/>
                  </a:lnTo>
                  <a:lnTo>
                    <a:pt x="38100" y="253217"/>
                  </a:lnTo>
                  <a:lnTo>
                    <a:pt x="38100" y="295889"/>
                  </a:lnTo>
                  <a:lnTo>
                    <a:pt x="46531" y="295889"/>
                  </a:lnTo>
                  <a:close/>
                </a:path>
                <a:path w="487680" h="295910">
                  <a:moveTo>
                    <a:pt x="449580" y="295889"/>
                  </a:moveTo>
                  <a:lnTo>
                    <a:pt x="449580" y="243311"/>
                  </a:lnTo>
                  <a:lnTo>
                    <a:pt x="448818" y="253979"/>
                  </a:lnTo>
                  <a:lnTo>
                    <a:pt x="441509" y="295889"/>
                  </a:lnTo>
                  <a:lnTo>
                    <a:pt x="449580" y="29588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2298319" y="432917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576207" y="3838510"/>
            <a:ext cx="5238115" cy="692785"/>
            <a:chOff x="2576207" y="3838510"/>
            <a:chExt cx="5238115" cy="692785"/>
          </a:xfrm>
        </p:grpSpPr>
        <p:sp>
          <p:nvSpPr>
            <p:cNvPr id="35" name="object 35"/>
            <p:cNvSpPr/>
            <p:nvPr/>
          </p:nvSpPr>
          <p:spPr>
            <a:xfrm>
              <a:off x="2576207" y="4235970"/>
              <a:ext cx="1628139" cy="181610"/>
            </a:xfrm>
            <a:custGeom>
              <a:avLst/>
              <a:gdLst/>
              <a:ahLst/>
              <a:cxnLst/>
              <a:rect l="l" t="t" r="r" b="b"/>
              <a:pathLst>
                <a:path w="1628139" h="181610">
                  <a:moveTo>
                    <a:pt x="576072" y="27432"/>
                  </a:moveTo>
                  <a:lnTo>
                    <a:pt x="568452" y="0"/>
                  </a:lnTo>
                  <a:lnTo>
                    <a:pt x="0" y="153924"/>
                  </a:lnTo>
                  <a:lnTo>
                    <a:pt x="7620" y="181356"/>
                  </a:lnTo>
                  <a:lnTo>
                    <a:pt x="576072" y="27432"/>
                  </a:lnTo>
                  <a:close/>
                </a:path>
                <a:path w="1628139" h="181610">
                  <a:moveTo>
                    <a:pt x="1627632" y="137922"/>
                  </a:moveTo>
                  <a:lnTo>
                    <a:pt x="893826" y="0"/>
                  </a:lnTo>
                  <a:lnTo>
                    <a:pt x="888492" y="28194"/>
                  </a:lnTo>
                  <a:lnTo>
                    <a:pt x="1622298" y="166116"/>
                  </a:lnTo>
                  <a:lnTo>
                    <a:pt x="1627632" y="1379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028323" y="4397501"/>
              <a:ext cx="852805" cy="133350"/>
            </a:xfrm>
            <a:custGeom>
              <a:avLst/>
              <a:gdLst/>
              <a:ahLst/>
              <a:cxnLst/>
              <a:rect l="l" t="t" r="r" b="b"/>
              <a:pathLst>
                <a:path w="852804" h="133350">
                  <a:moveTo>
                    <a:pt x="28193" y="74675"/>
                  </a:moveTo>
                  <a:lnTo>
                    <a:pt x="28193" y="58673"/>
                  </a:lnTo>
                  <a:lnTo>
                    <a:pt x="22097" y="52577"/>
                  </a:lnTo>
                  <a:lnTo>
                    <a:pt x="6095" y="52577"/>
                  </a:lnTo>
                  <a:lnTo>
                    <a:pt x="0" y="58673"/>
                  </a:lnTo>
                  <a:lnTo>
                    <a:pt x="0" y="74675"/>
                  </a:lnTo>
                  <a:lnTo>
                    <a:pt x="6095" y="80771"/>
                  </a:lnTo>
                  <a:lnTo>
                    <a:pt x="22097" y="80771"/>
                  </a:lnTo>
                  <a:lnTo>
                    <a:pt x="28193" y="74675"/>
                  </a:lnTo>
                  <a:close/>
                </a:path>
                <a:path w="852804" h="133350">
                  <a:moveTo>
                    <a:pt x="85343" y="74675"/>
                  </a:moveTo>
                  <a:lnTo>
                    <a:pt x="85343" y="58673"/>
                  </a:lnTo>
                  <a:lnTo>
                    <a:pt x="79247" y="52577"/>
                  </a:lnTo>
                  <a:lnTo>
                    <a:pt x="63245" y="52577"/>
                  </a:lnTo>
                  <a:lnTo>
                    <a:pt x="57149" y="58673"/>
                  </a:lnTo>
                  <a:lnTo>
                    <a:pt x="57149" y="74675"/>
                  </a:lnTo>
                  <a:lnTo>
                    <a:pt x="63245" y="80771"/>
                  </a:lnTo>
                  <a:lnTo>
                    <a:pt x="79247" y="80771"/>
                  </a:lnTo>
                  <a:lnTo>
                    <a:pt x="85343" y="74675"/>
                  </a:lnTo>
                  <a:close/>
                </a:path>
                <a:path w="852804" h="133350">
                  <a:moveTo>
                    <a:pt x="142493" y="74675"/>
                  </a:moveTo>
                  <a:lnTo>
                    <a:pt x="142493" y="58673"/>
                  </a:lnTo>
                  <a:lnTo>
                    <a:pt x="136397" y="52577"/>
                  </a:lnTo>
                  <a:lnTo>
                    <a:pt x="120395" y="52577"/>
                  </a:lnTo>
                  <a:lnTo>
                    <a:pt x="114299" y="58673"/>
                  </a:lnTo>
                  <a:lnTo>
                    <a:pt x="114299" y="74675"/>
                  </a:lnTo>
                  <a:lnTo>
                    <a:pt x="120395" y="80771"/>
                  </a:lnTo>
                  <a:lnTo>
                    <a:pt x="136397" y="80771"/>
                  </a:lnTo>
                  <a:lnTo>
                    <a:pt x="142493" y="74675"/>
                  </a:lnTo>
                  <a:close/>
                </a:path>
                <a:path w="852804" h="133350">
                  <a:moveTo>
                    <a:pt x="199643" y="74675"/>
                  </a:moveTo>
                  <a:lnTo>
                    <a:pt x="199643" y="58673"/>
                  </a:lnTo>
                  <a:lnTo>
                    <a:pt x="193547" y="52577"/>
                  </a:lnTo>
                  <a:lnTo>
                    <a:pt x="177545" y="52577"/>
                  </a:lnTo>
                  <a:lnTo>
                    <a:pt x="171449" y="58673"/>
                  </a:lnTo>
                  <a:lnTo>
                    <a:pt x="171449" y="74675"/>
                  </a:lnTo>
                  <a:lnTo>
                    <a:pt x="177545" y="80771"/>
                  </a:lnTo>
                  <a:lnTo>
                    <a:pt x="193547" y="80771"/>
                  </a:lnTo>
                  <a:lnTo>
                    <a:pt x="199643" y="74675"/>
                  </a:lnTo>
                  <a:close/>
                </a:path>
                <a:path w="852804" h="133350">
                  <a:moveTo>
                    <a:pt x="256793" y="74675"/>
                  </a:moveTo>
                  <a:lnTo>
                    <a:pt x="256793" y="58673"/>
                  </a:lnTo>
                  <a:lnTo>
                    <a:pt x="250697" y="52577"/>
                  </a:lnTo>
                  <a:lnTo>
                    <a:pt x="234695" y="52577"/>
                  </a:lnTo>
                  <a:lnTo>
                    <a:pt x="228599" y="58673"/>
                  </a:lnTo>
                  <a:lnTo>
                    <a:pt x="228599" y="74675"/>
                  </a:lnTo>
                  <a:lnTo>
                    <a:pt x="234695" y="80771"/>
                  </a:lnTo>
                  <a:lnTo>
                    <a:pt x="250697" y="80771"/>
                  </a:lnTo>
                  <a:lnTo>
                    <a:pt x="256793" y="74675"/>
                  </a:lnTo>
                  <a:close/>
                </a:path>
                <a:path w="852804" h="133350">
                  <a:moveTo>
                    <a:pt x="313943" y="74675"/>
                  </a:moveTo>
                  <a:lnTo>
                    <a:pt x="313943" y="58673"/>
                  </a:lnTo>
                  <a:lnTo>
                    <a:pt x="307847" y="52577"/>
                  </a:lnTo>
                  <a:lnTo>
                    <a:pt x="291845" y="52577"/>
                  </a:lnTo>
                  <a:lnTo>
                    <a:pt x="285749" y="58673"/>
                  </a:lnTo>
                  <a:lnTo>
                    <a:pt x="285749" y="74675"/>
                  </a:lnTo>
                  <a:lnTo>
                    <a:pt x="291845" y="80771"/>
                  </a:lnTo>
                  <a:lnTo>
                    <a:pt x="307847" y="80771"/>
                  </a:lnTo>
                  <a:lnTo>
                    <a:pt x="313943" y="74675"/>
                  </a:lnTo>
                  <a:close/>
                </a:path>
                <a:path w="852804" h="133350">
                  <a:moveTo>
                    <a:pt x="371093" y="74675"/>
                  </a:moveTo>
                  <a:lnTo>
                    <a:pt x="371093" y="58673"/>
                  </a:lnTo>
                  <a:lnTo>
                    <a:pt x="364997" y="52577"/>
                  </a:lnTo>
                  <a:lnTo>
                    <a:pt x="348995" y="52577"/>
                  </a:lnTo>
                  <a:lnTo>
                    <a:pt x="342899" y="58673"/>
                  </a:lnTo>
                  <a:lnTo>
                    <a:pt x="342899" y="74675"/>
                  </a:lnTo>
                  <a:lnTo>
                    <a:pt x="348995" y="80771"/>
                  </a:lnTo>
                  <a:lnTo>
                    <a:pt x="364997" y="80771"/>
                  </a:lnTo>
                  <a:lnTo>
                    <a:pt x="371093" y="74675"/>
                  </a:lnTo>
                  <a:close/>
                </a:path>
                <a:path w="852804" h="133350">
                  <a:moveTo>
                    <a:pt x="429005" y="74675"/>
                  </a:moveTo>
                  <a:lnTo>
                    <a:pt x="429005" y="58673"/>
                  </a:lnTo>
                  <a:lnTo>
                    <a:pt x="422147" y="52577"/>
                  </a:lnTo>
                  <a:lnTo>
                    <a:pt x="406145" y="52577"/>
                  </a:lnTo>
                  <a:lnTo>
                    <a:pt x="400049" y="58673"/>
                  </a:lnTo>
                  <a:lnTo>
                    <a:pt x="400049" y="74675"/>
                  </a:lnTo>
                  <a:lnTo>
                    <a:pt x="406145" y="80771"/>
                  </a:lnTo>
                  <a:lnTo>
                    <a:pt x="422147" y="80771"/>
                  </a:lnTo>
                  <a:lnTo>
                    <a:pt x="429005" y="74675"/>
                  </a:lnTo>
                  <a:close/>
                </a:path>
                <a:path w="852804" h="133350">
                  <a:moveTo>
                    <a:pt x="486155" y="74675"/>
                  </a:moveTo>
                  <a:lnTo>
                    <a:pt x="486155" y="58673"/>
                  </a:lnTo>
                  <a:lnTo>
                    <a:pt x="479297" y="52577"/>
                  </a:lnTo>
                  <a:lnTo>
                    <a:pt x="463295" y="52577"/>
                  </a:lnTo>
                  <a:lnTo>
                    <a:pt x="457199" y="58673"/>
                  </a:lnTo>
                  <a:lnTo>
                    <a:pt x="457199" y="74675"/>
                  </a:lnTo>
                  <a:lnTo>
                    <a:pt x="463295" y="80771"/>
                  </a:lnTo>
                  <a:lnTo>
                    <a:pt x="479297" y="80771"/>
                  </a:lnTo>
                  <a:lnTo>
                    <a:pt x="486155" y="74675"/>
                  </a:lnTo>
                  <a:close/>
                </a:path>
                <a:path w="852804" h="133350">
                  <a:moveTo>
                    <a:pt x="543305" y="74675"/>
                  </a:moveTo>
                  <a:lnTo>
                    <a:pt x="543305" y="58673"/>
                  </a:lnTo>
                  <a:lnTo>
                    <a:pt x="536447" y="52577"/>
                  </a:lnTo>
                  <a:lnTo>
                    <a:pt x="520445" y="52577"/>
                  </a:lnTo>
                  <a:lnTo>
                    <a:pt x="514349" y="58673"/>
                  </a:lnTo>
                  <a:lnTo>
                    <a:pt x="514349" y="74675"/>
                  </a:lnTo>
                  <a:lnTo>
                    <a:pt x="520445" y="80771"/>
                  </a:lnTo>
                  <a:lnTo>
                    <a:pt x="536447" y="80771"/>
                  </a:lnTo>
                  <a:lnTo>
                    <a:pt x="543305" y="74675"/>
                  </a:lnTo>
                  <a:close/>
                </a:path>
                <a:path w="852804" h="133350">
                  <a:moveTo>
                    <a:pt x="600455" y="74675"/>
                  </a:moveTo>
                  <a:lnTo>
                    <a:pt x="600455" y="58673"/>
                  </a:lnTo>
                  <a:lnTo>
                    <a:pt x="593597" y="52577"/>
                  </a:lnTo>
                  <a:lnTo>
                    <a:pt x="577595" y="52577"/>
                  </a:lnTo>
                  <a:lnTo>
                    <a:pt x="571499" y="58673"/>
                  </a:lnTo>
                  <a:lnTo>
                    <a:pt x="571499" y="74675"/>
                  </a:lnTo>
                  <a:lnTo>
                    <a:pt x="577595" y="80771"/>
                  </a:lnTo>
                  <a:lnTo>
                    <a:pt x="593597" y="80771"/>
                  </a:lnTo>
                  <a:lnTo>
                    <a:pt x="600455" y="74675"/>
                  </a:lnTo>
                  <a:close/>
                </a:path>
                <a:path w="852804" h="133350">
                  <a:moveTo>
                    <a:pt x="657605" y="74675"/>
                  </a:moveTo>
                  <a:lnTo>
                    <a:pt x="657605" y="58673"/>
                  </a:lnTo>
                  <a:lnTo>
                    <a:pt x="650747" y="52577"/>
                  </a:lnTo>
                  <a:lnTo>
                    <a:pt x="635507" y="52577"/>
                  </a:lnTo>
                  <a:lnTo>
                    <a:pt x="628649" y="58673"/>
                  </a:lnTo>
                  <a:lnTo>
                    <a:pt x="628649" y="74675"/>
                  </a:lnTo>
                  <a:lnTo>
                    <a:pt x="635507" y="80771"/>
                  </a:lnTo>
                  <a:lnTo>
                    <a:pt x="650747" y="80771"/>
                  </a:lnTo>
                  <a:lnTo>
                    <a:pt x="657605" y="74675"/>
                  </a:lnTo>
                  <a:close/>
                </a:path>
                <a:path w="852804" h="133350">
                  <a:moveTo>
                    <a:pt x="714755" y="74675"/>
                  </a:moveTo>
                  <a:lnTo>
                    <a:pt x="714755" y="58673"/>
                  </a:lnTo>
                  <a:lnTo>
                    <a:pt x="707897" y="52577"/>
                  </a:lnTo>
                  <a:lnTo>
                    <a:pt x="692657" y="52577"/>
                  </a:lnTo>
                  <a:lnTo>
                    <a:pt x="685799" y="58673"/>
                  </a:lnTo>
                  <a:lnTo>
                    <a:pt x="685799" y="74675"/>
                  </a:lnTo>
                  <a:lnTo>
                    <a:pt x="692657" y="80771"/>
                  </a:lnTo>
                  <a:lnTo>
                    <a:pt x="707897" y="80771"/>
                  </a:lnTo>
                  <a:lnTo>
                    <a:pt x="714755" y="74675"/>
                  </a:lnTo>
                  <a:close/>
                </a:path>
                <a:path w="852804" h="133350">
                  <a:moveTo>
                    <a:pt x="852677" y="66293"/>
                  </a:moveTo>
                  <a:lnTo>
                    <a:pt x="745235" y="4571"/>
                  </a:lnTo>
                  <a:lnTo>
                    <a:pt x="738377" y="0"/>
                  </a:lnTo>
                  <a:lnTo>
                    <a:pt x="729995" y="2285"/>
                  </a:lnTo>
                  <a:lnTo>
                    <a:pt x="726185" y="9143"/>
                  </a:lnTo>
                  <a:lnTo>
                    <a:pt x="721613" y="16001"/>
                  </a:lnTo>
                  <a:lnTo>
                    <a:pt x="723899" y="25145"/>
                  </a:lnTo>
                  <a:lnTo>
                    <a:pt x="730757" y="28955"/>
                  </a:lnTo>
                  <a:lnTo>
                    <a:pt x="795337" y="66674"/>
                  </a:lnTo>
                  <a:lnTo>
                    <a:pt x="800099" y="63893"/>
                  </a:lnTo>
                  <a:lnTo>
                    <a:pt x="800099" y="58673"/>
                  </a:lnTo>
                  <a:lnTo>
                    <a:pt x="806957" y="52577"/>
                  </a:lnTo>
                  <a:lnTo>
                    <a:pt x="822197" y="52577"/>
                  </a:lnTo>
                  <a:lnTo>
                    <a:pt x="829055" y="58673"/>
                  </a:lnTo>
                  <a:lnTo>
                    <a:pt x="829055" y="80031"/>
                  </a:lnTo>
                  <a:lnTo>
                    <a:pt x="852677" y="66293"/>
                  </a:lnTo>
                  <a:close/>
                </a:path>
                <a:path w="852804" h="133350">
                  <a:moveTo>
                    <a:pt x="816863" y="80771"/>
                  </a:moveTo>
                  <a:lnTo>
                    <a:pt x="816863" y="79247"/>
                  </a:lnTo>
                  <a:lnTo>
                    <a:pt x="795337" y="66674"/>
                  </a:lnTo>
                  <a:lnTo>
                    <a:pt x="730757" y="104393"/>
                  </a:lnTo>
                  <a:lnTo>
                    <a:pt x="723899" y="108203"/>
                  </a:lnTo>
                  <a:lnTo>
                    <a:pt x="721613" y="117347"/>
                  </a:lnTo>
                  <a:lnTo>
                    <a:pt x="726185" y="124205"/>
                  </a:lnTo>
                  <a:lnTo>
                    <a:pt x="729995" y="130301"/>
                  </a:lnTo>
                  <a:lnTo>
                    <a:pt x="738377" y="133349"/>
                  </a:lnTo>
                  <a:lnTo>
                    <a:pt x="745235" y="128777"/>
                  </a:lnTo>
                  <a:lnTo>
                    <a:pt x="800099" y="96871"/>
                  </a:lnTo>
                  <a:lnTo>
                    <a:pt x="800099" y="74675"/>
                  </a:lnTo>
                  <a:lnTo>
                    <a:pt x="806957" y="80771"/>
                  </a:lnTo>
                  <a:lnTo>
                    <a:pt x="816863" y="80771"/>
                  </a:lnTo>
                  <a:close/>
                </a:path>
                <a:path w="852804" h="133350">
                  <a:moveTo>
                    <a:pt x="771905" y="74675"/>
                  </a:moveTo>
                  <a:lnTo>
                    <a:pt x="771905" y="58673"/>
                  </a:lnTo>
                  <a:lnTo>
                    <a:pt x="765047" y="52577"/>
                  </a:lnTo>
                  <a:lnTo>
                    <a:pt x="749807" y="52577"/>
                  </a:lnTo>
                  <a:lnTo>
                    <a:pt x="742949" y="58673"/>
                  </a:lnTo>
                  <a:lnTo>
                    <a:pt x="742949" y="74675"/>
                  </a:lnTo>
                  <a:lnTo>
                    <a:pt x="749807" y="80771"/>
                  </a:lnTo>
                  <a:lnTo>
                    <a:pt x="765047" y="80771"/>
                  </a:lnTo>
                  <a:lnTo>
                    <a:pt x="771905" y="74675"/>
                  </a:lnTo>
                  <a:close/>
                </a:path>
                <a:path w="852804" h="133350">
                  <a:moveTo>
                    <a:pt x="816863" y="79247"/>
                  </a:moveTo>
                  <a:lnTo>
                    <a:pt x="816863" y="54101"/>
                  </a:lnTo>
                  <a:lnTo>
                    <a:pt x="795337" y="66674"/>
                  </a:lnTo>
                  <a:lnTo>
                    <a:pt x="816863" y="79247"/>
                  </a:lnTo>
                  <a:close/>
                </a:path>
                <a:path w="852804" h="133350">
                  <a:moveTo>
                    <a:pt x="829055" y="74675"/>
                  </a:moveTo>
                  <a:lnTo>
                    <a:pt x="829055" y="58673"/>
                  </a:lnTo>
                  <a:lnTo>
                    <a:pt x="822197" y="52577"/>
                  </a:lnTo>
                  <a:lnTo>
                    <a:pt x="806957" y="52577"/>
                  </a:lnTo>
                  <a:lnTo>
                    <a:pt x="800099" y="58673"/>
                  </a:lnTo>
                  <a:lnTo>
                    <a:pt x="800099" y="63893"/>
                  </a:lnTo>
                  <a:lnTo>
                    <a:pt x="816863" y="54101"/>
                  </a:lnTo>
                  <a:lnTo>
                    <a:pt x="816863" y="80771"/>
                  </a:lnTo>
                  <a:lnTo>
                    <a:pt x="822197" y="80771"/>
                  </a:lnTo>
                  <a:lnTo>
                    <a:pt x="829055" y="74675"/>
                  </a:lnTo>
                  <a:close/>
                </a:path>
                <a:path w="852804" h="133350">
                  <a:moveTo>
                    <a:pt x="829055" y="80031"/>
                  </a:moveTo>
                  <a:lnTo>
                    <a:pt x="829055" y="74675"/>
                  </a:lnTo>
                  <a:lnTo>
                    <a:pt x="822197" y="80771"/>
                  </a:lnTo>
                  <a:lnTo>
                    <a:pt x="806957" y="80771"/>
                  </a:lnTo>
                  <a:lnTo>
                    <a:pt x="800099" y="74675"/>
                  </a:lnTo>
                  <a:lnTo>
                    <a:pt x="800099" y="96871"/>
                  </a:lnTo>
                  <a:lnTo>
                    <a:pt x="829055" y="80031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350887" y="3851147"/>
              <a:ext cx="448945" cy="449580"/>
            </a:xfrm>
            <a:custGeom>
              <a:avLst/>
              <a:gdLst/>
              <a:ahLst/>
              <a:cxnLst/>
              <a:rect l="l" t="t" r="r" b="b"/>
              <a:pathLst>
                <a:path w="448945" h="449579">
                  <a:moveTo>
                    <a:pt x="448818" y="224789"/>
                  </a:moveTo>
                  <a:lnTo>
                    <a:pt x="444253" y="179470"/>
                  </a:lnTo>
                  <a:lnTo>
                    <a:pt x="431161" y="137267"/>
                  </a:lnTo>
                  <a:lnTo>
                    <a:pt x="410442" y="99082"/>
                  </a:lnTo>
                  <a:lnTo>
                    <a:pt x="383000" y="65817"/>
                  </a:lnTo>
                  <a:lnTo>
                    <a:pt x="349735" y="38375"/>
                  </a:lnTo>
                  <a:lnTo>
                    <a:pt x="311550" y="17656"/>
                  </a:lnTo>
                  <a:lnTo>
                    <a:pt x="269347" y="4564"/>
                  </a:lnTo>
                  <a:lnTo>
                    <a:pt x="224028" y="0"/>
                  </a:lnTo>
                  <a:lnTo>
                    <a:pt x="178959" y="4564"/>
                  </a:lnTo>
                  <a:lnTo>
                    <a:pt x="136945" y="17656"/>
                  </a:lnTo>
                  <a:lnTo>
                    <a:pt x="98896" y="38375"/>
                  </a:lnTo>
                  <a:lnTo>
                    <a:pt x="65722" y="65817"/>
                  </a:lnTo>
                  <a:lnTo>
                    <a:pt x="38335" y="99082"/>
                  </a:lnTo>
                  <a:lnTo>
                    <a:pt x="17645" y="137267"/>
                  </a:lnTo>
                  <a:lnTo>
                    <a:pt x="4563" y="179470"/>
                  </a:lnTo>
                  <a:lnTo>
                    <a:pt x="0" y="224789"/>
                  </a:lnTo>
                  <a:lnTo>
                    <a:pt x="4563" y="270109"/>
                  </a:lnTo>
                  <a:lnTo>
                    <a:pt x="17645" y="312312"/>
                  </a:lnTo>
                  <a:lnTo>
                    <a:pt x="38335" y="350497"/>
                  </a:lnTo>
                  <a:lnTo>
                    <a:pt x="65722" y="383762"/>
                  </a:lnTo>
                  <a:lnTo>
                    <a:pt x="98896" y="411204"/>
                  </a:lnTo>
                  <a:lnTo>
                    <a:pt x="136945" y="431923"/>
                  </a:lnTo>
                  <a:lnTo>
                    <a:pt x="178959" y="445015"/>
                  </a:lnTo>
                  <a:lnTo>
                    <a:pt x="224028" y="449579"/>
                  </a:lnTo>
                  <a:lnTo>
                    <a:pt x="269347" y="445015"/>
                  </a:lnTo>
                  <a:lnTo>
                    <a:pt x="311550" y="431923"/>
                  </a:lnTo>
                  <a:lnTo>
                    <a:pt x="349735" y="411204"/>
                  </a:lnTo>
                  <a:lnTo>
                    <a:pt x="383000" y="383762"/>
                  </a:lnTo>
                  <a:lnTo>
                    <a:pt x="410442" y="350497"/>
                  </a:lnTo>
                  <a:lnTo>
                    <a:pt x="431161" y="312312"/>
                  </a:lnTo>
                  <a:lnTo>
                    <a:pt x="444253" y="270109"/>
                  </a:lnTo>
                  <a:lnTo>
                    <a:pt x="448818" y="224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336421" y="3838510"/>
              <a:ext cx="478155" cy="475615"/>
            </a:xfrm>
            <a:custGeom>
              <a:avLst/>
              <a:gdLst/>
              <a:ahLst/>
              <a:cxnLst/>
              <a:rect l="l" t="t" r="r" b="b"/>
              <a:pathLst>
                <a:path w="478154" h="475614">
                  <a:moveTo>
                    <a:pt x="477773" y="237427"/>
                  </a:moveTo>
                  <a:lnTo>
                    <a:pt x="477773" y="224473"/>
                  </a:lnTo>
                  <a:lnTo>
                    <a:pt x="476250" y="213043"/>
                  </a:lnTo>
                  <a:lnTo>
                    <a:pt x="467335" y="170346"/>
                  </a:lnTo>
                  <a:lnTo>
                    <a:pt x="453053" y="132408"/>
                  </a:lnTo>
                  <a:lnTo>
                    <a:pt x="434034" y="99227"/>
                  </a:lnTo>
                  <a:lnTo>
                    <a:pt x="384311" y="47128"/>
                  </a:lnTo>
                  <a:lnTo>
                    <a:pt x="323218" y="14035"/>
                  </a:lnTo>
                  <a:lnTo>
                    <a:pt x="257022" y="99"/>
                  </a:lnTo>
                  <a:lnTo>
                    <a:pt x="221309" y="0"/>
                  </a:lnTo>
                  <a:lnTo>
                    <a:pt x="187127" y="4809"/>
                  </a:lnTo>
                  <a:lnTo>
                    <a:pt x="122232" y="28648"/>
                  </a:lnTo>
                  <a:lnTo>
                    <a:pt x="66172" y="71436"/>
                  </a:lnTo>
                  <a:lnTo>
                    <a:pt x="23998" y="133160"/>
                  </a:lnTo>
                  <a:lnTo>
                    <a:pt x="9697" y="171118"/>
                  </a:lnTo>
                  <a:lnTo>
                    <a:pt x="761" y="213805"/>
                  </a:lnTo>
                  <a:lnTo>
                    <a:pt x="0" y="225235"/>
                  </a:lnTo>
                  <a:lnTo>
                    <a:pt x="0" y="250381"/>
                  </a:lnTo>
                  <a:lnTo>
                    <a:pt x="3048" y="274003"/>
                  </a:lnTo>
                  <a:lnTo>
                    <a:pt x="13903" y="315074"/>
                  </a:lnTo>
                  <a:lnTo>
                    <a:pt x="28194" y="348351"/>
                  </a:lnTo>
                  <a:lnTo>
                    <a:pt x="28194" y="237427"/>
                  </a:lnTo>
                  <a:lnTo>
                    <a:pt x="29718" y="215329"/>
                  </a:lnTo>
                  <a:lnTo>
                    <a:pt x="39463" y="172794"/>
                  </a:lnTo>
                  <a:lnTo>
                    <a:pt x="55094" y="135764"/>
                  </a:lnTo>
                  <a:lnTo>
                    <a:pt x="100793" y="78134"/>
                  </a:lnTo>
                  <a:lnTo>
                    <a:pt x="160380" y="42274"/>
                  </a:lnTo>
                  <a:lnTo>
                    <a:pt x="227421" y="28018"/>
                  </a:lnTo>
                  <a:lnTo>
                    <a:pt x="261726" y="28939"/>
                  </a:lnTo>
                  <a:lnTo>
                    <a:pt x="327882" y="46777"/>
                  </a:lnTo>
                  <a:lnTo>
                    <a:pt x="385406" y="85804"/>
                  </a:lnTo>
                  <a:lnTo>
                    <a:pt x="427863" y="145853"/>
                  </a:lnTo>
                  <a:lnTo>
                    <a:pt x="441430" y="183709"/>
                  </a:lnTo>
                  <a:lnTo>
                    <a:pt x="448818" y="226759"/>
                  </a:lnTo>
                  <a:lnTo>
                    <a:pt x="448818" y="351528"/>
                  </a:lnTo>
                  <a:lnTo>
                    <a:pt x="463291" y="317988"/>
                  </a:lnTo>
                  <a:lnTo>
                    <a:pt x="473230" y="279707"/>
                  </a:lnTo>
                  <a:lnTo>
                    <a:pt x="477773" y="237427"/>
                  </a:lnTo>
                  <a:close/>
                </a:path>
                <a:path w="478154" h="475614">
                  <a:moveTo>
                    <a:pt x="448818" y="351528"/>
                  </a:moveTo>
                  <a:lnTo>
                    <a:pt x="448818" y="248857"/>
                  </a:lnTo>
                  <a:lnTo>
                    <a:pt x="441652" y="290943"/>
                  </a:lnTo>
                  <a:lnTo>
                    <a:pt x="428480" y="328104"/>
                  </a:lnTo>
                  <a:lnTo>
                    <a:pt x="387175" y="387503"/>
                  </a:lnTo>
                  <a:lnTo>
                    <a:pt x="331026" y="426759"/>
                  </a:lnTo>
                  <a:lnTo>
                    <a:pt x="266155" y="445577"/>
                  </a:lnTo>
                  <a:lnTo>
                    <a:pt x="232363" y="447229"/>
                  </a:lnTo>
                  <a:lnTo>
                    <a:pt x="198686" y="443661"/>
                  </a:lnTo>
                  <a:lnTo>
                    <a:pt x="134741" y="420719"/>
                  </a:lnTo>
                  <a:lnTo>
                    <a:pt x="80444" y="376453"/>
                  </a:lnTo>
                  <a:lnTo>
                    <a:pt x="41916" y="310571"/>
                  </a:lnTo>
                  <a:lnTo>
                    <a:pt x="30480" y="269431"/>
                  </a:lnTo>
                  <a:lnTo>
                    <a:pt x="28194" y="237427"/>
                  </a:lnTo>
                  <a:lnTo>
                    <a:pt x="28194" y="348351"/>
                  </a:lnTo>
                  <a:lnTo>
                    <a:pt x="49248" y="382939"/>
                  </a:lnTo>
                  <a:lnTo>
                    <a:pt x="99019" y="432053"/>
                  </a:lnTo>
                  <a:lnTo>
                    <a:pt x="158715" y="462761"/>
                  </a:lnTo>
                  <a:lnTo>
                    <a:pt x="223835" y="475405"/>
                  </a:lnTo>
                  <a:lnTo>
                    <a:pt x="257022" y="475061"/>
                  </a:lnTo>
                  <a:lnTo>
                    <a:pt x="321837" y="461255"/>
                  </a:lnTo>
                  <a:lnTo>
                    <a:pt x="380821" y="430246"/>
                  </a:lnTo>
                  <a:lnTo>
                    <a:pt x="429472" y="382375"/>
                  </a:lnTo>
                  <a:lnTo>
                    <a:pt x="448517" y="352225"/>
                  </a:lnTo>
                  <a:lnTo>
                    <a:pt x="448818" y="351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7452486" y="386969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74839" y="3777996"/>
            <a:ext cx="9144000" cy="857250"/>
            <a:chOff x="774839" y="3777996"/>
            <a:chExt cx="9144000" cy="857250"/>
          </a:xfrm>
        </p:grpSpPr>
        <p:sp>
          <p:nvSpPr>
            <p:cNvPr id="41" name="object 41"/>
            <p:cNvSpPr/>
            <p:nvPr/>
          </p:nvSpPr>
          <p:spPr>
            <a:xfrm>
              <a:off x="774839" y="377799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4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5688317" y="857250"/>
                  </a:lnTo>
                  <a:lnTo>
                    <a:pt x="5688317" y="804671"/>
                  </a:lnTo>
                  <a:lnTo>
                    <a:pt x="5692881" y="759352"/>
                  </a:lnTo>
                  <a:lnTo>
                    <a:pt x="5705974" y="717149"/>
                  </a:lnTo>
                  <a:lnTo>
                    <a:pt x="5726692" y="678964"/>
                  </a:lnTo>
                  <a:lnTo>
                    <a:pt x="5754135" y="645699"/>
                  </a:lnTo>
                  <a:lnTo>
                    <a:pt x="5787399" y="618257"/>
                  </a:lnTo>
                  <a:lnTo>
                    <a:pt x="5825584" y="597538"/>
                  </a:lnTo>
                  <a:lnTo>
                    <a:pt x="5867787" y="584446"/>
                  </a:lnTo>
                  <a:lnTo>
                    <a:pt x="5913107" y="579881"/>
                  </a:lnTo>
                  <a:lnTo>
                    <a:pt x="5958426" y="584446"/>
                  </a:lnTo>
                  <a:lnTo>
                    <a:pt x="6000630" y="597538"/>
                  </a:lnTo>
                  <a:lnTo>
                    <a:pt x="6038815" y="618257"/>
                  </a:lnTo>
                  <a:lnTo>
                    <a:pt x="6072079" y="645699"/>
                  </a:lnTo>
                  <a:lnTo>
                    <a:pt x="6099522" y="678964"/>
                  </a:lnTo>
                  <a:lnTo>
                    <a:pt x="6120240" y="717149"/>
                  </a:lnTo>
                  <a:lnTo>
                    <a:pt x="6133332" y="759352"/>
                  </a:lnTo>
                  <a:lnTo>
                    <a:pt x="6137897" y="804671"/>
                  </a:lnTo>
                  <a:lnTo>
                    <a:pt x="6137897" y="857250"/>
                  </a:lnTo>
                  <a:lnTo>
                    <a:pt x="9144000" y="857249"/>
                  </a:lnTo>
                  <a:close/>
                </a:path>
                <a:path w="9144000" h="857250">
                  <a:moveTo>
                    <a:pt x="5695222" y="857250"/>
                  </a:moveTo>
                  <a:lnTo>
                    <a:pt x="5692881" y="849740"/>
                  </a:lnTo>
                  <a:lnTo>
                    <a:pt x="5688317" y="804671"/>
                  </a:lnTo>
                  <a:lnTo>
                    <a:pt x="5688317" y="857250"/>
                  </a:lnTo>
                  <a:lnTo>
                    <a:pt x="5695222" y="857250"/>
                  </a:lnTo>
                  <a:close/>
                </a:path>
                <a:path w="9144000" h="857250">
                  <a:moveTo>
                    <a:pt x="6137897" y="857250"/>
                  </a:moveTo>
                  <a:lnTo>
                    <a:pt x="6137897" y="804671"/>
                  </a:lnTo>
                  <a:lnTo>
                    <a:pt x="6133332" y="849740"/>
                  </a:lnTo>
                  <a:lnTo>
                    <a:pt x="6130992" y="857250"/>
                  </a:lnTo>
                  <a:lnTo>
                    <a:pt x="6137897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444107" y="4339337"/>
              <a:ext cx="487680" cy="295910"/>
            </a:xfrm>
            <a:custGeom>
              <a:avLst/>
              <a:gdLst/>
              <a:ahLst/>
              <a:cxnLst/>
              <a:rect l="l" t="t" r="r" b="b"/>
              <a:pathLst>
                <a:path w="487679" h="295910">
                  <a:moveTo>
                    <a:pt x="487680" y="242568"/>
                  </a:moveTo>
                  <a:lnTo>
                    <a:pt x="477334" y="175959"/>
                  </a:lnTo>
                  <a:lnTo>
                    <a:pt x="463603" y="138887"/>
                  </a:lnTo>
                  <a:lnTo>
                    <a:pt x="423602" y="77900"/>
                  </a:lnTo>
                  <a:lnTo>
                    <a:pt x="370537" y="34439"/>
                  </a:lnTo>
                  <a:lnTo>
                    <a:pt x="308791" y="8480"/>
                  </a:lnTo>
                  <a:lnTo>
                    <a:pt x="242749" y="0"/>
                  </a:lnTo>
                  <a:lnTo>
                    <a:pt x="209486" y="2306"/>
                  </a:lnTo>
                  <a:lnTo>
                    <a:pt x="145219" y="19999"/>
                  </a:lnTo>
                  <a:lnTo>
                    <a:pt x="87615" y="55111"/>
                  </a:lnTo>
                  <a:lnTo>
                    <a:pt x="41057" y="107618"/>
                  </a:lnTo>
                  <a:lnTo>
                    <a:pt x="9930" y="177499"/>
                  </a:lnTo>
                  <a:lnTo>
                    <a:pt x="1523" y="218946"/>
                  </a:lnTo>
                  <a:lnTo>
                    <a:pt x="0" y="231138"/>
                  </a:lnTo>
                  <a:lnTo>
                    <a:pt x="0" y="243330"/>
                  </a:lnTo>
                  <a:lnTo>
                    <a:pt x="1524" y="268476"/>
                  </a:lnTo>
                  <a:lnTo>
                    <a:pt x="3048" y="280668"/>
                  </a:lnTo>
                  <a:lnTo>
                    <a:pt x="7124" y="295908"/>
                  </a:lnTo>
                  <a:lnTo>
                    <a:pt x="38100" y="295908"/>
                  </a:lnTo>
                  <a:lnTo>
                    <a:pt x="38100" y="231900"/>
                  </a:lnTo>
                  <a:lnTo>
                    <a:pt x="39624" y="221232"/>
                  </a:lnTo>
                  <a:lnTo>
                    <a:pt x="49007" y="179600"/>
                  </a:lnTo>
                  <a:lnTo>
                    <a:pt x="64209" y="143380"/>
                  </a:lnTo>
                  <a:lnTo>
                    <a:pt x="108884" y="87084"/>
                  </a:lnTo>
                  <a:lnTo>
                    <a:pt x="167275" y="52152"/>
                  </a:lnTo>
                  <a:lnTo>
                    <a:pt x="233011" y="38395"/>
                  </a:lnTo>
                  <a:lnTo>
                    <a:pt x="266640" y="39398"/>
                  </a:lnTo>
                  <a:lnTo>
                    <a:pt x="331441" y="57046"/>
                  </a:lnTo>
                  <a:lnTo>
                    <a:pt x="387653" y="95393"/>
                  </a:lnTo>
                  <a:lnTo>
                    <a:pt x="428903" y="154249"/>
                  </a:lnTo>
                  <a:lnTo>
                    <a:pt x="441926" y="191309"/>
                  </a:lnTo>
                  <a:lnTo>
                    <a:pt x="448818" y="233424"/>
                  </a:lnTo>
                  <a:lnTo>
                    <a:pt x="449580" y="243330"/>
                  </a:lnTo>
                  <a:lnTo>
                    <a:pt x="449580" y="295908"/>
                  </a:lnTo>
                  <a:lnTo>
                    <a:pt x="480418" y="295908"/>
                  </a:lnTo>
                  <a:lnTo>
                    <a:pt x="483060" y="285711"/>
                  </a:lnTo>
                  <a:lnTo>
                    <a:pt x="487680" y="242568"/>
                  </a:lnTo>
                  <a:close/>
                </a:path>
                <a:path w="487679" h="295910">
                  <a:moveTo>
                    <a:pt x="46361" y="295908"/>
                  </a:moveTo>
                  <a:lnTo>
                    <a:pt x="40386" y="273810"/>
                  </a:lnTo>
                  <a:lnTo>
                    <a:pt x="38862" y="263904"/>
                  </a:lnTo>
                  <a:lnTo>
                    <a:pt x="38100" y="253236"/>
                  </a:lnTo>
                  <a:lnTo>
                    <a:pt x="38100" y="295908"/>
                  </a:lnTo>
                  <a:lnTo>
                    <a:pt x="46361" y="295908"/>
                  </a:lnTo>
                  <a:close/>
                </a:path>
                <a:path w="487679" h="295910">
                  <a:moveTo>
                    <a:pt x="449580" y="295908"/>
                  </a:moveTo>
                  <a:lnTo>
                    <a:pt x="449580" y="243330"/>
                  </a:lnTo>
                  <a:lnTo>
                    <a:pt x="448818" y="253998"/>
                  </a:lnTo>
                  <a:lnTo>
                    <a:pt x="441908" y="295160"/>
                  </a:lnTo>
                  <a:lnTo>
                    <a:pt x="441644" y="295908"/>
                  </a:lnTo>
                  <a:lnTo>
                    <a:pt x="449580" y="2959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6573901" y="4329176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843407" y="4235970"/>
            <a:ext cx="1633855" cy="181610"/>
          </a:xfrm>
          <a:custGeom>
            <a:avLst/>
            <a:gdLst/>
            <a:ahLst/>
            <a:cxnLst/>
            <a:rect l="l" t="t" r="r" b="b"/>
            <a:pathLst>
              <a:path w="1633854" h="181610">
                <a:moveTo>
                  <a:pt x="576072" y="27432"/>
                </a:moveTo>
                <a:lnTo>
                  <a:pt x="568452" y="0"/>
                </a:lnTo>
                <a:lnTo>
                  <a:pt x="0" y="153924"/>
                </a:lnTo>
                <a:lnTo>
                  <a:pt x="7620" y="181356"/>
                </a:lnTo>
                <a:lnTo>
                  <a:pt x="576072" y="27432"/>
                </a:lnTo>
                <a:close/>
              </a:path>
              <a:path w="1633854" h="181610">
                <a:moveTo>
                  <a:pt x="1633715" y="137922"/>
                </a:moveTo>
                <a:lnTo>
                  <a:pt x="893813" y="0"/>
                </a:lnTo>
                <a:lnTo>
                  <a:pt x="888479" y="28194"/>
                </a:lnTo>
                <a:lnTo>
                  <a:pt x="1628381" y="166116"/>
                </a:lnTo>
                <a:lnTo>
                  <a:pt x="1633715" y="1379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023233" y="4148582"/>
            <a:ext cx="578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spc="-7" baseline="-9000" dirty="0">
                <a:latin typeface="Symbol" panose="05050102010706020507"/>
                <a:cs typeface="Symbol" panose="05050102010706020507"/>
              </a:rPr>
              <a:t></a:t>
            </a:r>
            <a:r>
              <a:rPr sz="5400" b="1" spc="-187" baseline="-9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28386" y="4085335"/>
            <a:ext cx="59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1800" spc="-80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296541" y="4170679"/>
            <a:ext cx="572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spc="-7" baseline="-7000" dirty="0">
                <a:latin typeface="Symbol" panose="05050102010706020507"/>
                <a:cs typeface="Symbol" panose="05050102010706020507"/>
              </a:rPr>
              <a:t></a:t>
            </a:r>
            <a:r>
              <a:rPr sz="5400" b="1" spc="-254" baseline="-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74839" y="4634484"/>
            <a:ext cx="9144000" cy="1715770"/>
            <a:chOff x="774839" y="4634484"/>
            <a:chExt cx="9144000" cy="1715770"/>
          </a:xfrm>
        </p:grpSpPr>
        <p:sp>
          <p:nvSpPr>
            <p:cNvPr id="49" name="object 49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778899" y="4920996"/>
              <a:ext cx="448945" cy="449580"/>
            </a:xfrm>
            <a:custGeom>
              <a:avLst/>
              <a:gdLst/>
              <a:ahLst/>
              <a:cxnLst/>
              <a:rect l="l" t="t" r="r" b="b"/>
              <a:pathLst>
                <a:path w="448944" h="449579">
                  <a:moveTo>
                    <a:pt x="448818" y="224789"/>
                  </a:moveTo>
                  <a:lnTo>
                    <a:pt x="444253" y="179470"/>
                  </a:lnTo>
                  <a:lnTo>
                    <a:pt x="431161" y="137267"/>
                  </a:lnTo>
                  <a:lnTo>
                    <a:pt x="410442" y="99082"/>
                  </a:lnTo>
                  <a:lnTo>
                    <a:pt x="383000" y="65817"/>
                  </a:lnTo>
                  <a:lnTo>
                    <a:pt x="349735" y="38375"/>
                  </a:lnTo>
                  <a:lnTo>
                    <a:pt x="311550" y="17656"/>
                  </a:lnTo>
                  <a:lnTo>
                    <a:pt x="269347" y="4564"/>
                  </a:lnTo>
                  <a:lnTo>
                    <a:pt x="224028" y="0"/>
                  </a:lnTo>
                  <a:lnTo>
                    <a:pt x="178959" y="4564"/>
                  </a:lnTo>
                  <a:lnTo>
                    <a:pt x="136945" y="17656"/>
                  </a:lnTo>
                  <a:lnTo>
                    <a:pt x="98896" y="38375"/>
                  </a:lnTo>
                  <a:lnTo>
                    <a:pt x="65722" y="65817"/>
                  </a:lnTo>
                  <a:lnTo>
                    <a:pt x="38335" y="99082"/>
                  </a:lnTo>
                  <a:lnTo>
                    <a:pt x="17645" y="137267"/>
                  </a:lnTo>
                  <a:lnTo>
                    <a:pt x="4563" y="179470"/>
                  </a:lnTo>
                  <a:lnTo>
                    <a:pt x="0" y="224789"/>
                  </a:lnTo>
                  <a:lnTo>
                    <a:pt x="4563" y="270109"/>
                  </a:lnTo>
                  <a:lnTo>
                    <a:pt x="17645" y="312312"/>
                  </a:lnTo>
                  <a:lnTo>
                    <a:pt x="38335" y="350497"/>
                  </a:lnTo>
                  <a:lnTo>
                    <a:pt x="65722" y="383762"/>
                  </a:lnTo>
                  <a:lnTo>
                    <a:pt x="98896" y="411204"/>
                  </a:lnTo>
                  <a:lnTo>
                    <a:pt x="136945" y="431923"/>
                  </a:lnTo>
                  <a:lnTo>
                    <a:pt x="178959" y="445015"/>
                  </a:lnTo>
                  <a:lnTo>
                    <a:pt x="224028" y="449579"/>
                  </a:lnTo>
                  <a:lnTo>
                    <a:pt x="269347" y="445015"/>
                  </a:lnTo>
                  <a:lnTo>
                    <a:pt x="311550" y="431923"/>
                  </a:lnTo>
                  <a:lnTo>
                    <a:pt x="349735" y="411204"/>
                  </a:lnTo>
                  <a:lnTo>
                    <a:pt x="383000" y="383762"/>
                  </a:lnTo>
                  <a:lnTo>
                    <a:pt x="410442" y="350497"/>
                  </a:lnTo>
                  <a:lnTo>
                    <a:pt x="431161" y="312312"/>
                  </a:lnTo>
                  <a:lnTo>
                    <a:pt x="444253" y="270109"/>
                  </a:lnTo>
                  <a:lnTo>
                    <a:pt x="448818" y="224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759849" y="4902989"/>
              <a:ext cx="487045" cy="485775"/>
            </a:xfrm>
            <a:custGeom>
              <a:avLst/>
              <a:gdLst/>
              <a:ahLst/>
              <a:cxnLst/>
              <a:rect l="l" t="t" r="r" b="b"/>
              <a:pathLst>
                <a:path w="487044" h="485775">
                  <a:moveTo>
                    <a:pt x="486918" y="242797"/>
                  </a:moveTo>
                  <a:lnTo>
                    <a:pt x="486918" y="229843"/>
                  </a:lnTo>
                  <a:lnTo>
                    <a:pt x="485394" y="217651"/>
                  </a:lnTo>
                  <a:lnTo>
                    <a:pt x="476859" y="176270"/>
                  </a:lnTo>
                  <a:lnTo>
                    <a:pt x="463374" y="139248"/>
                  </a:lnTo>
                  <a:lnTo>
                    <a:pt x="423747" y="78279"/>
                  </a:lnTo>
                  <a:lnTo>
                    <a:pt x="370913" y="34747"/>
                  </a:lnTo>
                  <a:lnTo>
                    <a:pt x="309269" y="8653"/>
                  </a:lnTo>
                  <a:lnTo>
                    <a:pt x="243216" y="0"/>
                  </a:lnTo>
                  <a:lnTo>
                    <a:pt x="209910" y="2214"/>
                  </a:lnTo>
                  <a:lnTo>
                    <a:pt x="145489" y="19725"/>
                  </a:lnTo>
                  <a:lnTo>
                    <a:pt x="87656" y="54682"/>
                  </a:lnTo>
                  <a:lnTo>
                    <a:pt x="40810" y="107087"/>
                  </a:lnTo>
                  <a:lnTo>
                    <a:pt x="9348" y="176941"/>
                  </a:lnTo>
                  <a:lnTo>
                    <a:pt x="761" y="218413"/>
                  </a:lnTo>
                  <a:lnTo>
                    <a:pt x="0" y="230605"/>
                  </a:lnTo>
                  <a:lnTo>
                    <a:pt x="0" y="255751"/>
                  </a:lnTo>
                  <a:lnTo>
                    <a:pt x="13718" y="322742"/>
                  </a:lnTo>
                  <a:lnTo>
                    <a:pt x="29914" y="359710"/>
                  </a:lnTo>
                  <a:lnTo>
                    <a:pt x="38100" y="372610"/>
                  </a:lnTo>
                  <a:lnTo>
                    <a:pt x="38100" y="232129"/>
                  </a:lnTo>
                  <a:lnTo>
                    <a:pt x="38862" y="221461"/>
                  </a:lnTo>
                  <a:lnTo>
                    <a:pt x="48452" y="179830"/>
                  </a:lnTo>
                  <a:lnTo>
                    <a:pt x="63780" y="143588"/>
                  </a:lnTo>
                  <a:lnTo>
                    <a:pt x="108516" y="87185"/>
                  </a:lnTo>
                  <a:lnTo>
                    <a:pt x="166791" y="52092"/>
                  </a:lnTo>
                  <a:lnTo>
                    <a:pt x="232328" y="38151"/>
                  </a:lnTo>
                  <a:lnTo>
                    <a:pt x="265859" y="39062"/>
                  </a:lnTo>
                  <a:lnTo>
                    <a:pt x="330520" y="56549"/>
                  </a:lnTo>
                  <a:lnTo>
                    <a:pt x="386752" y="94789"/>
                  </a:lnTo>
                  <a:lnTo>
                    <a:pt x="428277" y="153623"/>
                  </a:lnTo>
                  <a:lnTo>
                    <a:pt x="441563" y="190712"/>
                  </a:lnTo>
                  <a:lnTo>
                    <a:pt x="448818" y="232891"/>
                  </a:lnTo>
                  <a:lnTo>
                    <a:pt x="448818" y="373328"/>
                  </a:lnTo>
                  <a:lnTo>
                    <a:pt x="457322" y="359791"/>
                  </a:lnTo>
                  <a:lnTo>
                    <a:pt x="472295" y="324885"/>
                  </a:lnTo>
                  <a:lnTo>
                    <a:pt x="482350" y="285872"/>
                  </a:lnTo>
                  <a:lnTo>
                    <a:pt x="486918" y="242797"/>
                  </a:lnTo>
                  <a:close/>
                </a:path>
                <a:path w="487044" h="485775">
                  <a:moveTo>
                    <a:pt x="448818" y="373328"/>
                  </a:moveTo>
                  <a:lnTo>
                    <a:pt x="448818" y="254227"/>
                  </a:lnTo>
                  <a:lnTo>
                    <a:pt x="440981" y="297756"/>
                  </a:lnTo>
                  <a:lnTo>
                    <a:pt x="426611" y="335861"/>
                  </a:lnTo>
                  <a:lnTo>
                    <a:pt x="406603" y="368494"/>
                  </a:lnTo>
                  <a:lnTo>
                    <a:pt x="353250" y="417165"/>
                  </a:lnTo>
                  <a:lnTo>
                    <a:pt x="288076" y="443402"/>
                  </a:lnTo>
                  <a:lnTo>
                    <a:pt x="253293" y="447994"/>
                  </a:lnTo>
                  <a:lnTo>
                    <a:pt x="218238" y="446840"/>
                  </a:lnTo>
                  <a:lnTo>
                    <a:pt x="150892" y="427111"/>
                  </a:lnTo>
                  <a:lnTo>
                    <a:pt x="93192" y="383851"/>
                  </a:lnTo>
                  <a:lnTo>
                    <a:pt x="70197" y="353283"/>
                  </a:lnTo>
                  <a:lnTo>
                    <a:pt x="52296" y="316694"/>
                  </a:lnTo>
                  <a:lnTo>
                    <a:pt x="40386" y="274039"/>
                  </a:lnTo>
                  <a:lnTo>
                    <a:pt x="38100" y="253465"/>
                  </a:lnTo>
                  <a:lnTo>
                    <a:pt x="38100" y="372610"/>
                  </a:lnTo>
                  <a:lnTo>
                    <a:pt x="74323" y="419198"/>
                  </a:lnTo>
                  <a:lnTo>
                    <a:pt x="130955" y="459721"/>
                  </a:lnTo>
                  <a:lnTo>
                    <a:pt x="195255" y="481641"/>
                  </a:lnTo>
                  <a:lnTo>
                    <a:pt x="228856" y="485739"/>
                  </a:lnTo>
                  <a:lnTo>
                    <a:pt x="262666" y="485322"/>
                  </a:lnTo>
                  <a:lnTo>
                    <a:pt x="328631" y="471125"/>
                  </a:lnTo>
                  <a:lnTo>
                    <a:pt x="388595" y="439411"/>
                  </a:lnTo>
                  <a:lnTo>
                    <a:pt x="438002" y="390544"/>
                  </a:lnTo>
                  <a:lnTo>
                    <a:pt x="448818" y="3733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542413" y="5312676"/>
              <a:ext cx="889000" cy="180340"/>
            </a:xfrm>
            <a:custGeom>
              <a:avLst/>
              <a:gdLst/>
              <a:ahLst/>
              <a:cxnLst/>
              <a:rect l="l" t="t" r="r" b="b"/>
              <a:pathLst>
                <a:path w="889000" h="180339">
                  <a:moveTo>
                    <a:pt x="308876" y="24384"/>
                  </a:moveTo>
                  <a:lnTo>
                    <a:pt x="293636" y="0"/>
                  </a:lnTo>
                  <a:lnTo>
                    <a:pt x="0" y="179832"/>
                  </a:lnTo>
                  <a:lnTo>
                    <a:pt x="54444" y="179832"/>
                  </a:lnTo>
                  <a:lnTo>
                    <a:pt x="308876" y="24384"/>
                  </a:lnTo>
                  <a:close/>
                </a:path>
                <a:path w="889000" h="180339">
                  <a:moveTo>
                    <a:pt x="888758" y="179832"/>
                  </a:moveTo>
                  <a:lnTo>
                    <a:pt x="628154" y="0"/>
                  </a:lnTo>
                  <a:lnTo>
                    <a:pt x="612152" y="23622"/>
                  </a:lnTo>
                  <a:lnTo>
                    <a:pt x="838530" y="179832"/>
                  </a:lnTo>
                  <a:lnTo>
                    <a:pt x="888758" y="179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202874" y="4635246"/>
              <a:ext cx="436245" cy="171450"/>
            </a:xfrm>
            <a:custGeom>
              <a:avLst/>
              <a:gdLst/>
              <a:ahLst/>
              <a:cxnLst/>
              <a:rect l="l" t="t" r="r" b="b"/>
              <a:pathLst>
                <a:path w="436244" h="171450">
                  <a:moveTo>
                    <a:pt x="435770" y="0"/>
                  </a:moveTo>
                  <a:lnTo>
                    <a:pt x="0" y="0"/>
                  </a:lnTo>
                  <a:lnTo>
                    <a:pt x="10752" y="34504"/>
                  </a:lnTo>
                  <a:lnTo>
                    <a:pt x="31470" y="72553"/>
                  </a:lnTo>
                  <a:lnTo>
                    <a:pt x="58912" y="105727"/>
                  </a:lnTo>
                  <a:lnTo>
                    <a:pt x="92177" y="133114"/>
                  </a:lnTo>
                  <a:lnTo>
                    <a:pt x="130362" y="153804"/>
                  </a:lnTo>
                  <a:lnTo>
                    <a:pt x="172565" y="166886"/>
                  </a:lnTo>
                  <a:lnTo>
                    <a:pt x="217885" y="171449"/>
                  </a:lnTo>
                  <a:lnTo>
                    <a:pt x="263204" y="166886"/>
                  </a:lnTo>
                  <a:lnTo>
                    <a:pt x="305408" y="153804"/>
                  </a:lnTo>
                  <a:lnTo>
                    <a:pt x="343592" y="133114"/>
                  </a:lnTo>
                  <a:lnTo>
                    <a:pt x="376857" y="105727"/>
                  </a:lnTo>
                  <a:lnTo>
                    <a:pt x="404299" y="72553"/>
                  </a:lnTo>
                  <a:lnTo>
                    <a:pt x="425018" y="34504"/>
                  </a:lnTo>
                  <a:lnTo>
                    <a:pt x="4357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184046" y="4635246"/>
              <a:ext cx="473709" cy="189865"/>
            </a:xfrm>
            <a:custGeom>
              <a:avLst/>
              <a:gdLst/>
              <a:ahLst/>
              <a:cxnLst/>
              <a:rect l="l" t="t" r="r" b="b"/>
              <a:pathLst>
                <a:path w="473710" h="189864">
                  <a:moveTo>
                    <a:pt x="473293" y="0"/>
                  </a:moveTo>
                  <a:lnTo>
                    <a:pt x="434382" y="0"/>
                  </a:lnTo>
                  <a:lnTo>
                    <a:pt x="434088" y="1684"/>
                  </a:lnTo>
                  <a:lnTo>
                    <a:pt x="419884" y="39836"/>
                  </a:lnTo>
                  <a:lnTo>
                    <a:pt x="399980" y="72501"/>
                  </a:lnTo>
                  <a:lnTo>
                    <a:pt x="346685" y="121197"/>
                  </a:lnTo>
                  <a:lnTo>
                    <a:pt x="281423" y="147420"/>
                  </a:lnTo>
                  <a:lnTo>
                    <a:pt x="246561" y="151995"/>
                  </a:lnTo>
                  <a:lnTo>
                    <a:pt x="211415" y="150819"/>
                  </a:lnTo>
                  <a:lnTo>
                    <a:pt x="143882" y="131042"/>
                  </a:lnTo>
                  <a:lnTo>
                    <a:pt x="86043" y="87739"/>
                  </a:lnTo>
                  <a:lnTo>
                    <a:pt x="63016" y="57154"/>
                  </a:lnTo>
                  <a:lnTo>
                    <a:pt x="45120" y="20557"/>
                  </a:lnTo>
                  <a:lnTo>
                    <a:pt x="39404" y="0"/>
                  </a:lnTo>
                  <a:lnTo>
                    <a:pt x="0" y="0"/>
                  </a:lnTo>
                  <a:lnTo>
                    <a:pt x="23128" y="63582"/>
                  </a:lnTo>
                  <a:lnTo>
                    <a:pt x="67277" y="123103"/>
                  </a:lnTo>
                  <a:lnTo>
                    <a:pt x="123785" y="163676"/>
                  </a:lnTo>
                  <a:lnTo>
                    <a:pt x="188071" y="185651"/>
                  </a:lnTo>
                  <a:lnTo>
                    <a:pt x="221699" y="189774"/>
                  </a:lnTo>
                  <a:lnTo>
                    <a:pt x="255553" y="189380"/>
                  </a:lnTo>
                  <a:lnTo>
                    <a:pt x="321650" y="175216"/>
                  </a:lnTo>
                  <a:lnTo>
                    <a:pt x="381780" y="143510"/>
                  </a:lnTo>
                  <a:lnTo>
                    <a:pt x="431362" y="94614"/>
                  </a:lnTo>
                  <a:lnTo>
                    <a:pt x="465813" y="28880"/>
                  </a:lnTo>
                  <a:lnTo>
                    <a:pt x="47329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575445" y="4747260"/>
              <a:ext cx="433070" cy="168910"/>
            </a:xfrm>
            <a:custGeom>
              <a:avLst/>
              <a:gdLst/>
              <a:ahLst/>
              <a:cxnLst/>
              <a:rect l="l" t="t" r="r" b="b"/>
              <a:pathLst>
                <a:path w="433069" h="168910">
                  <a:moveTo>
                    <a:pt x="432816" y="141731"/>
                  </a:moveTo>
                  <a:lnTo>
                    <a:pt x="9143" y="0"/>
                  </a:lnTo>
                  <a:lnTo>
                    <a:pt x="0" y="27432"/>
                  </a:lnTo>
                  <a:lnTo>
                    <a:pt x="424434" y="168401"/>
                  </a:lnTo>
                  <a:lnTo>
                    <a:pt x="432816" y="1417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9518027" y="4635246"/>
              <a:ext cx="39625" cy="1714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908695" y="4748022"/>
              <a:ext cx="358140" cy="186055"/>
            </a:xfrm>
            <a:custGeom>
              <a:avLst/>
              <a:gdLst/>
              <a:ahLst/>
              <a:cxnLst/>
              <a:rect l="l" t="t" r="r" b="b"/>
              <a:pathLst>
                <a:path w="358139" h="186054">
                  <a:moveTo>
                    <a:pt x="358139" y="25907"/>
                  </a:moveTo>
                  <a:lnTo>
                    <a:pt x="346709" y="0"/>
                  </a:lnTo>
                  <a:lnTo>
                    <a:pt x="0" y="160019"/>
                  </a:lnTo>
                  <a:lnTo>
                    <a:pt x="12191" y="185927"/>
                  </a:lnTo>
                  <a:lnTo>
                    <a:pt x="358139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470061" y="4635246"/>
              <a:ext cx="436245" cy="171450"/>
            </a:xfrm>
            <a:custGeom>
              <a:avLst/>
              <a:gdLst/>
              <a:ahLst/>
              <a:cxnLst/>
              <a:rect l="l" t="t" r="r" b="b"/>
              <a:pathLst>
                <a:path w="436245" h="171450">
                  <a:moveTo>
                    <a:pt x="435770" y="0"/>
                  </a:moveTo>
                  <a:lnTo>
                    <a:pt x="0" y="0"/>
                  </a:lnTo>
                  <a:lnTo>
                    <a:pt x="10752" y="34504"/>
                  </a:lnTo>
                  <a:lnTo>
                    <a:pt x="31470" y="72553"/>
                  </a:lnTo>
                  <a:lnTo>
                    <a:pt x="58912" y="105727"/>
                  </a:lnTo>
                  <a:lnTo>
                    <a:pt x="92177" y="133114"/>
                  </a:lnTo>
                  <a:lnTo>
                    <a:pt x="130362" y="153804"/>
                  </a:lnTo>
                  <a:lnTo>
                    <a:pt x="172565" y="166886"/>
                  </a:lnTo>
                  <a:lnTo>
                    <a:pt x="217885" y="171449"/>
                  </a:lnTo>
                  <a:lnTo>
                    <a:pt x="263204" y="166886"/>
                  </a:lnTo>
                  <a:lnTo>
                    <a:pt x="305408" y="153804"/>
                  </a:lnTo>
                  <a:lnTo>
                    <a:pt x="343592" y="133114"/>
                  </a:lnTo>
                  <a:lnTo>
                    <a:pt x="376857" y="105727"/>
                  </a:lnTo>
                  <a:lnTo>
                    <a:pt x="404299" y="72553"/>
                  </a:lnTo>
                  <a:lnTo>
                    <a:pt x="425018" y="34504"/>
                  </a:lnTo>
                  <a:lnTo>
                    <a:pt x="4357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451231" y="4635246"/>
              <a:ext cx="473709" cy="189865"/>
            </a:xfrm>
            <a:custGeom>
              <a:avLst/>
              <a:gdLst/>
              <a:ahLst/>
              <a:cxnLst/>
              <a:rect l="l" t="t" r="r" b="b"/>
              <a:pathLst>
                <a:path w="473709" h="189864">
                  <a:moveTo>
                    <a:pt x="473294" y="0"/>
                  </a:moveTo>
                  <a:lnTo>
                    <a:pt x="434520" y="0"/>
                  </a:lnTo>
                  <a:lnTo>
                    <a:pt x="421954" y="35599"/>
                  </a:lnTo>
                  <a:lnTo>
                    <a:pt x="403962" y="67094"/>
                  </a:lnTo>
                  <a:lnTo>
                    <a:pt x="355510" y="115382"/>
                  </a:lnTo>
                  <a:lnTo>
                    <a:pt x="295476" y="143819"/>
                  </a:lnTo>
                  <a:lnTo>
                    <a:pt x="229908" y="152110"/>
                  </a:lnTo>
                  <a:lnTo>
                    <a:pt x="196939" y="148608"/>
                  </a:lnTo>
                  <a:lnTo>
                    <a:pt x="134411" y="126126"/>
                  </a:lnTo>
                  <a:lnTo>
                    <a:pt x="81469" y="82759"/>
                  </a:lnTo>
                  <a:lnTo>
                    <a:pt x="44162" y="18211"/>
                  </a:lnTo>
                  <a:lnTo>
                    <a:pt x="39237" y="0"/>
                  </a:lnTo>
                  <a:lnTo>
                    <a:pt x="0" y="0"/>
                  </a:lnTo>
                  <a:lnTo>
                    <a:pt x="23125" y="63608"/>
                  </a:lnTo>
                  <a:lnTo>
                    <a:pt x="67270" y="123142"/>
                  </a:lnTo>
                  <a:lnTo>
                    <a:pt x="123776" y="163716"/>
                  </a:lnTo>
                  <a:lnTo>
                    <a:pt x="188063" y="185685"/>
                  </a:lnTo>
                  <a:lnTo>
                    <a:pt x="221691" y="189804"/>
                  </a:lnTo>
                  <a:lnTo>
                    <a:pt x="255546" y="189404"/>
                  </a:lnTo>
                  <a:lnTo>
                    <a:pt x="321645" y="175227"/>
                  </a:lnTo>
                  <a:lnTo>
                    <a:pt x="381778" y="143509"/>
                  </a:lnTo>
                  <a:lnTo>
                    <a:pt x="431362" y="94606"/>
                  </a:lnTo>
                  <a:lnTo>
                    <a:pt x="465815" y="28871"/>
                  </a:lnTo>
                  <a:lnTo>
                    <a:pt x="4732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823089" y="4929378"/>
              <a:ext cx="449580" cy="448945"/>
            </a:xfrm>
            <a:custGeom>
              <a:avLst/>
              <a:gdLst/>
              <a:ahLst/>
              <a:cxnLst/>
              <a:rect l="l" t="t" r="r" b="b"/>
              <a:pathLst>
                <a:path w="449579" h="448945">
                  <a:moveTo>
                    <a:pt x="449580" y="224789"/>
                  </a:moveTo>
                  <a:lnTo>
                    <a:pt x="445015" y="179470"/>
                  </a:lnTo>
                  <a:lnTo>
                    <a:pt x="431923" y="137267"/>
                  </a:lnTo>
                  <a:lnTo>
                    <a:pt x="411204" y="99082"/>
                  </a:lnTo>
                  <a:lnTo>
                    <a:pt x="383762" y="65817"/>
                  </a:lnTo>
                  <a:lnTo>
                    <a:pt x="350497" y="38375"/>
                  </a:lnTo>
                  <a:lnTo>
                    <a:pt x="312312" y="17656"/>
                  </a:lnTo>
                  <a:lnTo>
                    <a:pt x="270109" y="4564"/>
                  </a:lnTo>
                  <a:lnTo>
                    <a:pt x="224790" y="0"/>
                  </a:lnTo>
                  <a:lnTo>
                    <a:pt x="179470" y="4564"/>
                  </a:lnTo>
                  <a:lnTo>
                    <a:pt x="137267" y="17656"/>
                  </a:lnTo>
                  <a:lnTo>
                    <a:pt x="99082" y="38375"/>
                  </a:lnTo>
                  <a:lnTo>
                    <a:pt x="65817" y="65817"/>
                  </a:lnTo>
                  <a:lnTo>
                    <a:pt x="38375" y="99082"/>
                  </a:lnTo>
                  <a:lnTo>
                    <a:pt x="17656" y="137267"/>
                  </a:lnTo>
                  <a:lnTo>
                    <a:pt x="4564" y="179470"/>
                  </a:lnTo>
                  <a:lnTo>
                    <a:pt x="0" y="224789"/>
                  </a:lnTo>
                  <a:lnTo>
                    <a:pt x="4564" y="269858"/>
                  </a:lnTo>
                  <a:lnTo>
                    <a:pt x="17656" y="311872"/>
                  </a:lnTo>
                  <a:lnTo>
                    <a:pt x="38375" y="349921"/>
                  </a:lnTo>
                  <a:lnTo>
                    <a:pt x="65817" y="383095"/>
                  </a:lnTo>
                  <a:lnTo>
                    <a:pt x="99082" y="410482"/>
                  </a:lnTo>
                  <a:lnTo>
                    <a:pt x="137267" y="431172"/>
                  </a:lnTo>
                  <a:lnTo>
                    <a:pt x="179470" y="444254"/>
                  </a:lnTo>
                  <a:lnTo>
                    <a:pt x="224790" y="448817"/>
                  </a:lnTo>
                  <a:lnTo>
                    <a:pt x="270109" y="444254"/>
                  </a:lnTo>
                  <a:lnTo>
                    <a:pt x="312312" y="431172"/>
                  </a:lnTo>
                  <a:lnTo>
                    <a:pt x="350497" y="410482"/>
                  </a:lnTo>
                  <a:lnTo>
                    <a:pt x="383762" y="383095"/>
                  </a:lnTo>
                  <a:lnTo>
                    <a:pt x="411204" y="349921"/>
                  </a:lnTo>
                  <a:lnTo>
                    <a:pt x="431923" y="311872"/>
                  </a:lnTo>
                  <a:lnTo>
                    <a:pt x="445015" y="269858"/>
                  </a:lnTo>
                  <a:lnTo>
                    <a:pt x="449580" y="224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804039" y="4910942"/>
              <a:ext cx="487680" cy="485775"/>
            </a:xfrm>
            <a:custGeom>
              <a:avLst/>
              <a:gdLst/>
              <a:ahLst/>
              <a:cxnLst/>
              <a:rect l="l" t="t" r="r" b="b"/>
              <a:pathLst>
                <a:path w="487679" h="485775">
                  <a:moveTo>
                    <a:pt x="487680" y="242463"/>
                  </a:moveTo>
                  <a:lnTo>
                    <a:pt x="487680" y="230271"/>
                  </a:lnTo>
                  <a:lnTo>
                    <a:pt x="486156" y="217317"/>
                  </a:lnTo>
                  <a:lnTo>
                    <a:pt x="477488" y="175876"/>
                  </a:lnTo>
                  <a:lnTo>
                    <a:pt x="463884" y="138822"/>
                  </a:lnTo>
                  <a:lnTo>
                    <a:pt x="424065" y="77866"/>
                  </a:lnTo>
                  <a:lnTo>
                    <a:pt x="371097" y="34426"/>
                  </a:lnTo>
                  <a:lnTo>
                    <a:pt x="309376" y="8478"/>
                  </a:lnTo>
                  <a:lnTo>
                    <a:pt x="243301" y="0"/>
                  </a:lnTo>
                  <a:lnTo>
                    <a:pt x="210005" y="2304"/>
                  </a:lnTo>
                  <a:lnTo>
                    <a:pt x="145644" y="19987"/>
                  </a:lnTo>
                  <a:lnTo>
                    <a:pt x="87922" y="55081"/>
                  </a:lnTo>
                  <a:lnTo>
                    <a:pt x="41237" y="107564"/>
                  </a:lnTo>
                  <a:lnTo>
                    <a:pt x="9986" y="177412"/>
                  </a:lnTo>
                  <a:lnTo>
                    <a:pt x="1523" y="218841"/>
                  </a:lnTo>
                  <a:lnTo>
                    <a:pt x="0" y="243225"/>
                  </a:lnTo>
                  <a:lnTo>
                    <a:pt x="1524" y="268371"/>
                  </a:lnTo>
                  <a:lnTo>
                    <a:pt x="3048" y="280563"/>
                  </a:lnTo>
                  <a:lnTo>
                    <a:pt x="14324" y="322443"/>
                  </a:lnTo>
                  <a:lnTo>
                    <a:pt x="30406" y="359446"/>
                  </a:lnTo>
                  <a:lnTo>
                    <a:pt x="38100" y="371630"/>
                  </a:lnTo>
                  <a:lnTo>
                    <a:pt x="38100" y="242463"/>
                  </a:lnTo>
                  <a:lnTo>
                    <a:pt x="39624" y="221127"/>
                  </a:lnTo>
                  <a:lnTo>
                    <a:pt x="49254" y="179456"/>
                  </a:lnTo>
                  <a:lnTo>
                    <a:pt x="64620" y="143201"/>
                  </a:lnTo>
                  <a:lnTo>
                    <a:pt x="109416" y="86845"/>
                  </a:lnTo>
                  <a:lnTo>
                    <a:pt x="167733" y="51870"/>
                  </a:lnTo>
                  <a:lnTo>
                    <a:pt x="233293" y="38089"/>
                  </a:lnTo>
                  <a:lnTo>
                    <a:pt x="266826" y="39087"/>
                  </a:lnTo>
                  <a:lnTo>
                    <a:pt x="331476" y="56745"/>
                  </a:lnTo>
                  <a:lnTo>
                    <a:pt x="387671" y="95128"/>
                  </a:lnTo>
                  <a:lnTo>
                    <a:pt x="429132" y="154049"/>
                  </a:lnTo>
                  <a:lnTo>
                    <a:pt x="442375" y="191152"/>
                  </a:lnTo>
                  <a:lnTo>
                    <a:pt x="449580" y="233319"/>
                  </a:lnTo>
                  <a:lnTo>
                    <a:pt x="449580" y="373394"/>
                  </a:lnTo>
                  <a:lnTo>
                    <a:pt x="458219" y="359632"/>
                  </a:lnTo>
                  <a:lnTo>
                    <a:pt x="473176" y="324678"/>
                  </a:lnTo>
                  <a:lnTo>
                    <a:pt x="483187" y="285607"/>
                  </a:lnTo>
                  <a:lnTo>
                    <a:pt x="487680" y="242463"/>
                  </a:lnTo>
                  <a:close/>
                </a:path>
                <a:path w="487679" h="485775">
                  <a:moveTo>
                    <a:pt x="449580" y="373394"/>
                  </a:moveTo>
                  <a:lnTo>
                    <a:pt x="449580" y="253893"/>
                  </a:lnTo>
                  <a:lnTo>
                    <a:pt x="441777" y="297474"/>
                  </a:lnTo>
                  <a:lnTo>
                    <a:pt x="427432" y="335621"/>
                  </a:lnTo>
                  <a:lnTo>
                    <a:pt x="407439" y="368290"/>
                  </a:lnTo>
                  <a:lnTo>
                    <a:pt x="354086" y="417010"/>
                  </a:lnTo>
                  <a:lnTo>
                    <a:pt x="288871" y="443268"/>
                  </a:lnTo>
                  <a:lnTo>
                    <a:pt x="254050" y="447860"/>
                  </a:lnTo>
                  <a:lnTo>
                    <a:pt x="218946" y="446701"/>
                  </a:lnTo>
                  <a:lnTo>
                    <a:pt x="151464" y="426944"/>
                  </a:lnTo>
                  <a:lnTo>
                    <a:pt x="93577" y="383633"/>
                  </a:lnTo>
                  <a:lnTo>
                    <a:pt x="70468" y="353031"/>
                  </a:lnTo>
                  <a:lnTo>
                    <a:pt x="52439" y="316403"/>
                  </a:lnTo>
                  <a:lnTo>
                    <a:pt x="40386" y="273705"/>
                  </a:lnTo>
                  <a:lnTo>
                    <a:pt x="38100" y="242463"/>
                  </a:lnTo>
                  <a:lnTo>
                    <a:pt x="38100" y="371630"/>
                  </a:lnTo>
                  <a:lnTo>
                    <a:pt x="74691" y="419000"/>
                  </a:lnTo>
                  <a:lnTo>
                    <a:pt x="131314" y="459582"/>
                  </a:lnTo>
                  <a:lnTo>
                    <a:pt x="195686" y="481549"/>
                  </a:lnTo>
                  <a:lnTo>
                    <a:pt x="229344" y="485665"/>
                  </a:lnTo>
                  <a:lnTo>
                    <a:pt x="263218" y="485260"/>
                  </a:lnTo>
                  <a:lnTo>
                    <a:pt x="329322" y="471071"/>
                  </a:lnTo>
                  <a:lnTo>
                    <a:pt x="389409" y="439340"/>
                  </a:lnTo>
                  <a:lnTo>
                    <a:pt x="438890" y="390423"/>
                  </a:lnTo>
                  <a:lnTo>
                    <a:pt x="449580" y="37339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599138" y="4748034"/>
              <a:ext cx="1662430" cy="744855"/>
            </a:xfrm>
            <a:custGeom>
              <a:avLst/>
              <a:gdLst/>
              <a:ahLst/>
              <a:cxnLst/>
              <a:rect l="l" t="t" r="r" b="b"/>
              <a:pathLst>
                <a:path w="1662429" h="744854">
                  <a:moveTo>
                    <a:pt x="297103" y="596646"/>
                  </a:moveTo>
                  <a:lnTo>
                    <a:pt x="281863" y="572262"/>
                  </a:lnTo>
                  <a:lnTo>
                    <a:pt x="0" y="744474"/>
                  </a:lnTo>
                  <a:lnTo>
                    <a:pt x="55143" y="744474"/>
                  </a:lnTo>
                  <a:lnTo>
                    <a:pt x="297103" y="596646"/>
                  </a:lnTo>
                  <a:close/>
                </a:path>
                <a:path w="1662429" h="744854">
                  <a:moveTo>
                    <a:pt x="864844" y="744474"/>
                  </a:moveTo>
                  <a:lnTo>
                    <a:pt x="616381" y="573024"/>
                  </a:lnTo>
                  <a:lnTo>
                    <a:pt x="600379" y="595884"/>
                  </a:lnTo>
                  <a:lnTo>
                    <a:pt x="814870" y="744474"/>
                  </a:lnTo>
                  <a:lnTo>
                    <a:pt x="864844" y="744474"/>
                  </a:lnTo>
                  <a:close/>
                </a:path>
                <a:path w="1662429" h="744854">
                  <a:moveTo>
                    <a:pt x="937183" y="25146"/>
                  </a:moveTo>
                  <a:lnTo>
                    <a:pt x="921181" y="762"/>
                  </a:lnTo>
                  <a:lnTo>
                    <a:pt x="600379" y="215646"/>
                  </a:lnTo>
                  <a:lnTo>
                    <a:pt x="616381" y="239268"/>
                  </a:lnTo>
                  <a:lnTo>
                    <a:pt x="937183" y="25146"/>
                  </a:lnTo>
                  <a:close/>
                </a:path>
                <a:path w="1662429" h="744854">
                  <a:moveTo>
                    <a:pt x="1661833" y="168402"/>
                  </a:moveTo>
                  <a:lnTo>
                    <a:pt x="1253401" y="0"/>
                  </a:lnTo>
                  <a:lnTo>
                    <a:pt x="1242733" y="25908"/>
                  </a:lnTo>
                  <a:lnTo>
                    <a:pt x="1650403" y="194310"/>
                  </a:lnTo>
                  <a:lnTo>
                    <a:pt x="1661833" y="1684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030097" y="4929378"/>
              <a:ext cx="450850" cy="448945"/>
            </a:xfrm>
            <a:custGeom>
              <a:avLst/>
              <a:gdLst/>
              <a:ahLst/>
              <a:cxnLst/>
              <a:rect l="l" t="t" r="r" b="b"/>
              <a:pathLst>
                <a:path w="450850" h="448945">
                  <a:moveTo>
                    <a:pt x="450342" y="224789"/>
                  </a:moveTo>
                  <a:lnTo>
                    <a:pt x="445777" y="179470"/>
                  </a:lnTo>
                  <a:lnTo>
                    <a:pt x="432685" y="137267"/>
                  </a:lnTo>
                  <a:lnTo>
                    <a:pt x="411966" y="99082"/>
                  </a:lnTo>
                  <a:lnTo>
                    <a:pt x="384524" y="65817"/>
                  </a:lnTo>
                  <a:lnTo>
                    <a:pt x="351259" y="38375"/>
                  </a:lnTo>
                  <a:lnTo>
                    <a:pt x="313074" y="17656"/>
                  </a:lnTo>
                  <a:lnTo>
                    <a:pt x="270871" y="4564"/>
                  </a:lnTo>
                  <a:lnTo>
                    <a:pt x="225552" y="0"/>
                  </a:lnTo>
                  <a:lnTo>
                    <a:pt x="179980" y="4564"/>
                  </a:lnTo>
                  <a:lnTo>
                    <a:pt x="137588" y="17656"/>
                  </a:lnTo>
                  <a:lnTo>
                    <a:pt x="99268" y="38375"/>
                  </a:lnTo>
                  <a:lnTo>
                    <a:pt x="65912" y="65817"/>
                  </a:lnTo>
                  <a:lnTo>
                    <a:pt x="38415" y="99082"/>
                  </a:lnTo>
                  <a:lnTo>
                    <a:pt x="17668" y="137267"/>
                  </a:lnTo>
                  <a:lnTo>
                    <a:pt x="4566" y="179470"/>
                  </a:lnTo>
                  <a:lnTo>
                    <a:pt x="0" y="224789"/>
                  </a:lnTo>
                  <a:lnTo>
                    <a:pt x="4566" y="269858"/>
                  </a:lnTo>
                  <a:lnTo>
                    <a:pt x="17668" y="311872"/>
                  </a:lnTo>
                  <a:lnTo>
                    <a:pt x="38415" y="349921"/>
                  </a:lnTo>
                  <a:lnTo>
                    <a:pt x="65913" y="383095"/>
                  </a:lnTo>
                  <a:lnTo>
                    <a:pt x="99268" y="410482"/>
                  </a:lnTo>
                  <a:lnTo>
                    <a:pt x="137588" y="431172"/>
                  </a:lnTo>
                  <a:lnTo>
                    <a:pt x="179980" y="444254"/>
                  </a:lnTo>
                  <a:lnTo>
                    <a:pt x="225552" y="448817"/>
                  </a:lnTo>
                  <a:lnTo>
                    <a:pt x="270871" y="444254"/>
                  </a:lnTo>
                  <a:lnTo>
                    <a:pt x="313074" y="431172"/>
                  </a:lnTo>
                  <a:lnTo>
                    <a:pt x="351259" y="410482"/>
                  </a:lnTo>
                  <a:lnTo>
                    <a:pt x="384524" y="383095"/>
                  </a:lnTo>
                  <a:lnTo>
                    <a:pt x="411966" y="349921"/>
                  </a:lnTo>
                  <a:lnTo>
                    <a:pt x="432685" y="311872"/>
                  </a:lnTo>
                  <a:lnTo>
                    <a:pt x="445777" y="269858"/>
                  </a:lnTo>
                  <a:lnTo>
                    <a:pt x="450342" y="224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689239" y="4920996"/>
              <a:ext cx="451484" cy="449580"/>
            </a:xfrm>
            <a:custGeom>
              <a:avLst/>
              <a:gdLst/>
              <a:ahLst/>
              <a:cxnLst/>
              <a:rect l="l" t="t" r="r" b="b"/>
              <a:pathLst>
                <a:path w="451485" h="449579">
                  <a:moveTo>
                    <a:pt x="451104" y="224789"/>
                  </a:moveTo>
                  <a:lnTo>
                    <a:pt x="446537" y="179470"/>
                  </a:lnTo>
                  <a:lnTo>
                    <a:pt x="433435" y="137267"/>
                  </a:lnTo>
                  <a:lnTo>
                    <a:pt x="412688" y="99082"/>
                  </a:lnTo>
                  <a:lnTo>
                    <a:pt x="385191" y="65817"/>
                  </a:lnTo>
                  <a:lnTo>
                    <a:pt x="351835" y="38375"/>
                  </a:lnTo>
                  <a:lnTo>
                    <a:pt x="313515" y="17656"/>
                  </a:lnTo>
                  <a:lnTo>
                    <a:pt x="271123" y="4564"/>
                  </a:lnTo>
                  <a:lnTo>
                    <a:pt x="225552" y="0"/>
                  </a:lnTo>
                  <a:lnTo>
                    <a:pt x="180199" y="4564"/>
                  </a:lnTo>
                  <a:lnTo>
                    <a:pt x="137910" y="17656"/>
                  </a:lnTo>
                  <a:lnTo>
                    <a:pt x="99603" y="38375"/>
                  </a:lnTo>
                  <a:lnTo>
                    <a:pt x="66198" y="65817"/>
                  </a:lnTo>
                  <a:lnTo>
                    <a:pt x="38616" y="99082"/>
                  </a:lnTo>
                  <a:lnTo>
                    <a:pt x="17776" y="137267"/>
                  </a:lnTo>
                  <a:lnTo>
                    <a:pt x="4597" y="179470"/>
                  </a:lnTo>
                  <a:lnTo>
                    <a:pt x="0" y="224789"/>
                  </a:lnTo>
                  <a:lnTo>
                    <a:pt x="4597" y="270109"/>
                  </a:lnTo>
                  <a:lnTo>
                    <a:pt x="17776" y="312312"/>
                  </a:lnTo>
                  <a:lnTo>
                    <a:pt x="38616" y="350497"/>
                  </a:lnTo>
                  <a:lnTo>
                    <a:pt x="66198" y="383762"/>
                  </a:lnTo>
                  <a:lnTo>
                    <a:pt x="99603" y="411204"/>
                  </a:lnTo>
                  <a:lnTo>
                    <a:pt x="137910" y="431923"/>
                  </a:lnTo>
                  <a:lnTo>
                    <a:pt x="180199" y="445015"/>
                  </a:lnTo>
                  <a:lnTo>
                    <a:pt x="225552" y="449579"/>
                  </a:lnTo>
                  <a:lnTo>
                    <a:pt x="271123" y="445015"/>
                  </a:lnTo>
                  <a:lnTo>
                    <a:pt x="313515" y="431923"/>
                  </a:lnTo>
                  <a:lnTo>
                    <a:pt x="351835" y="411204"/>
                  </a:lnTo>
                  <a:lnTo>
                    <a:pt x="385190" y="383762"/>
                  </a:lnTo>
                  <a:lnTo>
                    <a:pt x="412688" y="350497"/>
                  </a:lnTo>
                  <a:lnTo>
                    <a:pt x="433435" y="312312"/>
                  </a:lnTo>
                  <a:lnTo>
                    <a:pt x="446537" y="270109"/>
                  </a:lnTo>
                  <a:lnTo>
                    <a:pt x="451104" y="224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1762632" y="4758944"/>
            <a:ext cx="305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Symbol" panose="05050102010706020507"/>
                <a:cs typeface="Symbol" panose="05050102010706020507"/>
              </a:rPr>
              <a:t></a:t>
            </a:r>
            <a:endParaRPr sz="3600">
              <a:latin typeface="Symbol" panose="05050102010706020507"/>
              <a:cs typeface="Symbol" panose="05050102010706020507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822845" y="5491734"/>
            <a:ext cx="9096375" cy="858519"/>
            <a:chOff x="822845" y="5491734"/>
            <a:chExt cx="9096375" cy="858519"/>
          </a:xfrm>
        </p:grpSpPr>
        <p:sp>
          <p:nvSpPr>
            <p:cNvPr id="70" name="object 70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9107551" y="6218173"/>
            <a:ext cx="2038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32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372232" y="5357114"/>
            <a:ext cx="305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Symbol" panose="05050102010706020507"/>
                <a:cs typeface="Symbol" panose="05050102010706020507"/>
              </a:rPr>
              <a:t></a:t>
            </a:r>
            <a:endParaRPr sz="36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517533" y="5492508"/>
            <a:ext cx="935990" cy="40005"/>
          </a:xfrm>
          <a:custGeom>
            <a:avLst/>
            <a:gdLst/>
            <a:ahLst/>
            <a:cxnLst/>
            <a:rect l="l" t="t" r="r" b="b"/>
            <a:pathLst>
              <a:path w="935989" h="40004">
                <a:moveTo>
                  <a:pt x="79324" y="0"/>
                </a:moveTo>
                <a:lnTo>
                  <a:pt x="24879" y="0"/>
                </a:lnTo>
                <a:lnTo>
                  <a:pt x="0" y="15240"/>
                </a:lnTo>
                <a:lnTo>
                  <a:pt x="14478" y="39624"/>
                </a:lnTo>
                <a:lnTo>
                  <a:pt x="79324" y="0"/>
                </a:lnTo>
                <a:close/>
              </a:path>
              <a:path w="935989" h="40004">
                <a:moveTo>
                  <a:pt x="935736" y="15240"/>
                </a:moveTo>
                <a:lnTo>
                  <a:pt x="913638" y="0"/>
                </a:lnTo>
                <a:lnTo>
                  <a:pt x="863409" y="0"/>
                </a:lnTo>
                <a:lnTo>
                  <a:pt x="919734" y="38862"/>
                </a:lnTo>
                <a:lnTo>
                  <a:pt x="935736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2888869" y="4738370"/>
            <a:ext cx="4519295" cy="120078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380365" algn="l"/>
                <a:tab pos="3048635" algn="l"/>
                <a:tab pos="3425190" algn="l"/>
                <a:tab pos="4225925" algn="l"/>
              </a:tabLst>
            </a:pPr>
            <a:r>
              <a:rPr sz="3600" b="1" baseline="10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	</a:t>
            </a:r>
            <a:r>
              <a:rPr sz="2700" b="1" baseline="3000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x	</a:t>
            </a:r>
            <a:r>
              <a:rPr sz="24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2700" b="1" spc="-7" baseline="2000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x	</a:t>
            </a:r>
            <a:r>
              <a:rPr sz="5400" b="1" spc="-7" baseline="2000" dirty="0">
                <a:latin typeface="Symbol" panose="05050102010706020507"/>
                <a:cs typeface="Symbol" panose="05050102010706020507"/>
              </a:rPr>
              <a:t></a:t>
            </a:r>
            <a:endParaRPr sz="5400" baseline="2000">
              <a:latin typeface="Symbol" panose="05050102010706020507"/>
              <a:cs typeface="Symbol" panose="05050102010706020507"/>
            </a:endParaRPr>
          </a:p>
          <a:p>
            <a:pPr marL="415925">
              <a:lnSpc>
                <a:spcPct val="100000"/>
              </a:lnSpc>
              <a:spcBef>
                <a:spcPts val="305"/>
              </a:spcBef>
              <a:tabLst>
                <a:tab pos="2540635" algn="l"/>
                <a:tab pos="3461385" algn="l"/>
              </a:tabLst>
            </a:pPr>
            <a:r>
              <a:rPr sz="3600" b="1" spc="-5" dirty="0">
                <a:latin typeface="Symbol" panose="05050102010706020507"/>
                <a:cs typeface="Symbol" panose="05050102010706020507"/>
              </a:rPr>
              <a:t></a:t>
            </a:r>
            <a:r>
              <a:rPr sz="36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b="1" spc="-5" dirty="0">
                <a:latin typeface="Symbol" panose="05050102010706020507"/>
                <a:cs typeface="Symbol" panose="05050102010706020507"/>
              </a:rPr>
              <a:t></a:t>
            </a:r>
            <a:r>
              <a:rPr sz="36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b="1" spc="-5" dirty="0">
                <a:latin typeface="Symbol" panose="05050102010706020507"/>
                <a:cs typeface="Symbol" panose="05050102010706020507"/>
              </a:rPr>
              <a:t></a:t>
            </a:r>
            <a:endParaRPr sz="36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561724" y="5492508"/>
            <a:ext cx="936625" cy="47625"/>
          </a:xfrm>
          <a:custGeom>
            <a:avLst/>
            <a:gdLst/>
            <a:ahLst/>
            <a:cxnLst/>
            <a:rect l="l" t="t" r="r" b="b"/>
            <a:pathLst>
              <a:path w="936625" h="47625">
                <a:moveTo>
                  <a:pt x="92557" y="0"/>
                </a:moveTo>
                <a:lnTo>
                  <a:pt x="37414" y="0"/>
                </a:lnTo>
                <a:lnTo>
                  <a:pt x="0" y="22860"/>
                </a:lnTo>
                <a:lnTo>
                  <a:pt x="15240" y="47244"/>
                </a:lnTo>
                <a:lnTo>
                  <a:pt x="92557" y="0"/>
                </a:lnTo>
                <a:close/>
              </a:path>
              <a:path w="936625" h="47625">
                <a:moveTo>
                  <a:pt x="936498" y="23622"/>
                </a:moveTo>
                <a:lnTo>
                  <a:pt x="902258" y="0"/>
                </a:lnTo>
                <a:lnTo>
                  <a:pt x="852284" y="0"/>
                </a:lnTo>
                <a:lnTo>
                  <a:pt x="920496" y="47244"/>
                </a:lnTo>
                <a:lnTo>
                  <a:pt x="936498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2079625" y="6122923"/>
            <a:ext cx="5801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Transform </a:t>
            </a:r>
            <a:r>
              <a:rPr sz="1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case </a:t>
            </a:r>
            <a:r>
              <a:rPr sz="18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1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into case </a:t>
            </a:r>
            <a:r>
              <a:rPr sz="18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1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(x is left child) with </a:t>
            </a:r>
            <a:r>
              <a:rPr sz="18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left</a:t>
            </a:r>
            <a:r>
              <a:rPr sz="1800" spc="5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rotation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74839" y="6348984"/>
            <a:ext cx="9144000" cy="858519"/>
            <a:chOff x="774839" y="6348984"/>
            <a:chExt cx="9144000" cy="858519"/>
          </a:xfrm>
        </p:grpSpPr>
        <p:sp>
          <p:nvSpPr>
            <p:cNvPr id="80" name="object 80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9518027" y="6349746"/>
              <a:ext cx="39625" cy="8572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/>
              <a:rect l="l" t="t" r="r" b="b"/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1144658" y="6397244"/>
            <a:ext cx="76714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This preserves property 4: all downward paths contain same number of black</a:t>
            </a:r>
            <a:r>
              <a:rPr sz="1800" spc="6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nodes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3632" y="3603117"/>
            <a:ext cx="8098762" cy="223532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8027" y="348995"/>
            <a:ext cx="39625" cy="25717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22845" y="1206246"/>
            <a:ext cx="9096375" cy="1714500"/>
            <a:chOff x="822845" y="1206246"/>
            <a:chExt cx="9096375" cy="1714500"/>
          </a:xfrm>
        </p:grpSpPr>
        <p:sp>
          <p:nvSpPr>
            <p:cNvPr id="4" name="object 4"/>
            <p:cNvSpPr/>
            <p:nvPr/>
          </p:nvSpPr>
          <p:spPr>
            <a:xfrm>
              <a:off x="9612515" y="1206246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11541" y="1206500"/>
            <a:ext cx="3203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RB </a:t>
            </a:r>
            <a:r>
              <a:rPr sz="3200" spc="-40" dirty="0"/>
              <a:t>I</a:t>
            </a:r>
            <a:r>
              <a:rPr spc="-40" dirty="0"/>
              <a:t>NSERT</a:t>
            </a:r>
            <a:r>
              <a:rPr sz="3200" spc="-40" dirty="0"/>
              <a:t>: </a:t>
            </a:r>
            <a:r>
              <a:rPr sz="3200" dirty="0"/>
              <a:t>C</a:t>
            </a:r>
            <a:r>
              <a:rPr dirty="0"/>
              <a:t>ASE</a:t>
            </a:r>
            <a:r>
              <a:rPr spc="140" dirty="0"/>
              <a:t> </a:t>
            </a:r>
            <a:r>
              <a:rPr sz="3200" spc="-5" dirty="0"/>
              <a:t>3</a:t>
            </a:r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5458726" y="1439798"/>
            <a:ext cx="2773045" cy="12007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95"/>
              </a:spcBef>
              <a:buClr>
                <a:srgbClr val="FE8637"/>
              </a:buClr>
              <a:buSzPct val="69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3: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52780" lvl="1" indent="-274320">
              <a:lnSpc>
                <a:spcPct val="100000"/>
              </a:lnSpc>
              <a:spcBef>
                <a:spcPts val="500"/>
              </a:spcBef>
              <a:buClr>
                <a:srgbClr val="FE8637"/>
              </a:buClr>
              <a:buSzPct val="80000"/>
              <a:buFont typeface="Arial" panose="020B0604020202020204"/>
              <a:buChar char="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“Uncle” is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52780" lvl="1" indent="-274320">
              <a:lnSpc>
                <a:spcPct val="100000"/>
              </a:lnSpc>
              <a:spcBef>
                <a:spcPts val="480"/>
              </a:spcBef>
              <a:buClr>
                <a:srgbClr val="FE8637"/>
              </a:buClr>
              <a:buSzPct val="80000"/>
              <a:buFont typeface="Arial" panose="020B0604020202020204"/>
              <a:buChar char=""/>
              <a:tabLst>
                <a:tab pos="652145" algn="l"/>
                <a:tab pos="65278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is a left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child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4839" y="2919983"/>
            <a:ext cx="9144000" cy="858519"/>
            <a:chOff x="774839" y="2919983"/>
            <a:chExt cx="9144000" cy="858519"/>
          </a:xfrm>
        </p:grpSpPr>
        <p:sp>
          <p:nvSpPr>
            <p:cNvPr id="12" name="object 12"/>
            <p:cNvSpPr/>
            <p:nvPr/>
          </p:nvSpPr>
          <p:spPr>
            <a:xfrm>
              <a:off x="774839" y="2919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612515" y="2919983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684143" y="2919983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311541" y="1974603"/>
            <a:ext cx="2306955" cy="1078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8000"/>
              </a:lnSpc>
              <a:spcBef>
                <a:spcPts val="95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x-&gt;p-&gt;color =</a:t>
            </a:r>
            <a:r>
              <a:rPr sz="1800" b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BLACK;  x-&gt;p-&gt;p-&gt;color =</a:t>
            </a:r>
            <a:r>
              <a:rPr sz="1800" b="1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RED;  rightRotate(x-&gt;p-&gt;p);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22845" y="2920745"/>
            <a:ext cx="9096375" cy="1714500"/>
            <a:chOff x="822845" y="2920745"/>
            <a:chExt cx="9096375" cy="1714500"/>
          </a:xfrm>
        </p:grpSpPr>
        <p:sp>
          <p:nvSpPr>
            <p:cNvPr id="18" name="object 18"/>
            <p:cNvSpPr/>
            <p:nvPr/>
          </p:nvSpPr>
          <p:spPr>
            <a:xfrm>
              <a:off x="9518027" y="2920745"/>
              <a:ext cx="39625" cy="1714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450209" y="3625608"/>
              <a:ext cx="4140200" cy="226060"/>
            </a:xfrm>
            <a:custGeom>
              <a:avLst/>
              <a:gdLst/>
              <a:ahLst/>
              <a:cxnLst/>
              <a:rect l="l" t="t" r="r" b="b"/>
              <a:pathLst>
                <a:path w="4140200" h="226060">
                  <a:moveTo>
                    <a:pt x="28194" y="0"/>
                  </a:moveTo>
                  <a:lnTo>
                    <a:pt x="0" y="0"/>
                  </a:lnTo>
                  <a:lnTo>
                    <a:pt x="0" y="225552"/>
                  </a:lnTo>
                  <a:lnTo>
                    <a:pt x="28194" y="225552"/>
                  </a:lnTo>
                  <a:lnTo>
                    <a:pt x="28194" y="0"/>
                  </a:lnTo>
                  <a:close/>
                </a:path>
                <a:path w="4140200" h="226060">
                  <a:moveTo>
                    <a:pt x="4139958" y="0"/>
                  </a:moveTo>
                  <a:lnTo>
                    <a:pt x="4111764" y="0"/>
                  </a:lnTo>
                  <a:lnTo>
                    <a:pt x="4111764" y="225552"/>
                  </a:lnTo>
                  <a:lnTo>
                    <a:pt x="4139958" y="225552"/>
                  </a:lnTo>
                  <a:lnTo>
                    <a:pt x="41399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612515" y="3777233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799723" y="3777246"/>
              <a:ext cx="4897755" cy="858519"/>
            </a:xfrm>
            <a:custGeom>
              <a:avLst/>
              <a:gdLst/>
              <a:ahLst/>
              <a:cxnLst/>
              <a:rect l="l" t="t" r="r" b="b"/>
              <a:pathLst>
                <a:path w="4897755" h="858520">
                  <a:moveTo>
                    <a:pt x="28194" y="678942"/>
                  </a:moveTo>
                  <a:lnTo>
                    <a:pt x="22098" y="672846"/>
                  </a:lnTo>
                  <a:lnTo>
                    <a:pt x="6096" y="672846"/>
                  </a:lnTo>
                  <a:lnTo>
                    <a:pt x="0" y="678942"/>
                  </a:lnTo>
                  <a:lnTo>
                    <a:pt x="0" y="694944"/>
                  </a:lnTo>
                  <a:lnTo>
                    <a:pt x="6096" y="701040"/>
                  </a:lnTo>
                  <a:lnTo>
                    <a:pt x="22098" y="701040"/>
                  </a:lnTo>
                  <a:lnTo>
                    <a:pt x="28194" y="694944"/>
                  </a:lnTo>
                  <a:lnTo>
                    <a:pt x="28194" y="678942"/>
                  </a:lnTo>
                  <a:close/>
                </a:path>
                <a:path w="4897755" h="858520">
                  <a:moveTo>
                    <a:pt x="85344" y="678942"/>
                  </a:moveTo>
                  <a:lnTo>
                    <a:pt x="79248" y="672846"/>
                  </a:lnTo>
                  <a:lnTo>
                    <a:pt x="63246" y="672846"/>
                  </a:lnTo>
                  <a:lnTo>
                    <a:pt x="57150" y="678942"/>
                  </a:lnTo>
                  <a:lnTo>
                    <a:pt x="57150" y="694944"/>
                  </a:lnTo>
                  <a:lnTo>
                    <a:pt x="63246" y="701040"/>
                  </a:lnTo>
                  <a:lnTo>
                    <a:pt x="79248" y="701040"/>
                  </a:lnTo>
                  <a:lnTo>
                    <a:pt x="85344" y="694944"/>
                  </a:lnTo>
                  <a:lnTo>
                    <a:pt x="85344" y="678942"/>
                  </a:lnTo>
                  <a:close/>
                </a:path>
                <a:path w="4897755" h="858520">
                  <a:moveTo>
                    <a:pt x="142494" y="678942"/>
                  </a:moveTo>
                  <a:lnTo>
                    <a:pt x="136398" y="672846"/>
                  </a:lnTo>
                  <a:lnTo>
                    <a:pt x="120396" y="672846"/>
                  </a:lnTo>
                  <a:lnTo>
                    <a:pt x="114300" y="678942"/>
                  </a:lnTo>
                  <a:lnTo>
                    <a:pt x="114300" y="694944"/>
                  </a:lnTo>
                  <a:lnTo>
                    <a:pt x="120396" y="701040"/>
                  </a:lnTo>
                  <a:lnTo>
                    <a:pt x="136398" y="701040"/>
                  </a:lnTo>
                  <a:lnTo>
                    <a:pt x="142494" y="694944"/>
                  </a:lnTo>
                  <a:lnTo>
                    <a:pt x="142494" y="678942"/>
                  </a:lnTo>
                  <a:close/>
                </a:path>
                <a:path w="4897755" h="858520">
                  <a:moveTo>
                    <a:pt x="199644" y="678942"/>
                  </a:moveTo>
                  <a:lnTo>
                    <a:pt x="193548" y="672846"/>
                  </a:lnTo>
                  <a:lnTo>
                    <a:pt x="177546" y="672846"/>
                  </a:lnTo>
                  <a:lnTo>
                    <a:pt x="171450" y="678942"/>
                  </a:lnTo>
                  <a:lnTo>
                    <a:pt x="171450" y="694944"/>
                  </a:lnTo>
                  <a:lnTo>
                    <a:pt x="177546" y="701040"/>
                  </a:lnTo>
                  <a:lnTo>
                    <a:pt x="193548" y="701040"/>
                  </a:lnTo>
                  <a:lnTo>
                    <a:pt x="199644" y="694944"/>
                  </a:lnTo>
                  <a:lnTo>
                    <a:pt x="199644" y="678942"/>
                  </a:lnTo>
                  <a:close/>
                </a:path>
                <a:path w="4897755" h="858520">
                  <a:moveTo>
                    <a:pt x="256794" y="678942"/>
                  </a:moveTo>
                  <a:lnTo>
                    <a:pt x="250698" y="672846"/>
                  </a:lnTo>
                  <a:lnTo>
                    <a:pt x="234696" y="672846"/>
                  </a:lnTo>
                  <a:lnTo>
                    <a:pt x="228600" y="678942"/>
                  </a:lnTo>
                  <a:lnTo>
                    <a:pt x="228600" y="694944"/>
                  </a:lnTo>
                  <a:lnTo>
                    <a:pt x="234696" y="701040"/>
                  </a:lnTo>
                  <a:lnTo>
                    <a:pt x="250698" y="701040"/>
                  </a:lnTo>
                  <a:lnTo>
                    <a:pt x="256794" y="694944"/>
                  </a:lnTo>
                  <a:lnTo>
                    <a:pt x="256794" y="678942"/>
                  </a:lnTo>
                  <a:close/>
                </a:path>
                <a:path w="4897755" h="858520">
                  <a:moveTo>
                    <a:pt x="313944" y="678942"/>
                  </a:moveTo>
                  <a:lnTo>
                    <a:pt x="307848" y="672846"/>
                  </a:lnTo>
                  <a:lnTo>
                    <a:pt x="291846" y="672846"/>
                  </a:lnTo>
                  <a:lnTo>
                    <a:pt x="285750" y="678942"/>
                  </a:lnTo>
                  <a:lnTo>
                    <a:pt x="285750" y="694944"/>
                  </a:lnTo>
                  <a:lnTo>
                    <a:pt x="291846" y="701040"/>
                  </a:lnTo>
                  <a:lnTo>
                    <a:pt x="307848" y="701040"/>
                  </a:lnTo>
                  <a:lnTo>
                    <a:pt x="313944" y="694944"/>
                  </a:lnTo>
                  <a:lnTo>
                    <a:pt x="313944" y="678942"/>
                  </a:lnTo>
                  <a:close/>
                </a:path>
                <a:path w="4897755" h="858520">
                  <a:moveTo>
                    <a:pt x="371094" y="678942"/>
                  </a:moveTo>
                  <a:lnTo>
                    <a:pt x="364998" y="672846"/>
                  </a:lnTo>
                  <a:lnTo>
                    <a:pt x="348996" y="672846"/>
                  </a:lnTo>
                  <a:lnTo>
                    <a:pt x="342900" y="678942"/>
                  </a:lnTo>
                  <a:lnTo>
                    <a:pt x="342900" y="694944"/>
                  </a:lnTo>
                  <a:lnTo>
                    <a:pt x="348996" y="701040"/>
                  </a:lnTo>
                  <a:lnTo>
                    <a:pt x="364998" y="701040"/>
                  </a:lnTo>
                  <a:lnTo>
                    <a:pt x="371094" y="694944"/>
                  </a:lnTo>
                  <a:lnTo>
                    <a:pt x="371094" y="678942"/>
                  </a:lnTo>
                  <a:close/>
                </a:path>
                <a:path w="4897755" h="858520">
                  <a:moveTo>
                    <a:pt x="429006" y="678942"/>
                  </a:moveTo>
                  <a:lnTo>
                    <a:pt x="422148" y="672846"/>
                  </a:lnTo>
                  <a:lnTo>
                    <a:pt x="406146" y="672846"/>
                  </a:lnTo>
                  <a:lnTo>
                    <a:pt x="400050" y="678942"/>
                  </a:lnTo>
                  <a:lnTo>
                    <a:pt x="400050" y="694944"/>
                  </a:lnTo>
                  <a:lnTo>
                    <a:pt x="406146" y="701040"/>
                  </a:lnTo>
                  <a:lnTo>
                    <a:pt x="422148" y="701040"/>
                  </a:lnTo>
                  <a:lnTo>
                    <a:pt x="429006" y="694944"/>
                  </a:lnTo>
                  <a:lnTo>
                    <a:pt x="429006" y="678942"/>
                  </a:lnTo>
                  <a:close/>
                </a:path>
                <a:path w="4897755" h="858520">
                  <a:moveTo>
                    <a:pt x="486156" y="678942"/>
                  </a:moveTo>
                  <a:lnTo>
                    <a:pt x="479298" y="672846"/>
                  </a:lnTo>
                  <a:lnTo>
                    <a:pt x="463296" y="672846"/>
                  </a:lnTo>
                  <a:lnTo>
                    <a:pt x="457200" y="678942"/>
                  </a:lnTo>
                  <a:lnTo>
                    <a:pt x="457200" y="694944"/>
                  </a:lnTo>
                  <a:lnTo>
                    <a:pt x="463296" y="701040"/>
                  </a:lnTo>
                  <a:lnTo>
                    <a:pt x="479298" y="701040"/>
                  </a:lnTo>
                  <a:lnTo>
                    <a:pt x="486156" y="694944"/>
                  </a:lnTo>
                  <a:lnTo>
                    <a:pt x="486156" y="678942"/>
                  </a:lnTo>
                  <a:close/>
                </a:path>
                <a:path w="4897755" h="858520">
                  <a:moveTo>
                    <a:pt x="543306" y="678942"/>
                  </a:moveTo>
                  <a:lnTo>
                    <a:pt x="536448" y="672846"/>
                  </a:lnTo>
                  <a:lnTo>
                    <a:pt x="520446" y="672846"/>
                  </a:lnTo>
                  <a:lnTo>
                    <a:pt x="514350" y="678942"/>
                  </a:lnTo>
                  <a:lnTo>
                    <a:pt x="514350" y="694944"/>
                  </a:lnTo>
                  <a:lnTo>
                    <a:pt x="520446" y="701040"/>
                  </a:lnTo>
                  <a:lnTo>
                    <a:pt x="536448" y="701040"/>
                  </a:lnTo>
                  <a:lnTo>
                    <a:pt x="543306" y="694944"/>
                  </a:lnTo>
                  <a:lnTo>
                    <a:pt x="543306" y="678942"/>
                  </a:lnTo>
                  <a:close/>
                </a:path>
                <a:path w="4897755" h="858520">
                  <a:moveTo>
                    <a:pt x="600456" y="678942"/>
                  </a:moveTo>
                  <a:lnTo>
                    <a:pt x="593598" y="672846"/>
                  </a:lnTo>
                  <a:lnTo>
                    <a:pt x="577596" y="672846"/>
                  </a:lnTo>
                  <a:lnTo>
                    <a:pt x="571500" y="678942"/>
                  </a:lnTo>
                  <a:lnTo>
                    <a:pt x="571500" y="694944"/>
                  </a:lnTo>
                  <a:lnTo>
                    <a:pt x="577596" y="701040"/>
                  </a:lnTo>
                  <a:lnTo>
                    <a:pt x="593598" y="701040"/>
                  </a:lnTo>
                  <a:lnTo>
                    <a:pt x="600456" y="694944"/>
                  </a:lnTo>
                  <a:lnTo>
                    <a:pt x="600456" y="678942"/>
                  </a:lnTo>
                  <a:close/>
                </a:path>
                <a:path w="4897755" h="858520">
                  <a:moveTo>
                    <a:pt x="657606" y="678942"/>
                  </a:moveTo>
                  <a:lnTo>
                    <a:pt x="650748" y="672846"/>
                  </a:lnTo>
                  <a:lnTo>
                    <a:pt x="635508" y="672846"/>
                  </a:lnTo>
                  <a:lnTo>
                    <a:pt x="628650" y="678942"/>
                  </a:lnTo>
                  <a:lnTo>
                    <a:pt x="628650" y="694944"/>
                  </a:lnTo>
                  <a:lnTo>
                    <a:pt x="635508" y="701040"/>
                  </a:lnTo>
                  <a:lnTo>
                    <a:pt x="650748" y="701040"/>
                  </a:lnTo>
                  <a:lnTo>
                    <a:pt x="657606" y="694944"/>
                  </a:lnTo>
                  <a:lnTo>
                    <a:pt x="657606" y="678942"/>
                  </a:lnTo>
                  <a:close/>
                </a:path>
                <a:path w="4897755" h="858520">
                  <a:moveTo>
                    <a:pt x="714756" y="678942"/>
                  </a:moveTo>
                  <a:lnTo>
                    <a:pt x="707898" y="672846"/>
                  </a:lnTo>
                  <a:lnTo>
                    <a:pt x="692658" y="672846"/>
                  </a:lnTo>
                  <a:lnTo>
                    <a:pt x="685800" y="678942"/>
                  </a:lnTo>
                  <a:lnTo>
                    <a:pt x="685800" y="694944"/>
                  </a:lnTo>
                  <a:lnTo>
                    <a:pt x="692658" y="701040"/>
                  </a:lnTo>
                  <a:lnTo>
                    <a:pt x="707898" y="701040"/>
                  </a:lnTo>
                  <a:lnTo>
                    <a:pt x="714756" y="694944"/>
                  </a:lnTo>
                  <a:lnTo>
                    <a:pt x="714756" y="678942"/>
                  </a:lnTo>
                  <a:close/>
                </a:path>
                <a:path w="4897755" h="858520">
                  <a:moveTo>
                    <a:pt x="771906" y="678942"/>
                  </a:moveTo>
                  <a:lnTo>
                    <a:pt x="765048" y="672846"/>
                  </a:lnTo>
                  <a:lnTo>
                    <a:pt x="749808" y="672846"/>
                  </a:lnTo>
                  <a:lnTo>
                    <a:pt x="742950" y="678942"/>
                  </a:lnTo>
                  <a:lnTo>
                    <a:pt x="742950" y="694944"/>
                  </a:lnTo>
                  <a:lnTo>
                    <a:pt x="749808" y="701040"/>
                  </a:lnTo>
                  <a:lnTo>
                    <a:pt x="765048" y="701040"/>
                  </a:lnTo>
                  <a:lnTo>
                    <a:pt x="771906" y="694944"/>
                  </a:lnTo>
                  <a:lnTo>
                    <a:pt x="771906" y="678942"/>
                  </a:lnTo>
                  <a:close/>
                </a:path>
                <a:path w="4897755" h="858520">
                  <a:moveTo>
                    <a:pt x="852678" y="686562"/>
                  </a:moveTo>
                  <a:lnTo>
                    <a:pt x="745236" y="624840"/>
                  </a:lnTo>
                  <a:lnTo>
                    <a:pt x="738378" y="620268"/>
                  </a:lnTo>
                  <a:lnTo>
                    <a:pt x="729996" y="622554"/>
                  </a:lnTo>
                  <a:lnTo>
                    <a:pt x="726186" y="629412"/>
                  </a:lnTo>
                  <a:lnTo>
                    <a:pt x="721614" y="636270"/>
                  </a:lnTo>
                  <a:lnTo>
                    <a:pt x="723900" y="645414"/>
                  </a:lnTo>
                  <a:lnTo>
                    <a:pt x="730758" y="649224"/>
                  </a:lnTo>
                  <a:lnTo>
                    <a:pt x="795337" y="686943"/>
                  </a:lnTo>
                  <a:lnTo>
                    <a:pt x="730758" y="724662"/>
                  </a:lnTo>
                  <a:lnTo>
                    <a:pt x="723900" y="728472"/>
                  </a:lnTo>
                  <a:lnTo>
                    <a:pt x="721614" y="737616"/>
                  </a:lnTo>
                  <a:lnTo>
                    <a:pt x="726186" y="744474"/>
                  </a:lnTo>
                  <a:lnTo>
                    <a:pt x="729996" y="750570"/>
                  </a:lnTo>
                  <a:lnTo>
                    <a:pt x="738378" y="753618"/>
                  </a:lnTo>
                  <a:lnTo>
                    <a:pt x="745236" y="749046"/>
                  </a:lnTo>
                  <a:lnTo>
                    <a:pt x="800100" y="717130"/>
                  </a:lnTo>
                  <a:lnTo>
                    <a:pt x="829056" y="700290"/>
                  </a:lnTo>
                  <a:lnTo>
                    <a:pt x="852678" y="686562"/>
                  </a:lnTo>
                  <a:close/>
                </a:path>
                <a:path w="4897755" h="858520">
                  <a:moveTo>
                    <a:pt x="4897361" y="0"/>
                  </a:moveTo>
                  <a:lnTo>
                    <a:pt x="4884420" y="0"/>
                  </a:lnTo>
                  <a:lnTo>
                    <a:pt x="4884420" y="858012"/>
                  </a:lnTo>
                  <a:lnTo>
                    <a:pt x="4897361" y="858012"/>
                  </a:lnTo>
                  <a:lnTo>
                    <a:pt x="4897361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336421" y="3838510"/>
              <a:ext cx="478155" cy="475615"/>
            </a:xfrm>
            <a:custGeom>
              <a:avLst/>
              <a:gdLst/>
              <a:ahLst/>
              <a:cxnLst/>
              <a:rect l="l" t="t" r="r" b="b"/>
              <a:pathLst>
                <a:path w="478154" h="475614">
                  <a:moveTo>
                    <a:pt x="477773" y="237427"/>
                  </a:moveTo>
                  <a:lnTo>
                    <a:pt x="477773" y="224473"/>
                  </a:lnTo>
                  <a:lnTo>
                    <a:pt x="476250" y="213043"/>
                  </a:lnTo>
                  <a:lnTo>
                    <a:pt x="467335" y="170346"/>
                  </a:lnTo>
                  <a:lnTo>
                    <a:pt x="453053" y="132408"/>
                  </a:lnTo>
                  <a:lnTo>
                    <a:pt x="434034" y="99227"/>
                  </a:lnTo>
                  <a:lnTo>
                    <a:pt x="384311" y="47128"/>
                  </a:lnTo>
                  <a:lnTo>
                    <a:pt x="323218" y="14035"/>
                  </a:lnTo>
                  <a:lnTo>
                    <a:pt x="257022" y="99"/>
                  </a:lnTo>
                  <a:lnTo>
                    <a:pt x="221309" y="0"/>
                  </a:lnTo>
                  <a:lnTo>
                    <a:pt x="187127" y="4809"/>
                  </a:lnTo>
                  <a:lnTo>
                    <a:pt x="122232" y="28648"/>
                  </a:lnTo>
                  <a:lnTo>
                    <a:pt x="66172" y="71436"/>
                  </a:lnTo>
                  <a:lnTo>
                    <a:pt x="23998" y="133160"/>
                  </a:lnTo>
                  <a:lnTo>
                    <a:pt x="9697" y="171118"/>
                  </a:lnTo>
                  <a:lnTo>
                    <a:pt x="761" y="213805"/>
                  </a:lnTo>
                  <a:lnTo>
                    <a:pt x="0" y="225235"/>
                  </a:lnTo>
                  <a:lnTo>
                    <a:pt x="0" y="250381"/>
                  </a:lnTo>
                  <a:lnTo>
                    <a:pt x="3048" y="274003"/>
                  </a:lnTo>
                  <a:lnTo>
                    <a:pt x="13903" y="315074"/>
                  </a:lnTo>
                  <a:lnTo>
                    <a:pt x="28194" y="348351"/>
                  </a:lnTo>
                  <a:lnTo>
                    <a:pt x="28194" y="237427"/>
                  </a:lnTo>
                  <a:lnTo>
                    <a:pt x="29718" y="215329"/>
                  </a:lnTo>
                  <a:lnTo>
                    <a:pt x="39463" y="172794"/>
                  </a:lnTo>
                  <a:lnTo>
                    <a:pt x="55094" y="135764"/>
                  </a:lnTo>
                  <a:lnTo>
                    <a:pt x="100793" y="78134"/>
                  </a:lnTo>
                  <a:lnTo>
                    <a:pt x="160380" y="42274"/>
                  </a:lnTo>
                  <a:lnTo>
                    <a:pt x="227421" y="28018"/>
                  </a:lnTo>
                  <a:lnTo>
                    <a:pt x="261726" y="28939"/>
                  </a:lnTo>
                  <a:lnTo>
                    <a:pt x="327882" y="46777"/>
                  </a:lnTo>
                  <a:lnTo>
                    <a:pt x="385406" y="85804"/>
                  </a:lnTo>
                  <a:lnTo>
                    <a:pt x="427863" y="145853"/>
                  </a:lnTo>
                  <a:lnTo>
                    <a:pt x="441430" y="183709"/>
                  </a:lnTo>
                  <a:lnTo>
                    <a:pt x="448818" y="226759"/>
                  </a:lnTo>
                  <a:lnTo>
                    <a:pt x="448818" y="351528"/>
                  </a:lnTo>
                  <a:lnTo>
                    <a:pt x="463291" y="317988"/>
                  </a:lnTo>
                  <a:lnTo>
                    <a:pt x="473230" y="279707"/>
                  </a:lnTo>
                  <a:lnTo>
                    <a:pt x="477773" y="237427"/>
                  </a:lnTo>
                  <a:close/>
                </a:path>
                <a:path w="478154" h="475614">
                  <a:moveTo>
                    <a:pt x="448818" y="351528"/>
                  </a:moveTo>
                  <a:lnTo>
                    <a:pt x="448818" y="248857"/>
                  </a:lnTo>
                  <a:lnTo>
                    <a:pt x="441652" y="290943"/>
                  </a:lnTo>
                  <a:lnTo>
                    <a:pt x="428480" y="328104"/>
                  </a:lnTo>
                  <a:lnTo>
                    <a:pt x="387175" y="387503"/>
                  </a:lnTo>
                  <a:lnTo>
                    <a:pt x="331026" y="426759"/>
                  </a:lnTo>
                  <a:lnTo>
                    <a:pt x="266155" y="445577"/>
                  </a:lnTo>
                  <a:lnTo>
                    <a:pt x="232363" y="447229"/>
                  </a:lnTo>
                  <a:lnTo>
                    <a:pt x="198686" y="443661"/>
                  </a:lnTo>
                  <a:lnTo>
                    <a:pt x="134741" y="420719"/>
                  </a:lnTo>
                  <a:lnTo>
                    <a:pt x="80444" y="376453"/>
                  </a:lnTo>
                  <a:lnTo>
                    <a:pt x="41916" y="310571"/>
                  </a:lnTo>
                  <a:lnTo>
                    <a:pt x="30480" y="269431"/>
                  </a:lnTo>
                  <a:lnTo>
                    <a:pt x="28194" y="237427"/>
                  </a:lnTo>
                  <a:lnTo>
                    <a:pt x="28194" y="348351"/>
                  </a:lnTo>
                  <a:lnTo>
                    <a:pt x="49248" y="382939"/>
                  </a:lnTo>
                  <a:lnTo>
                    <a:pt x="99019" y="432053"/>
                  </a:lnTo>
                  <a:lnTo>
                    <a:pt x="158715" y="462761"/>
                  </a:lnTo>
                  <a:lnTo>
                    <a:pt x="223835" y="475405"/>
                  </a:lnTo>
                  <a:lnTo>
                    <a:pt x="257022" y="475061"/>
                  </a:lnTo>
                  <a:lnTo>
                    <a:pt x="321837" y="461255"/>
                  </a:lnTo>
                  <a:lnTo>
                    <a:pt x="380821" y="430246"/>
                  </a:lnTo>
                  <a:lnTo>
                    <a:pt x="429472" y="382375"/>
                  </a:lnTo>
                  <a:lnTo>
                    <a:pt x="448517" y="352225"/>
                  </a:lnTo>
                  <a:lnTo>
                    <a:pt x="448818" y="351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458726" y="2778603"/>
            <a:ext cx="3553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69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Change colors; rotate</a:t>
            </a:r>
            <a:r>
              <a:rPr sz="24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right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60881" y="386969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74839" y="3777996"/>
            <a:ext cx="9144000" cy="857250"/>
            <a:chOff x="774839" y="3777996"/>
            <a:chExt cx="9144000" cy="857250"/>
          </a:xfrm>
        </p:grpSpPr>
        <p:sp>
          <p:nvSpPr>
            <p:cNvPr id="27" name="object 27"/>
            <p:cNvSpPr/>
            <p:nvPr/>
          </p:nvSpPr>
          <p:spPr>
            <a:xfrm>
              <a:off x="774839" y="377799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4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5688317" y="857250"/>
                  </a:lnTo>
                  <a:lnTo>
                    <a:pt x="5688317" y="804671"/>
                  </a:lnTo>
                  <a:lnTo>
                    <a:pt x="5692881" y="759352"/>
                  </a:lnTo>
                  <a:lnTo>
                    <a:pt x="5705974" y="717149"/>
                  </a:lnTo>
                  <a:lnTo>
                    <a:pt x="5726692" y="678964"/>
                  </a:lnTo>
                  <a:lnTo>
                    <a:pt x="5754135" y="645699"/>
                  </a:lnTo>
                  <a:lnTo>
                    <a:pt x="5787399" y="618257"/>
                  </a:lnTo>
                  <a:lnTo>
                    <a:pt x="5825584" y="597538"/>
                  </a:lnTo>
                  <a:lnTo>
                    <a:pt x="5867787" y="584446"/>
                  </a:lnTo>
                  <a:lnTo>
                    <a:pt x="5913107" y="579881"/>
                  </a:lnTo>
                  <a:lnTo>
                    <a:pt x="5958426" y="584446"/>
                  </a:lnTo>
                  <a:lnTo>
                    <a:pt x="6000630" y="597538"/>
                  </a:lnTo>
                  <a:lnTo>
                    <a:pt x="6038815" y="618257"/>
                  </a:lnTo>
                  <a:lnTo>
                    <a:pt x="6072079" y="645699"/>
                  </a:lnTo>
                  <a:lnTo>
                    <a:pt x="6099522" y="678964"/>
                  </a:lnTo>
                  <a:lnTo>
                    <a:pt x="6120240" y="717149"/>
                  </a:lnTo>
                  <a:lnTo>
                    <a:pt x="6133332" y="759352"/>
                  </a:lnTo>
                  <a:lnTo>
                    <a:pt x="6137897" y="804671"/>
                  </a:lnTo>
                  <a:lnTo>
                    <a:pt x="6137897" y="857250"/>
                  </a:lnTo>
                  <a:lnTo>
                    <a:pt x="9144000" y="857249"/>
                  </a:lnTo>
                  <a:close/>
                </a:path>
                <a:path w="9144000" h="857250">
                  <a:moveTo>
                    <a:pt x="5695222" y="857250"/>
                  </a:moveTo>
                  <a:lnTo>
                    <a:pt x="5692881" y="849740"/>
                  </a:lnTo>
                  <a:lnTo>
                    <a:pt x="5688317" y="804671"/>
                  </a:lnTo>
                  <a:lnTo>
                    <a:pt x="5688317" y="857250"/>
                  </a:lnTo>
                  <a:lnTo>
                    <a:pt x="5695222" y="857250"/>
                  </a:lnTo>
                  <a:close/>
                </a:path>
                <a:path w="9144000" h="857250">
                  <a:moveTo>
                    <a:pt x="6137897" y="857250"/>
                  </a:moveTo>
                  <a:lnTo>
                    <a:pt x="6137897" y="804671"/>
                  </a:lnTo>
                  <a:lnTo>
                    <a:pt x="6133332" y="849740"/>
                  </a:lnTo>
                  <a:lnTo>
                    <a:pt x="6130992" y="857250"/>
                  </a:lnTo>
                  <a:lnTo>
                    <a:pt x="6137897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444107" y="4339337"/>
              <a:ext cx="487680" cy="295910"/>
            </a:xfrm>
            <a:custGeom>
              <a:avLst/>
              <a:gdLst/>
              <a:ahLst/>
              <a:cxnLst/>
              <a:rect l="l" t="t" r="r" b="b"/>
              <a:pathLst>
                <a:path w="487679" h="295910">
                  <a:moveTo>
                    <a:pt x="487680" y="242568"/>
                  </a:moveTo>
                  <a:lnTo>
                    <a:pt x="477334" y="175959"/>
                  </a:lnTo>
                  <a:lnTo>
                    <a:pt x="463603" y="138887"/>
                  </a:lnTo>
                  <a:lnTo>
                    <a:pt x="423602" y="77900"/>
                  </a:lnTo>
                  <a:lnTo>
                    <a:pt x="370537" y="34439"/>
                  </a:lnTo>
                  <a:lnTo>
                    <a:pt x="308791" y="8480"/>
                  </a:lnTo>
                  <a:lnTo>
                    <a:pt x="242749" y="0"/>
                  </a:lnTo>
                  <a:lnTo>
                    <a:pt x="209486" y="2306"/>
                  </a:lnTo>
                  <a:lnTo>
                    <a:pt x="145219" y="19999"/>
                  </a:lnTo>
                  <a:lnTo>
                    <a:pt x="87615" y="55111"/>
                  </a:lnTo>
                  <a:lnTo>
                    <a:pt x="41057" y="107618"/>
                  </a:lnTo>
                  <a:lnTo>
                    <a:pt x="9930" y="177499"/>
                  </a:lnTo>
                  <a:lnTo>
                    <a:pt x="1523" y="218946"/>
                  </a:lnTo>
                  <a:lnTo>
                    <a:pt x="0" y="231138"/>
                  </a:lnTo>
                  <a:lnTo>
                    <a:pt x="0" y="243330"/>
                  </a:lnTo>
                  <a:lnTo>
                    <a:pt x="1524" y="268476"/>
                  </a:lnTo>
                  <a:lnTo>
                    <a:pt x="3048" y="280668"/>
                  </a:lnTo>
                  <a:lnTo>
                    <a:pt x="7124" y="295908"/>
                  </a:lnTo>
                  <a:lnTo>
                    <a:pt x="38100" y="295908"/>
                  </a:lnTo>
                  <a:lnTo>
                    <a:pt x="38100" y="231900"/>
                  </a:lnTo>
                  <a:lnTo>
                    <a:pt x="39624" y="221232"/>
                  </a:lnTo>
                  <a:lnTo>
                    <a:pt x="49007" y="179600"/>
                  </a:lnTo>
                  <a:lnTo>
                    <a:pt x="64209" y="143380"/>
                  </a:lnTo>
                  <a:lnTo>
                    <a:pt x="108884" y="87084"/>
                  </a:lnTo>
                  <a:lnTo>
                    <a:pt x="167275" y="52152"/>
                  </a:lnTo>
                  <a:lnTo>
                    <a:pt x="233011" y="38395"/>
                  </a:lnTo>
                  <a:lnTo>
                    <a:pt x="266640" y="39398"/>
                  </a:lnTo>
                  <a:lnTo>
                    <a:pt x="331441" y="57046"/>
                  </a:lnTo>
                  <a:lnTo>
                    <a:pt x="387653" y="95393"/>
                  </a:lnTo>
                  <a:lnTo>
                    <a:pt x="428903" y="154249"/>
                  </a:lnTo>
                  <a:lnTo>
                    <a:pt x="441926" y="191309"/>
                  </a:lnTo>
                  <a:lnTo>
                    <a:pt x="448818" y="233424"/>
                  </a:lnTo>
                  <a:lnTo>
                    <a:pt x="449580" y="243330"/>
                  </a:lnTo>
                  <a:lnTo>
                    <a:pt x="449580" y="295908"/>
                  </a:lnTo>
                  <a:lnTo>
                    <a:pt x="480418" y="295908"/>
                  </a:lnTo>
                  <a:lnTo>
                    <a:pt x="483060" y="285711"/>
                  </a:lnTo>
                  <a:lnTo>
                    <a:pt x="487680" y="242568"/>
                  </a:lnTo>
                  <a:close/>
                </a:path>
                <a:path w="487679" h="295910">
                  <a:moveTo>
                    <a:pt x="46361" y="295908"/>
                  </a:moveTo>
                  <a:lnTo>
                    <a:pt x="40386" y="273810"/>
                  </a:lnTo>
                  <a:lnTo>
                    <a:pt x="38862" y="263904"/>
                  </a:lnTo>
                  <a:lnTo>
                    <a:pt x="38100" y="253236"/>
                  </a:lnTo>
                  <a:lnTo>
                    <a:pt x="38100" y="295908"/>
                  </a:lnTo>
                  <a:lnTo>
                    <a:pt x="46361" y="295908"/>
                  </a:lnTo>
                  <a:close/>
                </a:path>
                <a:path w="487679" h="295910">
                  <a:moveTo>
                    <a:pt x="449580" y="295908"/>
                  </a:moveTo>
                  <a:lnTo>
                    <a:pt x="449580" y="243330"/>
                  </a:lnTo>
                  <a:lnTo>
                    <a:pt x="448818" y="253998"/>
                  </a:lnTo>
                  <a:lnTo>
                    <a:pt x="441908" y="295160"/>
                  </a:lnTo>
                  <a:lnTo>
                    <a:pt x="441644" y="295908"/>
                  </a:lnTo>
                  <a:lnTo>
                    <a:pt x="449580" y="2959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843408" y="4235970"/>
              <a:ext cx="1635760" cy="181610"/>
            </a:xfrm>
            <a:custGeom>
              <a:avLst/>
              <a:gdLst/>
              <a:ahLst/>
              <a:cxnLst/>
              <a:rect l="l" t="t" r="r" b="b"/>
              <a:pathLst>
                <a:path w="1635759" h="181610">
                  <a:moveTo>
                    <a:pt x="576072" y="27432"/>
                  </a:moveTo>
                  <a:lnTo>
                    <a:pt x="568452" y="0"/>
                  </a:lnTo>
                  <a:lnTo>
                    <a:pt x="0" y="153924"/>
                  </a:lnTo>
                  <a:lnTo>
                    <a:pt x="7620" y="181356"/>
                  </a:lnTo>
                  <a:lnTo>
                    <a:pt x="576072" y="27432"/>
                  </a:lnTo>
                  <a:close/>
                </a:path>
                <a:path w="1635759" h="181610">
                  <a:moveTo>
                    <a:pt x="1635239" y="118872"/>
                  </a:moveTo>
                  <a:lnTo>
                    <a:pt x="893813" y="0"/>
                  </a:lnTo>
                  <a:lnTo>
                    <a:pt x="889241" y="28194"/>
                  </a:lnTo>
                  <a:lnTo>
                    <a:pt x="1630667" y="147066"/>
                  </a:lnTo>
                  <a:lnTo>
                    <a:pt x="1635239" y="118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265290" y="4329176"/>
            <a:ext cx="546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420" algn="l"/>
              </a:tabLst>
            </a:pPr>
            <a:r>
              <a:rPr sz="2700" b="1" baseline="2000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x	</a:t>
            </a:r>
            <a:r>
              <a:rPr sz="24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99786" y="4085335"/>
            <a:ext cx="59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1800" spc="-80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24669" y="3838431"/>
            <a:ext cx="478155" cy="475615"/>
            <a:chOff x="3224669" y="3838431"/>
            <a:chExt cx="478155" cy="475615"/>
          </a:xfrm>
        </p:grpSpPr>
        <p:sp>
          <p:nvSpPr>
            <p:cNvPr id="33" name="object 33"/>
            <p:cNvSpPr/>
            <p:nvPr/>
          </p:nvSpPr>
          <p:spPr>
            <a:xfrm>
              <a:off x="3239147" y="3851147"/>
              <a:ext cx="448945" cy="449580"/>
            </a:xfrm>
            <a:custGeom>
              <a:avLst/>
              <a:gdLst/>
              <a:ahLst/>
              <a:cxnLst/>
              <a:rect l="l" t="t" r="r" b="b"/>
              <a:pathLst>
                <a:path w="448945" h="449579">
                  <a:moveTo>
                    <a:pt x="448818" y="224789"/>
                  </a:moveTo>
                  <a:lnTo>
                    <a:pt x="444254" y="179470"/>
                  </a:lnTo>
                  <a:lnTo>
                    <a:pt x="431172" y="137267"/>
                  </a:lnTo>
                  <a:lnTo>
                    <a:pt x="410482" y="99082"/>
                  </a:lnTo>
                  <a:lnTo>
                    <a:pt x="383095" y="65817"/>
                  </a:lnTo>
                  <a:lnTo>
                    <a:pt x="349921" y="38375"/>
                  </a:lnTo>
                  <a:lnTo>
                    <a:pt x="311872" y="17656"/>
                  </a:lnTo>
                  <a:lnTo>
                    <a:pt x="269858" y="4564"/>
                  </a:lnTo>
                  <a:lnTo>
                    <a:pt x="224790" y="0"/>
                  </a:lnTo>
                  <a:lnTo>
                    <a:pt x="179470" y="4564"/>
                  </a:lnTo>
                  <a:lnTo>
                    <a:pt x="137267" y="17656"/>
                  </a:lnTo>
                  <a:lnTo>
                    <a:pt x="99082" y="38375"/>
                  </a:lnTo>
                  <a:lnTo>
                    <a:pt x="65817" y="65817"/>
                  </a:lnTo>
                  <a:lnTo>
                    <a:pt x="38375" y="99082"/>
                  </a:lnTo>
                  <a:lnTo>
                    <a:pt x="17656" y="137267"/>
                  </a:lnTo>
                  <a:lnTo>
                    <a:pt x="4564" y="179470"/>
                  </a:lnTo>
                  <a:lnTo>
                    <a:pt x="0" y="224789"/>
                  </a:lnTo>
                  <a:lnTo>
                    <a:pt x="4564" y="270109"/>
                  </a:lnTo>
                  <a:lnTo>
                    <a:pt x="17656" y="312312"/>
                  </a:lnTo>
                  <a:lnTo>
                    <a:pt x="38375" y="350497"/>
                  </a:lnTo>
                  <a:lnTo>
                    <a:pt x="65817" y="383762"/>
                  </a:lnTo>
                  <a:lnTo>
                    <a:pt x="99082" y="411204"/>
                  </a:lnTo>
                  <a:lnTo>
                    <a:pt x="137267" y="431923"/>
                  </a:lnTo>
                  <a:lnTo>
                    <a:pt x="179470" y="445015"/>
                  </a:lnTo>
                  <a:lnTo>
                    <a:pt x="224790" y="449579"/>
                  </a:lnTo>
                  <a:lnTo>
                    <a:pt x="269858" y="445015"/>
                  </a:lnTo>
                  <a:lnTo>
                    <a:pt x="311872" y="431923"/>
                  </a:lnTo>
                  <a:lnTo>
                    <a:pt x="349921" y="411204"/>
                  </a:lnTo>
                  <a:lnTo>
                    <a:pt x="383095" y="383762"/>
                  </a:lnTo>
                  <a:lnTo>
                    <a:pt x="410482" y="350497"/>
                  </a:lnTo>
                  <a:lnTo>
                    <a:pt x="431172" y="312312"/>
                  </a:lnTo>
                  <a:lnTo>
                    <a:pt x="444254" y="270109"/>
                  </a:lnTo>
                  <a:lnTo>
                    <a:pt x="448818" y="224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224669" y="3838431"/>
              <a:ext cx="478155" cy="475615"/>
            </a:xfrm>
            <a:custGeom>
              <a:avLst/>
              <a:gdLst/>
              <a:ahLst/>
              <a:cxnLst/>
              <a:rect l="l" t="t" r="r" b="b"/>
              <a:pathLst>
                <a:path w="478154" h="475614">
                  <a:moveTo>
                    <a:pt x="477773" y="237505"/>
                  </a:moveTo>
                  <a:lnTo>
                    <a:pt x="477773" y="224551"/>
                  </a:lnTo>
                  <a:lnTo>
                    <a:pt x="476250" y="213121"/>
                  </a:lnTo>
                  <a:lnTo>
                    <a:pt x="467393" y="170445"/>
                  </a:lnTo>
                  <a:lnTo>
                    <a:pt x="453147" y="132519"/>
                  </a:lnTo>
                  <a:lnTo>
                    <a:pt x="434145" y="99344"/>
                  </a:lnTo>
                  <a:lnTo>
                    <a:pt x="384416" y="47241"/>
                  </a:lnTo>
                  <a:lnTo>
                    <a:pt x="323285" y="14128"/>
                  </a:lnTo>
                  <a:lnTo>
                    <a:pt x="255833" y="0"/>
                  </a:lnTo>
                  <a:lnTo>
                    <a:pt x="221323" y="52"/>
                  </a:lnTo>
                  <a:lnTo>
                    <a:pt x="153912" y="14387"/>
                  </a:lnTo>
                  <a:lnTo>
                    <a:pt x="92877" y="47689"/>
                  </a:lnTo>
                  <a:lnTo>
                    <a:pt x="43299" y="99952"/>
                  </a:lnTo>
                  <a:lnTo>
                    <a:pt x="24393" y="133192"/>
                  </a:lnTo>
                  <a:lnTo>
                    <a:pt x="10256" y="171169"/>
                  </a:lnTo>
                  <a:lnTo>
                    <a:pt x="1523" y="213883"/>
                  </a:lnTo>
                  <a:lnTo>
                    <a:pt x="0" y="225313"/>
                  </a:lnTo>
                  <a:lnTo>
                    <a:pt x="0" y="238267"/>
                  </a:lnTo>
                  <a:lnTo>
                    <a:pt x="1524" y="262651"/>
                  </a:lnTo>
                  <a:lnTo>
                    <a:pt x="3048" y="274081"/>
                  </a:lnTo>
                  <a:lnTo>
                    <a:pt x="13884" y="315137"/>
                  </a:lnTo>
                  <a:lnTo>
                    <a:pt x="28956" y="350225"/>
                  </a:lnTo>
                  <a:lnTo>
                    <a:pt x="28956" y="226075"/>
                  </a:lnTo>
                  <a:lnTo>
                    <a:pt x="29718" y="215407"/>
                  </a:lnTo>
                  <a:lnTo>
                    <a:pt x="39403" y="172899"/>
                  </a:lnTo>
                  <a:lnTo>
                    <a:pt x="55006" y="135890"/>
                  </a:lnTo>
                  <a:lnTo>
                    <a:pt x="100728" y="78289"/>
                  </a:lnTo>
                  <a:lnTo>
                    <a:pt x="160408" y="42441"/>
                  </a:lnTo>
                  <a:lnTo>
                    <a:pt x="227571" y="28184"/>
                  </a:lnTo>
                  <a:lnTo>
                    <a:pt x="261936" y="29101"/>
                  </a:lnTo>
                  <a:lnTo>
                    <a:pt x="328186" y="46924"/>
                  </a:lnTo>
                  <a:lnTo>
                    <a:pt x="385732" y="85930"/>
                  </a:lnTo>
                  <a:lnTo>
                    <a:pt x="428101" y="145955"/>
                  </a:lnTo>
                  <a:lnTo>
                    <a:pt x="441570" y="183799"/>
                  </a:lnTo>
                  <a:lnTo>
                    <a:pt x="448818" y="226837"/>
                  </a:lnTo>
                  <a:lnTo>
                    <a:pt x="449580" y="238267"/>
                  </a:lnTo>
                  <a:lnTo>
                    <a:pt x="449580" y="350469"/>
                  </a:lnTo>
                  <a:lnTo>
                    <a:pt x="463508" y="318048"/>
                  </a:lnTo>
                  <a:lnTo>
                    <a:pt x="473353" y="279777"/>
                  </a:lnTo>
                  <a:lnTo>
                    <a:pt x="477773" y="237505"/>
                  </a:lnTo>
                  <a:close/>
                </a:path>
                <a:path w="478154" h="475614">
                  <a:moveTo>
                    <a:pt x="449580" y="350469"/>
                  </a:moveTo>
                  <a:lnTo>
                    <a:pt x="449580" y="238267"/>
                  </a:lnTo>
                  <a:lnTo>
                    <a:pt x="448803" y="249019"/>
                  </a:lnTo>
                  <a:lnTo>
                    <a:pt x="441774" y="291016"/>
                  </a:lnTo>
                  <a:lnTo>
                    <a:pt x="428677" y="328171"/>
                  </a:lnTo>
                  <a:lnTo>
                    <a:pt x="387410" y="387563"/>
                  </a:lnTo>
                  <a:lnTo>
                    <a:pt x="331201" y="426814"/>
                  </a:lnTo>
                  <a:lnTo>
                    <a:pt x="266232" y="445631"/>
                  </a:lnTo>
                  <a:lnTo>
                    <a:pt x="232394" y="447284"/>
                  </a:lnTo>
                  <a:lnTo>
                    <a:pt x="198685" y="443718"/>
                  </a:lnTo>
                  <a:lnTo>
                    <a:pt x="134744" y="420779"/>
                  </a:lnTo>
                  <a:lnTo>
                    <a:pt x="80592" y="376520"/>
                  </a:lnTo>
                  <a:lnTo>
                    <a:pt x="42411" y="310645"/>
                  </a:lnTo>
                  <a:lnTo>
                    <a:pt x="31242" y="269509"/>
                  </a:lnTo>
                  <a:lnTo>
                    <a:pt x="28956" y="248173"/>
                  </a:lnTo>
                  <a:lnTo>
                    <a:pt x="28956" y="350225"/>
                  </a:lnTo>
                  <a:lnTo>
                    <a:pt x="49238" y="382976"/>
                  </a:lnTo>
                  <a:lnTo>
                    <a:pt x="99067" y="432074"/>
                  </a:lnTo>
                  <a:lnTo>
                    <a:pt x="158849" y="462773"/>
                  </a:lnTo>
                  <a:lnTo>
                    <a:pt x="224063" y="475416"/>
                  </a:lnTo>
                  <a:lnTo>
                    <a:pt x="257294" y="475073"/>
                  </a:lnTo>
                  <a:lnTo>
                    <a:pt x="322177" y="461274"/>
                  </a:lnTo>
                  <a:lnTo>
                    <a:pt x="381188" y="430275"/>
                  </a:lnTo>
                  <a:lnTo>
                    <a:pt x="429805" y="382418"/>
                  </a:lnTo>
                  <a:lnTo>
                    <a:pt x="448818" y="352243"/>
                  </a:lnTo>
                  <a:lnTo>
                    <a:pt x="449580" y="3504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3340734" y="386969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74839" y="3777996"/>
            <a:ext cx="9144000" cy="857250"/>
            <a:chOff x="774839" y="3777996"/>
            <a:chExt cx="9144000" cy="857250"/>
          </a:xfrm>
        </p:grpSpPr>
        <p:sp>
          <p:nvSpPr>
            <p:cNvPr id="37" name="object 37"/>
            <p:cNvSpPr/>
            <p:nvPr/>
          </p:nvSpPr>
          <p:spPr>
            <a:xfrm>
              <a:off x="774839" y="377799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3999" y="857250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576578" y="857250"/>
                  </a:lnTo>
                  <a:lnTo>
                    <a:pt x="1576578" y="804671"/>
                  </a:lnTo>
                  <a:lnTo>
                    <a:pt x="1581142" y="759352"/>
                  </a:lnTo>
                  <a:lnTo>
                    <a:pt x="1594234" y="717149"/>
                  </a:lnTo>
                  <a:lnTo>
                    <a:pt x="1614953" y="678964"/>
                  </a:lnTo>
                  <a:lnTo>
                    <a:pt x="1642395" y="645699"/>
                  </a:lnTo>
                  <a:lnTo>
                    <a:pt x="1675660" y="618257"/>
                  </a:lnTo>
                  <a:lnTo>
                    <a:pt x="1713845" y="597538"/>
                  </a:lnTo>
                  <a:lnTo>
                    <a:pt x="1756048" y="584446"/>
                  </a:lnTo>
                  <a:lnTo>
                    <a:pt x="1801368" y="579881"/>
                  </a:lnTo>
                  <a:lnTo>
                    <a:pt x="1846687" y="584446"/>
                  </a:lnTo>
                  <a:lnTo>
                    <a:pt x="1888890" y="597538"/>
                  </a:lnTo>
                  <a:lnTo>
                    <a:pt x="1927075" y="618257"/>
                  </a:lnTo>
                  <a:lnTo>
                    <a:pt x="1960340" y="645699"/>
                  </a:lnTo>
                  <a:lnTo>
                    <a:pt x="1987782" y="678964"/>
                  </a:lnTo>
                  <a:lnTo>
                    <a:pt x="2008501" y="717149"/>
                  </a:lnTo>
                  <a:lnTo>
                    <a:pt x="2021593" y="759352"/>
                  </a:lnTo>
                  <a:lnTo>
                    <a:pt x="2026158" y="804671"/>
                  </a:lnTo>
                  <a:lnTo>
                    <a:pt x="2026158" y="857250"/>
                  </a:lnTo>
                  <a:lnTo>
                    <a:pt x="9143999" y="857250"/>
                  </a:lnTo>
                  <a:close/>
                </a:path>
                <a:path w="9144000" h="857250">
                  <a:moveTo>
                    <a:pt x="1583482" y="857250"/>
                  </a:moveTo>
                  <a:lnTo>
                    <a:pt x="1581142" y="849740"/>
                  </a:lnTo>
                  <a:lnTo>
                    <a:pt x="1576578" y="804671"/>
                  </a:lnTo>
                  <a:lnTo>
                    <a:pt x="1576578" y="857250"/>
                  </a:lnTo>
                  <a:lnTo>
                    <a:pt x="1583482" y="857250"/>
                  </a:lnTo>
                  <a:close/>
                </a:path>
                <a:path w="9144000" h="857250">
                  <a:moveTo>
                    <a:pt x="2026158" y="857250"/>
                  </a:moveTo>
                  <a:lnTo>
                    <a:pt x="2026158" y="804671"/>
                  </a:lnTo>
                  <a:lnTo>
                    <a:pt x="2021593" y="849740"/>
                  </a:lnTo>
                  <a:lnTo>
                    <a:pt x="2019253" y="857250"/>
                  </a:lnTo>
                  <a:lnTo>
                    <a:pt x="2026158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332367" y="4339413"/>
              <a:ext cx="487680" cy="295910"/>
            </a:xfrm>
            <a:custGeom>
              <a:avLst/>
              <a:gdLst/>
              <a:ahLst/>
              <a:cxnLst/>
              <a:rect l="l" t="t" r="r" b="b"/>
              <a:pathLst>
                <a:path w="487680" h="295910">
                  <a:moveTo>
                    <a:pt x="487680" y="242492"/>
                  </a:moveTo>
                  <a:lnTo>
                    <a:pt x="477388" y="175901"/>
                  </a:lnTo>
                  <a:lnTo>
                    <a:pt x="463702" y="138843"/>
                  </a:lnTo>
                  <a:lnTo>
                    <a:pt x="423765" y="77880"/>
                  </a:lnTo>
                  <a:lnTo>
                    <a:pt x="370734" y="34434"/>
                  </a:lnTo>
                  <a:lnTo>
                    <a:pt x="308998" y="8481"/>
                  </a:lnTo>
                  <a:lnTo>
                    <a:pt x="242944" y="0"/>
                  </a:lnTo>
                  <a:lnTo>
                    <a:pt x="209670" y="2303"/>
                  </a:lnTo>
                  <a:lnTo>
                    <a:pt x="145369" y="19987"/>
                  </a:lnTo>
                  <a:lnTo>
                    <a:pt x="87724" y="55084"/>
                  </a:lnTo>
                  <a:lnTo>
                    <a:pt x="41121" y="107574"/>
                  </a:lnTo>
                  <a:lnTo>
                    <a:pt x="9950" y="177434"/>
                  </a:lnTo>
                  <a:lnTo>
                    <a:pt x="1523" y="218870"/>
                  </a:lnTo>
                  <a:lnTo>
                    <a:pt x="0" y="243254"/>
                  </a:lnTo>
                  <a:lnTo>
                    <a:pt x="1524" y="268400"/>
                  </a:lnTo>
                  <a:lnTo>
                    <a:pt x="3048" y="280592"/>
                  </a:lnTo>
                  <a:lnTo>
                    <a:pt x="7160" y="295832"/>
                  </a:lnTo>
                  <a:lnTo>
                    <a:pt x="38100" y="295832"/>
                  </a:lnTo>
                  <a:lnTo>
                    <a:pt x="38100" y="242492"/>
                  </a:lnTo>
                  <a:lnTo>
                    <a:pt x="39624" y="221156"/>
                  </a:lnTo>
                  <a:lnTo>
                    <a:pt x="49250" y="179496"/>
                  </a:lnTo>
                  <a:lnTo>
                    <a:pt x="64603" y="143249"/>
                  </a:lnTo>
                  <a:lnTo>
                    <a:pt x="109360" y="86900"/>
                  </a:lnTo>
                  <a:lnTo>
                    <a:pt x="167626" y="51923"/>
                  </a:lnTo>
                  <a:lnTo>
                    <a:pt x="233136" y="38134"/>
                  </a:lnTo>
                  <a:lnTo>
                    <a:pt x="266650" y="39127"/>
                  </a:lnTo>
                  <a:lnTo>
                    <a:pt x="331279" y="56775"/>
                  </a:lnTo>
                  <a:lnTo>
                    <a:pt x="387487" y="95151"/>
                  </a:lnTo>
                  <a:lnTo>
                    <a:pt x="429009" y="154070"/>
                  </a:lnTo>
                  <a:lnTo>
                    <a:pt x="442305" y="191175"/>
                  </a:lnTo>
                  <a:lnTo>
                    <a:pt x="449580" y="233348"/>
                  </a:lnTo>
                  <a:lnTo>
                    <a:pt x="449580" y="295832"/>
                  </a:lnTo>
                  <a:lnTo>
                    <a:pt x="480440" y="295832"/>
                  </a:lnTo>
                  <a:lnTo>
                    <a:pt x="483064" y="285680"/>
                  </a:lnTo>
                  <a:lnTo>
                    <a:pt x="487680" y="242492"/>
                  </a:lnTo>
                  <a:close/>
                </a:path>
                <a:path w="487680" h="295910">
                  <a:moveTo>
                    <a:pt x="46314" y="295832"/>
                  </a:moveTo>
                  <a:lnTo>
                    <a:pt x="40386" y="273734"/>
                  </a:lnTo>
                  <a:lnTo>
                    <a:pt x="38100" y="242492"/>
                  </a:lnTo>
                  <a:lnTo>
                    <a:pt x="38100" y="295832"/>
                  </a:lnTo>
                  <a:lnTo>
                    <a:pt x="46314" y="295832"/>
                  </a:lnTo>
                  <a:close/>
                </a:path>
                <a:path w="487680" h="295910">
                  <a:moveTo>
                    <a:pt x="449580" y="295832"/>
                  </a:moveTo>
                  <a:lnTo>
                    <a:pt x="449580" y="243254"/>
                  </a:lnTo>
                  <a:lnTo>
                    <a:pt x="448818" y="253922"/>
                  </a:lnTo>
                  <a:lnTo>
                    <a:pt x="442068" y="295041"/>
                  </a:lnTo>
                  <a:lnTo>
                    <a:pt x="441791" y="295832"/>
                  </a:lnTo>
                  <a:lnTo>
                    <a:pt x="449580" y="29583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2462148" y="4329176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731655" y="4235970"/>
            <a:ext cx="1633855" cy="181610"/>
          </a:xfrm>
          <a:custGeom>
            <a:avLst/>
            <a:gdLst/>
            <a:ahLst/>
            <a:cxnLst/>
            <a:rect l="l" t="t" r="r" b="b"/>
            <a:pathLst>
              <a:path w="1633854" h="181610">
                <a:moveTo>
                  <a:pt x="576072" y="27432"/>
                </a:moveTo>
                <a:lnTo>
                  <a:pt x="568452" y="0"/>
                </a:lnTo>
                <a:lnTo>
                  <a:pt x="0" y="153924"/>
                </a:lnTo>
                <a:lnTo>
                  <a:pt x="7620" y="181356"/>
                </a:lnTo>
                <a:lnTo>
                  <a:pt x="576072" y="27432"/>
                </a:lnTo>
                <a:close/>
              </a:path>
              <a:path w="1633854" h="181610">
                <a:moveTo>
                  <a:pt x="1633728" y="137922"/>
                </a:moveTo>
                <a:lnTo>
                  <a:pt x="893826" y="0"/>
                </a:lnTo>
                <a:lnTo>
                  <a:pt x="889254" y="28194"/>
                </a:lnTo>
                <a:lnTo>
                  <a:pt x="1628394" y="166116"/>
                </a:lnTo>
                <a:lnTo>
                  <a:pt x="1633728" y="1379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184777" y="4170679"/>
            <a:ext cx="57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spc="-7" baseline="-7000" dirty="0">
                <a:latin typeface="Symbol" panose="05050102010706020507"/>
                <a:cs typeface="Symbol" panose="05050102010706020507"/>
              </a:rPr>
              <a:t></a:t>
            </a:r>
            <a:r>
              <a:rPr sz="5400" b="1" spc="-247" baseline="-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231771" y="4369909"/>
            <a:ext cx="487045" cy="265430"/>
            <a:chOff x="8231771" y="4369909"/>
            <a:chExt cx="487045" cy="265430"/>
          </a:xfrm>
        </p:grpSpPr>
        <p:sp>
          <p:nvSpPr>
            <p:cNvPr id="43" name="object 43"/>
            <p:cNvSpPr/>
            <p:nvPr/>
          </p:nvSpPr>
          <p:spPr>
            <a:xfrm>
              <a:off x="8250821" y="4387595"/>
              <a:ext cx="448945" cy="247650"/>
            </a:xfrm>
            <a:custGeom>
              <a:avLst/>
              <a:gdLst/>
              <a:ahLst/>
              <a:cxnLst/>
              <a:rect l="l" t="t" r="r" b="b"/>
              <a:pathLst>
                <a:path w="448945" h="247650">
                  <a:moveTo>
                    <a:pt x="448818" y="224789"/>
                  </a:moveTo>
                  <a:lnTo>
                    <a:pt x="444254" y="179470"/>
                  </a:lnTo>
                  <a:lnTo>
                    <a:pt x="431172" y="137267"/>
                  </a:lnTo>
                  <a:lnTo>
                    <a:pt x="410482" y="99082"/>
                  </a:lnTo>
                  <a:lnTo>
                    <a:pt x="383095" y="65817"/>
                  </a:lnTo>
                  <a:lnTo>
                    <a:pt x="349921" y="38375"/>
                  </a:lnTo>
                  <a:lnTo>
                    <a:pt x="311872" y="17656"/>
                  </a:lnTo>
                  <a:lnTo>
                    <a:pt x="269858" y="4564"/>
                  </a:lnTo>
                  <a:lnTo>
                    <a:pt x="224790" y="0"/>
                  </a:lnTo>
                  <a:lnTo>
                    <a:pt x="179470" y="4564"/>
                  </a:lnTo>
                  <a:lnTo>
                    <a:pt x="137267" y="17656"/>
                  </a:lnTo>
                  <a:lnTo>
                    <a:pt x="99082" y="38375"/>
                  </a:lnTo>
                  <a:lnTo>
                    <a:pt x="65817" y="65817"/>
                  </a:lnTo>
                  <a:lnTo>
                    <a:pt x="38375" y="99082"/>
                  </a:lnTo>
                  <a:lnTo>
                    <a:pt x="17656" y="137267"/>
                  </a:lnTo>
                  <a:lnTo>
                    <a:pt x="4564" y="179470"/>
                  </a:lnTo>
                  <a:lnTo>
                    <a:pt x="0" y="224789"/>
                  </a:lnTo>
                  <a:lnTo>
                    <a:pt x="2302" y="247650"/>
                  </a:lnTo>
                  <a:lnTo>
                    <a:pt x="446516" y="247650"/>
                  </a:lnTo>
                  <a:lnTo>
                    <a:pt x="448818" y="224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231771" y="4369909"/>
              <a:ext cx="487045" cy="265430"/>
            </a:xfrm>
            <a:custGeom>
              <a:avLst/>
              <a:gdLst/>
              <a:ahLst/>
              <a:cxnLst/>
              <a:rect l="l" t="t" r="r" b="b"/>
              <a:pathLst>
                <a:path w="487045" h="265429">
                  <a:moveTo>
                    <a:pt x="486918" y="242476"/>
                  </a:moveTo>
                  <a:lnTo>
                    <a:pt x="486918" y="229522"/>
                  </a:lnTo>
                  <a:lnTo>
                    <a:pt x="486156" y="217330"/>
                  </a:lnTo>
                  <a:lnTo>
                    <a:pt x="476681" y="173840"/>
                  </a:lnTo>
                  <a:lnTo>
                    <a:pt x="461846" y="135186"/>
                  </a:lnTo>
                  <a:lnTo>
                    <a:pt x="442280" y="101366"/>
                  </a:lnTo>
                  <a:lnTo>
                    <a:pt x="391482" y="48232"/>
                  </a:lnTo>
                  <a:lnTo>
                    <a:pt x="329334" y="14442"/>
                  </a:lnTo>
                  <a:lnTo>
                    <a:pt x="260883" y="0"/>
                  </a:lnTo>
                  <a:lnTo>
                    <a:pt x="225872" y="34"/>
                  </a:lnTo>
                  <a:lnTo>
                    <a:pt x="157433" y="14617"/>
                  </a:lnTo>
                  <a:lnTo>
                    <a:pt x="95310" y="48554"/>
                  </a:lnTo>
                  <a:lnTo>
                    <a:pt x="44551" y="101849"/>
                  </a:lnTo>
                  <a:lnTo>
                    <a:pt x="25010" y="135756"/>
                  </a:lnTo>
                  <a:lnTo>
                    <a:pt x="10203" y="174504"/>
                  </a:lnTo>
                  <a:lnTo>
                    <a:pt x="761" y="218092"/>
                  </a:lnTo>
                  <a:lnTo>
                    <a:pt x="0" y="230284"/>
                  </a:lnTo>
                  <a:lnTo>
                    <a:pt x="0" y="255430"/>
                  </a:lnTo>
                  <a:lnTo>
                    <a:pt x="1165" y="265336"/>
                  </a:lnTo>
                  <a:lnTo>
                    <a:pt x="38100" y="265336"/>
                  </a:lnTo>
                  <a:lnTo>
                    <a:pt x="38100" y="231808"/>
                  </a:lnTo>
                  <a:lnTo>
                    <a:pt x="38862" y="221140"/>
                  </a:lnTo>
                  <a:lnTo>
                    <a:pt x="48456" y="179524"/>
                  </a:lnTo>
                  <a:lnTo>
                    <a:pt x="63801" y="143294"/>
                  </a:lnTo>
                  <a:lnTo>
                    <a:pt x="108594" y="86909"/>
                  </a:lnTo>
                  <a:lnTo>
                    <a:pt x="166945" y="51826"/>
                  </a:lnTo>
                  <a:lnTo>
                    <a:pt x="232555" y="37888"/>
                  </a:lnTo>
                  <a:lnTo>
                    <a:pt x="266115" y="38798"/>
                  </a:lnTo>
                  <a:lnTo>
                    <a:pt x="330810" y="56278"/>
                  </a:lnTo>
                  <a:lnTo>
                    <a:pt x="387023" y="94506"/>
                  </a:lnTo>
                  <a:lnTo>
                    <a:pt x="428458" y="153323"/>
                  </a:lnTo>
                  <a:lnTo>
                    <a:pt x="441666" y="190402"/>
                  </a:lnTo>
                  <a:lnTo>
                    <a:pt x="448818" y="232570"/>
                  </a:lnTo>
                  <a:lnTo>
                    <a:pt x="448818" y="265336"/>
                  </a:lnTo>
                  <a:lnTo>
                    <a:pt x="484590" y="265336"/>
                  </a:lnTo>
                  <a:lnTo>
                    <a:pt x="486918" y="242476"/>
                  </a:lnTo>
                  <a:close/>
                </a:path>
                <a:path w="487045" h="265429">
                  <a:moveTo>
                    <a:pt x="39188" y="265336"/>
                  </a:moveTo>
                  <a:lnTo>
                    <a:pt x="38862" y="263050"/>
                  </a:lnTo>
                  <a:lnTo>
                    <a:pt x="38100" y="253144"/>
                  </a:lnTo>
                  <a:lnTo>
                    <a:pt x="38100" y="265336"/>
                  </a:lnTo>
                  <a:lnTo>
                    <a:pt x="39188" y="265336"/>
                  </a:lnTo>
                  <a:close/>
                </a:path>
                <a:path w="487045" h="265429">
                  <a:moveTo>
                    <a:pt x="448818" y="265336"/>
                  </a:moveTo>
                  <a:lnTo>
                    <a:pt x="448818" y="253906"/>
                  </a:lnTo>
                  <a:lnTo>
                    <a:pt x="446789" y="265336"/>
                  </a:lnTo>
                  <a:lnTo>
                    <a:pt x="448818" y="2653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8352421" y="4359655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74839" y="4634484"/>
            <a:ext cx="9144000" cy="1715770"/>
            <a:chOff x="774839" y="4634484"/>
            <a:chExt cx="9144000" cy="1715770"/>
          </a:xfrm>
        </p:grpSpPr>
        <p:sp>
          <p:nvSpPr>
            <p:cNvPr id="47" name="object 47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470061" y="4635246"/>
              <a:ext cx="436245" cy="171450"/>
            </a:xfrm>
            <a:custGeom>
              <a:avLst/>
              <a:gdLst/>
              <a:ahLst/>
              <a:cxnLst/>
              <a:rect l="l" t="t" r="r" b="b"/>
              <a:pathLst>
                <a:path w="436245" h="171450">
                  <a:moveTo>
                    <a:pt x="435770" y="0"/>
                  </a:moveTo>
                  <a:lnTo>
                    <a:pt x="0" y="0"/>
                  </a:lnTo>
                  <a:lnTo>
                    <a:pt x="10752" y="34504"/>
                  </a:lnTo>
                  <a:lnTo>
                    <a:pt x="31470" y="72553"/>
                  </a:lnTo>
                  <a:lnTo>
                    <a:pt x="58912" y="105727"/>
                  </a:lnTo>
                  <a:lnTo>
                    <a:pt x="92177" y="133114"/>
                  </a:lnTo>
                  <a:lnTo>
                    <a:pt x="130362" y="153804"/>
                  </a:lnTo>
                  <a:lnTo>
                    <a:pt x="172565" y="166886"/>
                  </a:lnTo>
                  <a:lnTo>
                    <a:pt x="217885" y="171449"/>
                  </a:lnTo>
                  <a:lnTo>
                    <a:pt x="263204" y="166886"/>
                  </a:lnTo>
                  <a:lnTo>
                    <a:pt x="305408" y="153804"/>
                  </a:lnTo>
                  <a:lnTo>
                    <a:pt x="343592" y="133114"/>
                  </a:lnTo>
                  <a:lnTo>
                    <a:pt x="376857" y="105727"/>
                  </a:lnTo>
                  <a:lnTo>
                    <a:pt x="404299" y="72553"/>
                  </a:lnTo>
                  <a:lnTo>
                    <a:pt x="425018" y="34504"/>
                  </a:lnTo>
                  <a:lnTo>
                    <a:pt x="4357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451231" y="4635246"/>
              <a:ext cx="473709" cy="189865"/>
            </a:xfrm>
            <a:custGeom>
              <a:avLst/>
              <a:gdLst/>
              <a:ahLst/>
              <a:cxnLst/>
              <a:rect l="l" t="t" r="r" b="b"/>
              <a:pathLst>
                <a:path w="473709" h="189864">
                  <a:moveTo>
                    <a:pt x="473294" y="0"/>
                  </a:moveTo>
                  <a:lnTo>
                    <a:pt x="434520" y="0"/>
                  </a:lnTo>
                  <a:lnTo>
                    <a:pt x="421954" y="35599"/>
                  </a:lnTo>
                  <a:lnTo>
                    <a:pt x="403962" y="67094"/>
                  </a:lnTo>
                  <a:lnTo>
                    <a:pt x="355510" y="115382"/>
                  </a:lnTo>
                  <a:lnTo>
                    <a:pt x="295476" y="143819"/>
                  </a:lnTo>
                  <a:lnTo>
                    <a:pt x="229908" y="152110"/>
                  </a:lnTo>
                  <a:lnTo>
                    <a:pt x="196939" y="148608"/>
                  </a:lnTo>
                  <a:lnTo>
                    <a:pt x="134411" y="126126"/>
                  </a:lnTo>
                  <a:lnTo>
                    <a:pt x="81469" y="82759"/>
                  </a:lnTo>
                  <a:lnTo>
                    <a:pt x="44162" y="18211"/>
                  </a:lnTo>
                  <a:lnTo>
                    <a:pt x="39237" y="0"/>
                  </a:lnTo>
                  <a:lnTo>
                    <a:pt x="0" y="0"/>
                  </a:lnTo>
                  <a:lnTo>
                    <a:pt x="23125" y="63608"/>
                  </a:lnTo>
                  <a:lnTo>
                    <a:pt x="67270" y="123142"/>
                  </a:lnTo>
                  <a:lnTo>
                    <a:pt x="123776" y="163716"/>
                  </a:lnTo>
                  <a:lnTo>
                    <a:pt x="188063" y="185685"/>
                  </a:lnTo>
                  <a:lnTo>
                    <a:pt x="221691" y="189804"/>
                  </a:lnTo>
                  <a:lnTo>
                    <a:pt x="255546" y="189404"/>
                  </a:lnTo>
                  <a:lnTo>
                    <a:pt x="321645" y="175227"/>
                  </a:lnTo>
                  <a:lnTo>
                    <a:pt x="381778" y="143509"/>
                  </a:lnTo>
                  <a:lnTo>
                    <a:pt x="431362" y="94606"/>
                  </a:lnTo>
                  <a:lnTo>
                    <a:pt x="465815" y="28871"/>
                  </a:lnTo>
                  <a:lnTo>
                    <a:pt x="4732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100432" y="4748034"/>
              <a:ext cx="1160780" cy="194310"/>
            </a:xfrm>
            <a:custGeom>
              <a:avLst/>
              <a:gdLst/>
              <a:ahLst/>
              <a:cxnLst/>
              <a:rect l="l" t="t" r="r" b="b"/>
              <a:pathLst>
                <a:path w="1160779" h="194310">
                  <a:moveTo>
                    <a:pt x="432816" y="25908"/>
                  </a:moveTo>
                  <a:lnTo>
                    <a:pt x="422910" y="0"/>
                  </a:lnTo>
                  <a:lnTo>
                    <a:pt x="0" y="167640"/>
                  </a:lnTo>
                  <a:lnTo>
                    <a:pt x="10668" y="194310"/>
                  </a:lnTo>
                  <a:lnTo>
                    <a:pt x="432816" y="25908"/>
                  </a:lnTo>
                  <a:close/>
                </a:path>
                <a:path w="1160779" h="194310">
                  <a:moveTo>
                    <a:pt x="1160538" y="168402"/>
                  </a:moveTo>
                  <a:lnTo>
                    <a:pt x="752106" y="0"/>
                  </a:lnTo>
                  <a:lnTo>
                    <a:pt x="741438" y="25908"/>
                  </a:lnTo>
                  <a:lnTo>
                    <a:pt x="1149108" y="194310"/>
                  </a:lnTo>
                  <a:lnTo>
                    <a:pt x="1160538" y="1684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030097" y="4929378"/>
              <a:ext cx="450850" cy="448945"/>
            </a:xfrm>
            <a:custGeom>
              <a:avLst/>
              <a:gdLst/>
              <a:ahLst/>
              <a:cxnLst/>
              <a:rect l="l" t="t" r="r" b="b"/>
              <a:pathLst>
                <a:path w="450850" h="448945">
                  <a:moveTo>
                    <a:pt x="450342" y="224789"/>
                  </a:moveTo>
                  <a:lnTo>
                    <a:pt x="445777" y="179470"/>
                  </a:lnTo>
                  <a:lnTo>
                    <a:pt x="432685" y="137267"/>
                  </a:lnTo>
                  <a:lnTo>
                    <a:pt x="411966" y="99082"/>
                  </a:lnTo>
                  <a:lnTo>
                    <a:pt x="384524" y="65817"/>
                  </a:lnTo>
                  <a:lnTo>
                    <a:pt x="351259" y="38375"/>
                  </a:lnTo>
                  <a:lnTo>
                    <a:pt x="313074" y="17656"/>
                  </a:lnTo>
                  <a:lnTo>
                    <a:pt x="270871" y="4564"/>
                  </a:lnTo>
                  <a:lnTo>
                    <a:pt x="225552" y="0"/>
                  </a:lnTo>
                  <a:lnTo>
                    <a:pt x="179980" y="4564"/>
                  </a:lnTo>
                  <a:lnTo>
                    <a:pt x="137588" y="17656"/>
                  </a:lnTo>
                  <a:lnTo>
                    <a:pt x="99268" y="38375"/>
                  </a:lnTo>
                  <a:lnTo>
                    <a:pt x="65912" y="65817"/>
                  </a:lnTo>
                  <a:lnTo>
                    <a:pt x="38415" y="99082"/>
                  </a:lnTo>
                  <a:lnTo>
                    <a:pt x="17668" y="137267"/>
                  </a:lnTo>
                  <a:lnTo>
                    <a:pt x="4566" y="179470"/>
                  </a:lnTo>
                  <a:lnTo>
                    <a:pt x="0" y="224789"/>
                  </a:lnTo>
                  <a:lnTo>
                    <a:pt x="4566" y="269858"/>
                  </a:lnTo>
                  <a:lnTo>
                    <a:pt x="17668" y="311872"/>
                  </a:lnTo>
                  <a:lnTo>
                    <a:pt x="38415" y="349921"/>
                  </a:lnTo>
                  <a:lnTo>
                    <a:pt x="65913" y="383095"/>
                  </a:lnTo>
                  <a:lnTo>
                    <a:pt x="99268" y="410482"/>
                  </a:lnTo>
                  <a:lnTo>
                    <a:pt x="137588" y="431172"/>
                  </a:lnTo>
                  <a:lnTo>
                    <a:pt x="179980" y="444254"/>
                  </a:lnTo>
                  <a:lnTo>
                    <a:pt x="225552" y="448817"/>
                  </a:lnTo>
                  <a:lnTo>
                    <a:pt x="270871" y="444254"/>
                  </a:lnTo>
                  <a:lnTo>
                    <a:pt x="313074" y="431172"/>
                  </a:lnTo>
                  <a:lnTo>
                    <a:pt x="351259" y="410482"/>
                  </a:lnTo>
                  <a:lnTo>
                    <a:pt x="384524" y="383095"/>
                  </a:lnTo>
                  <a:lnTo>
                    <a:pt x="411966" y="349921"/>
                  </a:lnTo>
                  <a:lnTo>
                    <a:pt x="432685" y="311872"/>
                  </a:lnTo>
                  <a:lnTo>
                    <a:pt x="445777" y="269858"/>
                  </a:lnTo>
                  <a:lnTo>
                    <a:pt x="450342" y="224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358322" y="4635246"/>
              <a:ext cx="436245" cy="171450"/>
            </a:xfrm>
            <a:custGeom>
              <a:avLst/>
              <a:gdLst/>
              <a:ahLst/>
              <a:cxnLst/>
              <a:rect l="l" t="t" r="r" b="b"/>
              <a:pathLst>
                <a:path w="436244" h="171450">
                  <a:moveTo>
                    <a:pt x="435770" y="0"/>
                  </a:moveTo>
                  <a:lnTo>
                    <a:pt x="0" y="0"/>
                  </a:lnTo>
                  <a:lnTo>
                    <a:pt x="10752" y="34504"/>
                  </a:lnTo>
                  <a:lnTo>
                    <a:pt x="31470" y="72553"/>
                  </a:lnTo>
                  <a:lnTo>
                    <a:pt x="58912" y="105727"/>
                  </a:lnTo>
                  <a:lnTo>
                    <a:pt x="92177" y="133114"/>
                  </a:lnTo>
                  <a:lnTo>
                    <a:pt x="130362" y="153804"/>
                  </a:lnTo>
                  <a:lnTo>
                    <a:pt x="172565" y="166886"/>
                  </a:lnTo>
                  <a:lnTo>
                    <a:pt x="217885" y="171449"/>
                  </a:lnTo>
                  <a:lnTo>
                    <a:pt x="263204" y="166886"/>
                  </a:lnTo>
                  <a:lnTo>
                    <a:pt x="305408" y="153804"/>
                  </a:lnTo>
                  <a:lnTo>
                    <a:pt x="343592" y="133114"/>
                  </a:lnTo>
                  <a:lnTo>
                    <a:pt x="376857" y="105727"/>
                  </a:lnTo>
                  <a:lnTo>
                    <a:pt x="404299" y="72553"/>
                  </a:lnTo>
                  <a:lnTo>
                    <a:pt x="425018" y="34504"/>
                  </a:lnTo>
                  <a:lnTo>
                    <a:pt x="4357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339527" y="4635246"/>
              <a:ext cx="473709" cy="190500"/>
            </a:xfrm>
            <a:custGeom>
              <a:avLst/>
              <a:gdLst/>
              <a:ahLst/>
              <a:cxnLst/>
              <a:rect l="l" t="t" r="r" b="b"/>
              <a:pathLst>
                <a:path w="473710" h="190500">
                  <a:moveTo>
                    <a:pt x="473280" y="0"/>
                  </a:moveTo>
                  <a:lnTo>
                    <a:pt x="434631" y="0"/>
                  </a:lnTo>
                  <a:lnTo>
                    <a:pt x="422186" y="35519"/>
                  </a:lnTo>
                  <a:lnTo>
                    <a:pt x="404255" y="66982"/>
                  </a:lnTo>
                  <a:lnTo>
                    <a:pt x="355815" y="115219"/>
                  </a:lnTo>
                  <a:lnTo>
                    <a:pt x="295687" y="143627"/>
                  </a:lnTo>
                  <a:lnTo>
                    <a:pt x="229971" y="151910"/>
                  </a:lnTo>
                  <a:lnTo>
                    <a:pt x="196924" y="148413"/>
                  </a:lnTo>
                  <a:lnTo>
                    <a:pt x="134263" y="125957"/>
                  </a:lnTo>
                  <a:lnTo>
                    <a:pt x="81264" y="82639"/>
                  </a:lnTo>
                  <a:lnTo>
                    <a:pt x="44027" y="18164"/>
                  </a:lnTo>
                  <a:lnTo>
                    <a:pt x="39154" y="0"/>
                  </a:lnTo>
                  <a:lnTo>
                    <a:pt x="0" y="0"/>
                  </a:lnTo>
                  <a:lnTo>
                    <a:pt x="23274" y="63642"/>
                  </a:lnTo>
                  <a:lnTo>
                    <a:pt x="67525" y="123213"/>
                  </a:lnTo>
                  <a:lnTo>
                    <a:pt x="124074" y="163824"/>
                  </a:lnTo>
                  <a:lnTo>
                    <a:pt x="188352" y="185824"/>
                  </a:lnTo>
                  <a:lnTo>
                    <a:pt x="221962" y="189956"/>
                  </a:lnTo>
                  <a:lnTo>
                    <a:pt x="255791" y="189566"/>
                  </a:lnTo>
                  <a:lnTo>
                    <a:pt x="321823" y="175399"/>
                  </a:lnTo>
                  <a:lnTo>
                    <a:pt x="381880" y="143674"/>
                  </a:lnTo>
                  <a:lnTo>
                    <a:pt x="431394" y="94742"/>
                  </a:lnTo>
                  <a:lnTo>
                    <a:pt x="465797" y="28954"/>
                  </a:lnTo>
                  <a:lnTo>
                    <a:pt x="4732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712099" y="4929378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4" h="448945">
                  <a:moveTo>
                    <a:pt x="448818" y="224789"/>
                  </a:moveTo>
                  <a:lnTo>
                    <a:pt x="444253" y="179470"/>
                  </a:lnTo>
                  <a:lnTo>
                    <a:pt x="431161" y="137267"/>
                  </a:lnTo>
                  <a:lnTo>
                    <a:pt x="410442" y="99082"/>
                  </a:lnTo>
                  <a:lnTo>
                    <a:pt x="383000" y="65817"/>
                  </a:lnTo>
                  <a:lnTo>
                    <a:pt x="349735" y="38375"/>
                  </a:lnTo>
                  <a:lnTo>
                    <a:pt x="311550" y="17656"/>
                  </a:lnTo>
                  <a:lnTo>
                    <a:pt x="269347" y="4564"/>
                  </a:lnTo>
                  <a:lnTo>
                    <a:pt x="224028" y="0"/>
                  </a:lnTo>
                  <a:lnTo>
                    <a:pt x="178959" y="4564"/>
                  </a:lnTo>
                  <a:lnTo>
                    <a:pt x="136945" y="17656"/>
                  </a:lnTo>
                  <a:lnTo>
                    <a:pt x="98896" y="38375"/>
                  </a:lnTo>
                  <a:lnTo>
                    <a:pt x="65722" y="65817"/>
                  </a:lnTo>
                  <a:lnTo>
                    <a:pt x="38335" y="99082"/>
                  </a:lnTo>
                  <a:lnTo>
                    <a:pt x="17645" y="137267"/>
                  </a:lnTo>
                  <a:lnTo>
                    <a:pt x="4563" y="179470"/>
                  </a:lnTo>
                  <a:lnTo>
                    <a:pt x="0" y="224789"/>
                  </a:lnTo>
                  <a:lnTo>
                    <a:pt x="4563" y="269858"/>
                  </a:lnTo>
                  <a:lnTo>
                    <a:pt x="17645" y="311872"/>
                  </a:lnTo>
                  <a:lnTo>
                    <a:pt x="38335" y="349921"/>
                  </a:lnTo>
                  <a:lnTo>
                    <a:pt x="65722" y="383095"/>
                  </a:lnTo>
                  <a:lnTo>
                    <a:pt x="98896" y="410482"/>
                  </a:lnTo>
                  <a:lnTo>
                    <a:pt x="136945" y="431172"/>
                  </a:lnTo>
                  <a:lnTo>
                    <a:pt x="178959" y="444254"/>
                  </a:lnTo>
                  <a:lnTo>
                    <a:pt x="224028" y="448817"/>
                  </a:lnTo>
                  <a:lnTo>
                    <a:pt x="269347" y="444254"/>
                  </a:lnTo>
                  <a:lnTo>
                    <a:pt x="311550" y="431172"/>
                  </a:lnTo>
                  <a:lnTo>
                    <a:pt x="349735" y="410482"/>
                  </a:lnTo>
                  <a:lnTo>
                    <a:pt x="383000" y="383095"/>
                  </a:lnTo>
                  <a:lnTo>
                    <a:pt x="410442" y="349921"/>
                  </a:lnTo>
                  <a:lnTo>
                    <a:pt x="431161" y="311872"/>
                  </a:lnTo>
                  <a:lnTo>
                    <a:pt x="444253" y="269858"/>
                  </a:lnTo>
                  <a:lnTo>
                    <a:pt x="448818" y="224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693049" y="4910880"/>
              <a:ext cx="487045" cy="485775"/>
            </a:xfrm>
            <a:custGeom>
              <a:avLst/>
              <a:gdLst/>
              <a:ahLst/>
              <a:cxnLst/>
              <a:rect l="l" t="t" r="r" b="b"/>
              <a:pathLst>
                <a:path w="487044" h="485775">
                  <a:moveTo>
                    <a:pt x="486918" y="242525"/>
                  </a:moveTo>
                  <a:lnTo>
                    <a:pt x="486918" y="230333"/>
                  </a:lnTo>
                  <a:lnTo>
                    <a:pt x="485394" y="217379"/>
                  </a:lnTo>
                  <a:lnTo>
                    <a:pt x="476725" y="175953"/>
                  </a:lnTo>
                  <a:lnTo>
                    <a:pt x="463132" y="138907"/>
                  </a:lnTo>
                  <a:lnTo>
                    <a:pt x="423364" y="77949"/>
                  </a:lnTo>
                  <a:lnTo>
                    <a:pt x="370471" y="34489"/>
                  </a:lnTo>
                  <a:lnTo>
                    <a:pt x="308834" y="8511"/>
                  </a:lnTo>
                  <a:lnTo>
                    <a:pt x="242835" y="0"/>
                  </a:lnTo>
                  <a:lnTo>
                    <a:pt x="209568" y="2289"/>
                  </a:lnTo>
                  <a:lnTo>
                    <a:pt x="145241" y="19949"/>
                  </a:lnTo>
                  <a:lnTo>
                    <a:pt x="87506" y="55037"/>
                  </a:lnTo>
                  <a:lnTo>
                    <a:pt x="40744" y="107538"/>
                  </a:lnTo>
                  <a:lnTo>
                    <a:pt x="9338" y="177435"/>
                  </a:lnTo>
                  <a:lnTo>
                    <a:pt x="761" y="218903"/>
                  </a:lnTo>
                  <a:lnTo>
                    <a:pt x="0" y="231095"/>
                  </a:lnTo>
                  <a:lnTo>
                    <a:pt x="0" y="256241"/>
                  </a:lnTo>
                  <a:lnTo>
                    <a:pt x="13571" y="322461"/>
                  </a:lnTo>
                  <a:lnTo>
                    <a:pt x="29665" y="359430"/>
                  </a:lnTo>
                  <a:lnTo>
                    <a:pt x="38100" y="372766"/>
                  </a:lnTo>
                  <a:lnTo>
                    <a:pt x="38100" y="231857"/>
                  </a:lnTo>
                  <a:lnTo>
                    <a:pt x="38862" y="221189"/>
                  </a:lnTo>
                  <a:lnTo>
                    <a:pt x="48498" y="179563"/>
                  </a:lnTo>
                  <a:lnTo>
                    <a:pt x="63880" y="143342"/>
                  </a:lnTo>
                  <a:lnTo>
                    <a:pt x="108730" y="87021"/>
                  </a:lnTo>
                  <a:lnTo>
                    <a:pt x="167116" y="52049"/>
                  </a:lnTo>
                  <a:lnTo>
                    <a:pt x="232741" y="38248"/>
                  </a:lnTo>
                  <a:lnTo>
                    <a:pt x="266300" y="39232"/>
                  </a:lnTo>
                  <a:lnTo>
                    <a:pt x="330979" y="56855"/>
                  </a:lnTo>
                  <a:lnTo>
                    <a:pt x="387155" y="95206"/>
                  </a:lnTo>
                  <a:lnTo>
                    <a:pt x="428534" y="154108"/>
                  </a:lnTo>
                  <a:lnTo>
                    <a:pt x="441706" y="191209"/>
                  </a:lnTo>
                  <a:lnTo>
                    <a:pt x="448818" y="233381"/>
                  </a:lnTo>
                  <a:lnTo>
                    <a:pt x="448818" y="373705"/>
                  </a:lnTo>
                  <a:lnTo>
                    <a:pt x="457599" y="359699"/>
                  </a:lnTo>
                  <a:lnTo>
                    <a:pt x="472520" y="324750"/>
                  </a:lnTo>
                  <a:lnTo>
                    <a:pt x="482484" y="285677"/>
                  </a:lnTo>
                  <a:lnTo>
                    <a:pt x="486918" y="242525"/>
                  </a:lnTo>
                  <a:close/>
                </a:path>
                <a:path w="487044" h="485775">
                  <a:moveTo>
                    <a:pt x="448818" y="373705"/>
                  </a:moveTo>
                  <a:lnTo>
                    <a:pt x="448818" y="253955"/>
                  </a:lnTo>
                  <a:lnTo>
                    <a:pt x="441851" y="295070"/>
                  </a:lnTo>
                  <a:lnTo>
                    <a:pt x="428968" y="331386"/>
                  </a:lnTo>
                  <a:lnTo>
                    <a:pt x="388480" y="389466"/>
                  </a:lnTo>
                  <a:lnTo>
                    <a:pt x="333408" y="427884"/>
                  </a:lnTo>
                  <a:lnTo>
                    <a:pt x="269807" y="446326"/>
                  </a:lnTo>
                  <a:lnTo>
                    <a:pt x="236700" y="447960"/>
                  </a:lnTo>
                  <a:lnTo>
                    <a:pt x="203731" y="444482"/>
                  </a:lnTo>
                  <a:lnTo>
                    <a:pt x="141234" y="422040"/>
                  </a:lnTo>
                  <a:lnTo>
                    <a:pt x="88372" y="378686"/>
                  </a:lnTo>
                  <a:lnTo>
                    <a:pt x="51197" y="314111"/>
                  </a:lnTo>
                  <a:lnTo>
                    <a:pt x="40386" y="273767"/>
                  </a:lnTo>
                  <a:lnTo>
                    <a:pt x="38100" y="253193"/>
                  </a:lnTo>
                  <a:lnTo>
                    <a:pt x="38100" y="372766"/>
                  </a:lnTo>
                  <a:lnTo>
                    <a:pt x="73985" y="418942"/>
                  </a:lnTo>
                  <a:lnTo>
                    <a:pt x="130651" y="459512"/>
                  </a:lnTo>
                  <a:lnTo>
                    <a:pt x="195065" y="481491"/>
                  </a:lnTo>
                  <a:lnTo>
                    <a:pt x="228742" y="485617"/>
                  </a:lnTo>
                  <a:lnTo>
                    <a:pt x="262632" y="485227"/>
                  </a:lnTo>
                  <a:lnTo>
                    <a:pt x="328757" y="471071"/>
                  </a:lnTo>
                  <a:lnTo>
                    <a:pt x="388844" y="439373"/>
                  </a:lnTo>
                  <a:lnTo>
                    <a:pt x="438297" y="390482"/>
                  </a:lnTo>
                  <a:lnTo>
                    <a:pt x="448818" y="37370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9518027" y="4635246"/>
              <a:ext cx="39625" cy="1714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488059" y="4748034"/>
              <a:ext cx="1661795" cy="744855"/>
            </a:xfrm>
            <a:custGeom>
              <a:avLst/>
              <a:gdLst/>
              <a:ahLst/>
              <a:cxnLst/>
              <a:rect l="l" t="t" r="r" b="b"/>
              <a:pathLst>
                <a:path w="1661795" h="744854">
                  <a:moveTo>
                    <a:pt x="296430" y="596646"/>
                  </a:moveTo>
                  <a:lnTo>
                    <a:pt x="281190" y="572262"/>
                  </a:lnTo>
                  <a:lnTo>
                    <a:pt x="0" y="744474"/>
                  </a:lnTo>
                  <a:lnTo>
                    <a:pt x="54470" y="744474"/>
                  </a:lnTo>
                  <a:lnTo>
                    <a:pt x="296430" y="596646"/>
                  </a:lnTo>
                  <a:close/>
                </a:path>
                <a:path w="1661795" h="744854">
                  <a:moveTo>
                    <a:pt x="864171" y="744474"/>
                  </a:moveTo>
                  <a:lnTo>
                    <a:pt x="615708" y="573024"/>
                  </a:lnTo>
                  <a:lnTo>
                    <a:pt x="599706" y="595884"/>
                  </a:lnTo>
                  <a:lnTo>
                    <a:pt x="814197" y="744474"/>
                  </a:lnTo>
                  <a:lnTo>
                    <a:pt x="864171" y="744474"/>
                  </a:lnTo>
                  <a:close/>
                </a:path>
                <a:path w="1661795" h="744854">
                  <a:moveTo>
                    <a:pt x="936510" y="25146"/>
                  </a:moveTo>
                  <a:lnTo>
                    <a:pt x="920508" y="762"/>
                  </a:lnTo>
                  <a:lnTo>
                    <a:pt x="599706" y="215646"/>
                  </a:lnTo>
                  <a:lnTo>
                    <a:pt x="615708" y="239268"/>
                  </a:lnTo>
                  <a:lnTo>
                    <a:pt x="936510" y="25146"/>
                  </a:lnTo>
                  <a:close/>
                </a:path>
                <a:path w="1661795" h="744854">
                  <a:moveTo>
                    <a:pt x="1661172" y="168402"/>
                  </a:moveTo>
                  <a:lnTo>
                    <a:pt x="1253502" y="0"/>
                  </a:lnTo>
                  <a:lnTo>
                    <a:pt x="1242072" y="25908"/>
                  </a:lnTo>
                  <a:lnTo>
                    <a:pt x="1650504" y="194310"/>
                  </a:lnTo>
                  <a:lnTo>
                    <a:pt x="1661172" y="1684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918345" y="4635258"/>
              <a:ext cx="5779135" cy="742950"/>
            </a:xfrm>
            <a:custGeom>
              <a:avLst/>
              <a:gdLst/>
              <a:ahLst/>
              <a:cxnLst/>
              <a:rect l="l" t="t" r="r" b="b"/>
              <a:pathLst>
                <a:path w="5779134" h="742950">
                  <a:moveTo>
                    <a:pt x="451104" y="518922"/>
                  </a:moveTo>
                  <a:lnTo>
                    <a:pt x="446506" y="473595"/>
                  </a:lnTo>
                  <a:lnTo>
                    <a:pt x="433324" y="431393"/>
                  </a:lnTo>
                  <a:lnTo>
                    <a:pt x="412483" y="393204"/>
                  </a:lnTo>
                  <a:lnTo>
                    <a:pt x="384898" y="359943"/>
                  </a:lnTo>
                  <a:lnTo>
                    <a:pt x="351497" y="332498"/>
                  </a:lnTo>
                  <a:lnTo>
                    <a:pt x="313182" y="311785"/>
                  </a:lnTo>
                  <a:lnTo>
                    <a:pt x="270903" y="298691"/>
                  </a:lnTo>
                  <a:lnTo>
                    <a:pt x="225552" y="294132"/>
                  </a:lnTo>
                  <a:lnTo>
                    <a:pt x="179971" y="298691"/>
                  </a:lnTo>
                  <a:lnTo>
                    <a:pt x="137579" y="311785"/>
                  </a:lnTo>
                  <a:lnTo>
                    <a:pt x="99263" y="332498"/>
                  </a:lnTo>
                  <a:lnTo>
                    <a:pt x="65913" y="359943"/>
                  </a:lnTo>
                  <a:lnTo>
                    <a:pt x="38404" y="393204"/>
                  </a:lnTo>
                  <a:lnTo>
                    <a:pt x="17665" y="431393"/>
                  </a:lnTo>
                  <a:lnTo>
                    <a:pt x="4559" y="473595"/>
                  </a:lnTo>
                  <a:lnTo>
                    <a:pt x="0" y="518922"/>
                  </a:lnTo>
                  <a:lnTo>
                    <a:pt x="4559" y="563981"/>
                  </a:lnTo>
                  <a:lnTo>
                    <a:pt x="17665" y="605993"/>
                  </a:lnTo>
                  <a:lnTo>
                    <a:pt x="38404" y="644042"/>
                  </a:lnTo>
                  <a:lnTo>
                    <a:pt x="65913" y="677227"/>
                  </a:lnTo>
                  <a:lnTo>
                    <a:pt x="99263" y="704608"/>
                  </a:lnTo>
                  <a:lnTo>
                    <a:pt x="137579" y="725297"/>
                  </a:lnTo>
                  <a:lnTo>
                    <a:pt x="179971" y="738378"/>
                  </a:lnTo>
                  <a:lnTo>
                    <a:pt x="225552" y="742950"/>
                  </a:lnTo>
                  <a:lnTo>
                    <a:pt x="270903" y="738378"/>
                  </a:lnTo>
                  <a:lnTo>
                    <a:pt x="313182" y="725297"/>
                  </a:lnTo>
                  <a:lnTo>
                    <a:pt x="351497" y="704608"/>
                  </a:lnTo>
                  <a:lnTo>
                    <a:pt x="384898" y="677227"/>
                  </a:lnTo>
                  <a:lnTo>
                    <a:pt x="412483" y="644042"/>
                  </a:lnTo>
                  <a:lnTo>
                    <a:pt x="433324" y="605993"/>
                  </a:lnTo>
                  <a:lnTo>
                    <a:pt x="446506" y="563981"/>
                  </a:lnTo>
                  <a:lnTo>
                    <a:pt x="451104" y="518922"/>
                  </a:lnTo>
                  <a:close/>
                </a:path>
                <a:path w="5779134" h="742950">
                  <a:moveTo>
                    <a:pt x="5778982" y="0"/>
                  </a:moveTo>
                  <a:lnTo>
                    <a:pt x="5334774" y="0"/>
                  </a:lnTo>
                  <a:lnTo>
                    <a:pt x="5337035" y="22453"/>
                  </a:lnTo>
                  <a:lnTo>
                    <a:pt x="5350129" y="64655"/>
                  </a:lnTo>
                  <a:lnTo>
                    <a:pt x="5370842" y="102844"/>
                  </a:lnTo>
                  <a:lnTo>
                    <a:pt x="5398287" y="136105"/>
                  </a:lnTo>
                  <a:lnTo>
                    <a:pt x="5431548" y="163550"/>
                  </a:lnTo>
                  <a:lnTo>
                    <a:pt x="5469737" y="184264"/>
                  </a:lnTo>
                  <a:lnTo>
                    <a:pt x="5511939" y="197358"/>
                  </a:lnTo>
                  <a:lnTo>
                    <a:pt x="5557266" y="201930"/>
                  </a:lnTo>
                  <a:lnTo>
                    <a:pt x="5602325" y="197358"/>
                  </a:lnTo>
                  <a:lnTo>
                    <a:pt x="5644337" y="184264"/>
                  </a:lnTo>
                  <a:lnTo>
                    <a:pt x="5682386" y="163550"/>
                  </a:lnTo>
                  <a:lnTo>
                    <a:pt x="5715571" y="136105"/>
                  </a:lnTo>
                  <a:lnTo>
                    <a:pt x="5742952" y="102844"/>
                  </a:lnTo>
                  <a:lnTo>
                    <a:pt x="5763641" y="64655"/>
                  </a:lnTo>
                  <a:lnTo>
                    <a:pt x="5776722" y="22453"/>
                  </a:lnTo>
                  <a:lnTo>
                    <a:pt x="5778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232937" y="4635246"/>
              <a:ext cx="483870" cy="220345"/>
            </a:xfrm>
            <a:custGeom>
              <a:avLst/>
              <a:gdLst/>
              <a:ahLst/>
              <a:cxnLst/>
              <a:rect l="l" t="t" r="r" b="b"/>
              <a:pathLst>
                <a:path w="483870" h="220345">
                  <a:moveTo>
                    <a:pt x="483424" y="0"/>
                  </a:moveTo>
                  <a:lnTo>
                    <a:pt x="445623" y="0"/>
                  </a:lnTo>
                  <a:lnTo>
                    <a:pt x="439920" y="32126"/>
                  </a:lnTo>
                  <a:lnTo>
                    <a:pt x="425633" y="70246"/>
                  </a:lnTo>
                  <a:lnTo>
                    <a:pt x="405686" y="102885"/>
                  </a:lnTo>
                  <a:lnTo>
                    <a:pt x="352401" y="151543"/>
                  </a:lnTo>
                  <a:lnTo>
                    <a:pt x="287235" y="177749"/>
                  </a:lnTo>
                  <a:lnTo>
                    <a:pt x="252437" y="182322"/>
                  </a:lnTo>
                  <a:lnTo>
                    <a:pt x="217358" y="181150"/>
                  </a:lnTo>
                  <a:lnTo>
                    <a:pt x="149942" y="161395"/>
                  </a:lnTo>
                  <a:lnTo>
                    <a:pt x="92156" y="118130"/>
                  </a:lnTo>
                  <a:lnTo>
                    <a:pt x="69115" y="87571"/>
                  </a:lnTo>
                  <a:lnTo>
                    <a:pt x="51171" y="51003"/>
                  </a:lnTo>
                  <a:lnTo>
                    <a:pt x="39220" y="8382"/>
                  </a:lnTo>
                  <a:lnTo>
                    <a:pt x="38023" y="0"/>
                  </a:lnTo>
                  <a:lnTo>
                    <a:pt x="0" y="0"/>
                  </a:lnTo>
                  <a:lnTo>
                    <a:pt x="13015" y="57087"/>
                  </a:lnTo>
                  <a:lnTo>
                    <a:pt x="28983" y="94052"/>
                  </a:lnTo>
                  <a:lnTo>
                    <a:pt x="73118" y="153518"/>
                  </a:lnTo>
                  <a:lnTo>
                    <a:pt x="129672" y="194006"/>
                  </a:lnTo>
                  <a:lnTo>
                    <a:pt x="194033" y="215888"/>
                  </a:lnTo>
                  <a:lnTo>
                    <a:pt x="227699" y="219966"/>
                  </a:lnTo>
                  <a:lnTo>
                    <a:pt x="261586" y="219532"/>
                  </a:lnTo>
                  <a:lnTo>
                    <a:pt x="327718" y="205309"/>
                  </a:lnTo>
                  <a:lnTo>
                    <a:pt x="387814" y="173588"/>
                  </a:lnTo>
                  <a:lnTo>
                    <a:pt x="437261" y="124740"/>
                  </a:lnTo>
                  <a:lnTo>
                    <a:pt x="471445" y="59134"/>
                  </a:lnTo>
                  <a:lnTo>
                    <a:pt x="481371" y="20162"/>
                  </a:lnTo>
                  <a:lnTo>
                    <a:pt x="4834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785227" y="4929378"/>
              <a:ext cx="451484" cy="448945"/>
            </a:xfrm>
            <a:custGeom>
              <a:avLst/>
              <a:gdLst/>
              <a:ahLst/>
              <a:cxnLst/>
              <a:rect l="l" t="t" r="r" b="b"/>
              <a:pathLst>
                <a:path w="451484" h="448945">
                  <a:moveTo>
                    <a:pt x="451104" y="224789"/>
                  </a:moveTo>
                  <a:lnTo>
                    <a:pt x="446537" y="179470"/>
                  </a:lnTo>
                  <a:lnTo>
                    <a:pt x="433435" y="137267"/>
                  </a:lnTo>
                  <a:lnTo>
                    <a:pt x="412688" y="99082"/>
                  </a:lnTo>
                  <a:lnTo>
                    <a:pt x="385191" y="65817"/>
                  </a:lnTo>
                  <a:lnTo>
                    <a:pt x="351835" y="38375"/>
                  </a:lnTo>
                  <a:lnTo>
                    <a:pt x="313515" y="17656"/>
                  </a:lnTo>
                  <a:lnTo>
                    <a:pt x="271123" y="4564"/>
                  </a:lnTo>
                  <a:lnTo>
                    <a:pt x="225552" y="0"/>
                  </a:lnTo>
                  <a:lnTo>
                    <a:pt x="180199" y="4564"/>
                  </a:lnTo>
                  <a:lnTo>
                    <a:pt x="137910" y="17656"/>
                  </a:lnTo>
                  <a:lnTo>
                    <a:pt x="99603" y="38375"/>
                  </a:lnTo>
                  <a:lnTo>
                    <a:pt x="66198" y="65817"/>
                  </a:lnTo>
                  <a:lnTo>
                    <a:pt x="38616" y="99082"/>
                  </a:lnTo>
                  <a:lnTo>
                    <a:pt x="17776" y="137267"/>
                  </a:lnTo>
                  <a:lnTo>
                    <a:pt x="4597" y="179470"/>
                  </a:lnTo>
                  <a:lnTo>
                    <a:pt x="0" y="224789"/>
                  </a:lnTo>
                  <a:lnTo>
                    <a:pt x="4597" y="269858"/>
                  </a:lnTo>
                  <a:lnTo>
                    <a:pt x="17776" y="311872"/>
                  </a:lnTo>
                  <a:lnTo>
                    <a:pt x="38616" y="349921"/>
                  </a:lnTo>
                  <a:lnTo>
                    <a:pt x="66198" y="383095"/>
                  </a:lnTo>
                  <a:lnTo>
                    <a:pt x="99603" y="410482"/>
                  </a:lnTo>
                  <a:lnTo>
                    <a:pt x="137910" y="431172"/>
                  </a:lnTo>
                  <a:lnTo>
                    <a:pt x="180199" y="444254"/>
                  </a:lnTo>
                  <a:lnTo>
                    <a:pt x="225552" y="448817"/>
                  </a:lnTo>
                  <a:lnTo>
                    <a:pt x="271123" y="444254"/>
                  </a:lnTo>
                  <a:lnTo>
                    <a:pt x="313515" y="431172"/>
                  </a:lnTo>
                  <a:lnTo>
                    <a:pt x="351835" y="410482"/>
                  </a:lnTo>
                  <a:lnTo>
                    <a:pt x="385190" y="383095"/>
                  </a:lnTo>
                  <a:lnTo>
                    <a:pt x="412688" y="349921"/>
                  </a:lnTo>
                  <a:lnTo>
                    <a:pt x="433435" y="311872"/>
                  </a:lnTo>
                  <a:lnTo>
                    <a:pt x="446537" y="269858"/>
                  </a:lnTo>
                  <a:lnTo>
                    <a:pt x="451104" y="224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005458" y="4778514"/>
              <a:ext cx="932815" cy="163830"/>
            </a:xfrm>
            <a:custGeom>
              <a:avLst/>
              <a:gdLst/>
              <a:ahLst/>
              <a:cxnLst/>
              <a:rect l="l" t="t" r="r" b="b"/>
              <a:pathLst>
                <a:path w="932815" h="163829">
                  <a:moveTo>
                    <a:pt x="316230" y="25908"/>
                  </a:moveTo>
                  <a:lnTo>
                    <a:pt x="304800" y="0"/>
                  </a:lnTo>
                  <a:lnTo>
                    <a:pt x="0" y="137922"/>
                  </a:lnTo>
                  <a:lnTo>
                    <a:pt x="11430" y="163830"/>
                  </a:lnTo>
                  <a:lnTo>
                    <a:pt x="316230" y="25908"/>
                  </a:lnTo>
                  <a:close/>
                </a:path>
                <a:path w="932815" h="163829">
                  <a:moveTo>
                    <a:pt x="932688" y="137922"/>
                  </a:moveTo>
                  <a:lnTo>
                    <a:pt x="635508" y="0"/>
                  </a:lnTo>
                  <a:lnTo>
                    <a:pt x="623316" y="25908"/>
                  </a:lnTo>
                  <a:lnTo>
                    <a:pt x="920496" y="163830"/>
                  </a:lnTo>
                  <a:lnTo>
                    <a:pt x="932688" y="1379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880239" y="4929378"/>
              <a:ext cx="451484" cy="448945"/>
            </a:xfrm>
            <a:custGeom>
              <a:avLst/>
              <a:gdLst/>
              <a:ahLst/>
              <a:cxnLst/>
              <a:rect l="l" t="t" r="r" b="b"/>
              <a:pathLst>
                <a:path w="451485" h="448945">
                  <a:moveTo>
                    <a:pt x="451104" y="224789"/>
                  </a:moveTo>
                  <a:lnTo>
                    <a:pt x="446537" y="179470"/>
                  </a:lnTo>
                  <a:lnTo>
                    <a:pt x="433435" y="137267"/>
                  </a:lnTo>
                  <a:lnTo>
                    <a:pt x="412688" y="99082"/>
                  </a:lnTo>
                  <a:lnTo>
                    <a:pt x="385191" y="65817"/>
                  </a:lnTo>
                  <a:lnTo>
                    <a:pt x="351835" y="38375"/>
                  </a:lnTo>
                  <a:lnTo>
                    <a:pt x="313515" y="17656"/>
                  </a:lnTo>
                  <a:lnTo>
                    <a:pt x="271123" y="4564"/>
                  </a:lnTo>
                  <a:lnTo>
                    <a:pt x="225552" y="0"/>
                  </a:lnTo>
                  <a:lnTo>
                    <a:pt x="180199" y="4564"/>
                  </a:lnTo>
                  <a:lnTo>
                    <a:pt x="137910" y="17656"/>
                  </a:lnTo>
                  <a:lnTo>
                    <a:pt x="99603" y="38375"/>
                  </a:lnTo>
                  <a:lnTo>
                    <a:pt x="66198" y="65817"/>
                  </a:lnTo>
                  <a:lnTo>
                    <a:pt x="38616" y="99082"/>
                  </a:lnTo>
                  <a:lnTo>
                    <a:pt x="17776" y="137267"/>
                  </a:lnTo>
                  <a:lnTo>
                    <a:pt x="4597" y="179470"/>
                  </a:lnTo>
                  <a:lnTo>
                    <a:pt x="0" y="224789"/>
                  </a:lnTo>
                  <a:lnTo>
                    <a:pt x="4597" y="269858"/>
                  </a:lnTo>
                  <a:lnTo>
                    <a:pt x="17776" y="311872"/>
                  </a:lnTo>
                  <a:lnTo>
                    <a:pt x="38616" y="349921"/>
                  </a:lnTo>
                  <a:lnTo>
                    <a:pt x="66198" y="383095"/>
                  </a:lnTo>
                  <a:lnTo>
                    <a:pt x="99603" y="410482"/>
                  </a:lnTo>
                  <a:lnTo>
                    <a:pt x="137910" y="431172"/>
                  </a:lnTo>
                  <a:lnTo>
                    <a:pt x="180199" y="444254"/>
                  </a:lnTo>
                  <a:lnTo>
                    <a:pt x="225552" y="448817"/>
                  </a:lnTo>
                  <a:lnTo>
                    <a:pt x="271123" y="444254"/>
                  </a:lnTo>
                  <a:lnTo>
                    <a:pt x="313515" y="431172"/>
                  </a:lnTo>
                  <a:lnTo>
                    <a:pt x="351835" y="410482"/>
                  </a:lnTo>
                  <a:lnTo>
                    <a:pt x="385190" y="383095"/>
                  </a:lnTo>
                  <a:lnTo>
                    <a:pt x="412688" y="349921"/>
                  </a:lnTo>
                  <a:lnTo>
                    <a:pt x="433435" y="311872"/>
                  </a:lnTo>
                  <a:lnTo>
                    <a:pt x="446537" y="269858"/>
                  </a:lnTo>
                  <a:lnTo>
                    <a:pt x="451104" y="224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9107551" y="6218173"/>
            <a:ext cx="2038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33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05445" y="4738370"/>
            <a:ext cx="7779384" cy="120078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20700">
              <a:lnSpc>
                <a:spcPct val="100000"/>
              </a:lnSpc>
              <a:spcBef>
                <a:spcPts val="405"/>
              </a:spcBef>
              <a:tabLst>
                <a:tab pos="897255" algn="l"/>
                <a:tab pos="1697355" algn="l"/>
                <a:tab pos="4660265" algn="l"/>
                <a:tab pos="5809615" algn="l"/>
                <a:tab pos="6565265" algn="l"/>
                <a:tab pos="7486015" algn="l"/>
              </a:tabLst>
            </a:pPr>
            <a:r>
              <a:rPr sz="2400" b="1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2700" b="1" spc="-7" baseline="2000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x	</a:t>
            </a:r>
            <a:r>
              <a:rPr sz="5400" b="1" spc="-7" baseline="2000" dirty="0">
                <a:latin typeface="Symbol" panose="05050102010706020507"/>
                <a:cs typeface="Symbol" panose="05050102010706020507"/>
              </a:rPr>
              <a:t></a:t>
            </a:r>
            <a:r>
              <a:rPr sz="5400" spc="-7" baseline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5400" b="1" spc="-7" baseline="2000" dirty="0">
                <a:latin typeface="Symbol" panose="05050102010706020507"/>
                <a:cs typeface="Symbol" panose="05050102010706020507"/>
              </a:rPr>
              <a:t></a:t>
            </a:r>
            <a:r>
              <a:rPr sz="5400" spc="-7" baseline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5400" b="1" spc="-7" baseline="2000" dirty="0">
                <a:latin typeface="Symbol" panose="05050102010706020507"/>
                <a:cs typeface="Symbol" panose="05050102010706020507"/>
              </a:rPr>
              <a:t></a:t>
            </a:r>
            <a:r>
              <a:rPr sz="5400" spc="-7" baseline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5400" b="1" spc="-7" baseline="2000" dirty="0">
                <a:latin typeface="Symbol" panose="05050102010706020507"/>
                <a:cs typeface="Symbol" panose="05050102010706020507"/>
              </a:rPr>
              <a:t></a:t>
            </a:r>
            <a:r>
              <a:rPr sz="5400" spc="-7" baseline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5400" b="1" spc="-7" baseline="2000" dirty="0">
                <a:latin typeface="Symbol" panose="05050102010706020507"/>
                <a:cs typeface="Symbol" panose="05050102010706020507"/>
              </a:rPr>
              <a:t></a:t>
            </a:r>
            <a:endParaRPr sz="5400" baseline="2000" dirty="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932815" algn="l"/>
              </a:tabLst>
            </a:pPr>
            <a:r>
              <a:rPr sz="3600" b="1" spc="-5" dirty="0">
                <a:latin typeface="Symbol" panose="05050102010706020507"/>
                <a:cs typeface="Symbol" panose="05050102010706020507"/>
              </a:rPr>
              <a:t></a:t>
            </a:r>
            <a:r>
              <a:rPr sz="36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b="1" spc="-5" dirty="0">
                <a:latin typeface="Symbol" panose="05050102010706020507"/>
                <a:cs typeface="Symbol" panose="05050102010706020507"/>
              </a:rPr>
              <a:t></a:t>
            </a:r>
            <a:endParaRPr sz="3600" dirty="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450733" y="5492508"/>
            <a:ext cx="935990" cy="47625"/>
          </a:xfrm>
          <a:custGeom>
            <a:avLst/>
            <a:gdLst/>
            <a:ahLst/>
            <a:cxnLst/>
            <a:rect l="l" t="t" r="r" b="b"/>
            <a:pathLst>
              <a:path w="935989" h="47625">
                <a:moveTo>
                  <a:pt x="91795" y="0"/>
                </a:moveTo>
                <a:lnTo>
                  <a:pt x="37325" y="0"/>
                </a:lnTo>
                <a:lnTo>
                  <a:pt x="0" y="22860"/>
                </a:lnTo>
                <a:lnTo>
                  <a:pt x="14478" y="47244"/>
                </a:lnTo>
                <a:lnTo>
                  <a:pt x="91795" y="0"/>
                </a:lnTo>
                <a:close/>
              </a:path>
              <a:path w="935989" h="47625">
                <a:moveTo>
                  <a:pt x="935736" y="23622"/>
                </a:moveTo>
                <a:lnTo>
                  <a:pt x="901496" y="0"/>
                </a:lnTo>
                <a:lnTo>
                  <a:pt x="851522" y="0"/>
                </a:lnTo>
                <a:lnTo>
                  <a:pt x="919734" y="47244"/>
                </a:lnTo>
                <a:lnTo>
                  <a:pt x="935736" y="23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2628511" y="6011994"/>
            <a:ext cx="4723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Perform some color changes and do </a:t>
            </a:r>
            <a:r>
              <a:rPr sz="18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right</a:t>
            </a:r>
            <a:r>
              <a:rPr sz="1800" spc="-3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rotation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774839" y="6348984"/>
            <a:ext cx="9144000" cy="858519"/>
            <a:chOff x="774839" y="6348984"/>
            <a:chExt cx="9144000" cy="858519"/>
          </a:xfrm>
        </p:grpSpPr>
        <p:sp>
          <p:nvSpPr>
            <p:cNvPr id="74" name="object 74"/>
            <p:cNvSpPr/>
            <p:nvPr/>
          </p:nvSpPr>
          <p:spPr>
            <a:xfrm>
              <a:off x="774839" y="6348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9518027" y="6349746"/>
              <a:ext cx="39625" cy="8572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/>
              <a:rect l="l" t="t" r="r" b="b"/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1028833" y="6397244"/>
            <a:ext cx="788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Again, preserves property 4: all </a:t>
            </a:r>
            <a:r>
              <a:rPr sz="1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downward </a:t>
            </a:r>
            <a:r>
              <a:rPr sz="18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paths contain </a:t>
            </a:r>
            <a:r>
              <a:rPr sz="1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same number </a:t>
            </a:r>
            <a:r>
              <a:rPr sz="1800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of black</a:t>
            </a:r>
            <a:r>
              <a:rPr sz="1800" spc="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575F6D"/>
                </a:solidFill>
                <a:latin typeface="Times New Roman" panose="02020603050405020304"/>
                <a:cs typeface="Times New Roman" panose="02020603050405020304"/>
              </a:rPr>
              <a:t>nodes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0591" y="3381435"/>
            <a:ext cx="7960879" cy="25005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12515" y="1206246"/>
            <a:ext cx="306705" cy="6000750"/>
            <a:chOff x="9612515" y="1206246"/>
            <a:chExt cx="306705" cy="6000750"/>
          </a:xfrm>
        </p:grpSpPr>
        <p:sp>
          <p:nvSpPr>
            <p:cNvPr id="3" name="object 3"/>
            <p:cNvSpPr/>
            <p:nvPr/>
          </p:nvSpPr>
          <p:spPr>
            <a:xfrm>
              <a:off x="9612515" y="1206246"/>
              <a:ext cx="306324" cy="8572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12515" y="291998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311541" y="1206500"/>
            <a:ext cx="31610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R</a:t>
            </a:r>
            <a:r>
              <a:rPr dirty="0"/>
              <a:t>ED</a:t>
            </a:r>
            <a:r>
              <a:rPr sz="3200" dirty="0"/>
              <a:t>-B</a:t>
            </a:r>
            <a:r>
              <a:rPr dirty="0"/>
              <a:t>LACK</a:t>
            </a:r>
            <a:r>
              <a:rPr spc="45" dirty="0"/>
              <a:t> </a:t>
            </a:r>
            <a:r>
              <a:rPr sz="3200" spc="5" dirty="0"/>
              <a:t>T</a:t>
            </a:r>
            <a:r>
              <a:rPr spc="5" dirty="0"/>
              <a:t>REES</a:t>
            </a:r>
            <a:endParaRPr sz="3200"/>
          </a:p>
        </p:txBody>
      </p:sp>
      <p:sp>
        <p:nvSpPr>
          <p:cNvPr id="18" name="object 18"/>
          <p:cNvSpPr/>
          <p:nvPr/>
        </p:nvSpPr>
        <p:spPr>
          <a:xfrm>
            <a:off x="822833" y="2063508"/>
            <a:ext cx="57785" cy="5143500"/>
          </a:xfrm>
          <a:custGeom>
            <a:avLst/>
            <a:gdLst/>
            <a:ahLst/>
            <a:cxnLst/>
            <a:rect l="l" t="t" r="r" b="b"/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311541" y="1883195"/>
            <a:ext cx="6964680" cy="404304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85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Put example on board and verify</a:t>
            </a:r>
            <a:r>
              <a:rPr sz="28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properties: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925195" lvl="1" indent="-456565">
              <a:lnSpc>
                <a:spcPct val="100000"/>
              </a:lnSpc>
              <a:spcBef>
                <a:spcPts val="585"/>
              </a:spcBef>
              <a:buAutoNum type="arabicPeriod"/>
              <a:tabLst>
                <a:tab pos="924560" algn="l"/>
                <a:tab pos="92583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Every node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either red or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5195" lvl="1" indent="-45656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924560" algn="l"/>
                <a:tab pos="92583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Every leaf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(NULL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pointer)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5195" lvl="1" indent="-45656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924560" algn="l"/>
                <a:tab pos="92583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If a node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red, both children are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5195" marR="5080" lvl="1" indent="-45593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924560" algn="l"/>
                <a:tab pos="92583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Every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path from node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descendent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leaf</a:t>
            </a:r>
            <a:r>
              <a:rPr sz="24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contains  the same number of black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nodes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5195" lvl="1" indent="-45656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924560" algn="l"/>
                <a:tab pos="92583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 root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always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black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86385" indent="-274320">
              <a:lnSpc>
                <a:spcPct val="100000"/>
              </a:lnSpc>
              <a:spcBef>
                <a:spcPts val="59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2800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black-height</a:t>
            </a:r>
            <a:r>
              <a:rPr sz="2800" i="1" spc="-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#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black nodes on path to</a:t>
            </a:r>
            <a:r>
              <a:rPr sz="28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leaf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69265">
              <a:lnSpc>
                <a:spcPct val="100000"/>
              </a:lnSpc>
              <a:spcBef>
                <a:spcPts val="580"/>
              </a:spcBef>
              <a:tabLst>
                <a:tab pos="924560" algn="l"/>
              </a:tabLst>
            </a:pPr>
            <a:r>
              <a:rPr sz="1900" spc="-484" dirty="0">
                <a:solidFill>
                  <a:srgbClr val="FE8637"/>
                </a:solidFill>
                <a:latin typeface="Arial" panose="020B0604020202020204"/>
                <a:cs typeface="Arial" panose="020B0604020202020204"/>
              </a:rPr>
              <a:t>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Label example with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h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 bh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values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931275" y="348995"/>
            <a:ext cx="626745" cy="6858000"/>
            <a:chOff x="8931275" y="348995"/>
            <a:chExt cx="626745" cy="6858000"/>
          </a:xfrm>
        </p:grpSpPr>
        <p:sp>
          <p:nvSpPr>
            <p:cNvPr id="21" name="object 21"/>
            <p:cNvSpPr/>
            <p:nvPr/>
          </p:nvSpPr>
          <p:spPr>
            <a:xfrm>
              <a:off x="9518027" y="348995"/>
              <a:ext cx="39625" cy="6858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9151746" y="6230365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18027" y="348995"/>
            <a:ext cx="39625" cy="25717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6000750"/>
            <a:chOff x="774839" y="1206246"/>
            <a:chExt cx="9144000" cy="6000750"/>
          </a:xfrm>
        </p:grpSpPr>
        <p:sp>
          <p:nvSpPr>
            <p:cNvPr id="4" name="object 4"/>
            <p:cNvSpPr/>
            <p:nvPr/>
          </p:nvSpPr>
          <p:spPr>
            <a:xfrm>
              <a:off x="9612515" y="1206246"/>
              <a:ext cx="306324" cy="857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4839" y="29199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612515" y="29199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518027" y="2920746"/>
              <a:ext cx="39625" cy="4286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311541" y="1143253"/>
            <a:ext cx="5664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/>
              <a:t>H</a:t>
            </a:r>
            <a:r>
              <a:rPr sz="2850" spc="10" dirty="0"/>
              <a:t>EIGHT </a:t>
            </a:r>
            <a:r>
              <a:rPr sz="2850" spc="15" dirty="0"/>
              <a:t>OF </a:t>
            </a:r>
            <a:r>
              <a:rPr sz="3600" spc="10" dirty="0"/>
              <a:t>R</a:t>
            </a:r>
            <a:r>
              <a:rPr sz="2850" spc="10" dirty="0"/>
              <a:t>ED</a:t>
            </a:r>
            <a:r>
              <a:rPr sz="3600" spc="10" dirty="0"/>
              <a:t>-B</a:t>
            </a:r>
            <a:r>
              <a:rPr sz="2850" spc="10" dirty="0"/>
              <a:t>LACK</a:t>
            </a:r>
            <a:r>
              <a:rPr sz="2850" spc="330" dirty="0"/>
              <a:t> </a:t>
            </a:r>
            <a:r>
              <a:rPr sz="3600" spc="10" dirty="0"/>
              <a:t>T</a:t>
            </a:r>
            <a:r>
              <a:rPr sz="2850" spc="10" dirty="0"/>
              <a:t>REES</a:t>
            </a:r>
            <a:endParaRPr sz="2850"/>
          </a:p>
        </p:txBody>
      </p:sp>
      <p:sp>
        <p:nvSpPr>
          <p:cNvPr id="21" name="object 21"/>
          <p:cNvSpPr txBox="1"/>
          <p:nvPr/>
        </p:nvSpPr>
        <p:spPr>
          <a:xfrm>
            <a:off x="1311541" y="1968500"/>
            <a:ext cx="7060565" cy="3180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467360" indent="-274320">
              <a:lnSpc>
                <a:spcPct val="100000"/>
              </a:lnSpc>
              <a:spcBef>
                <a:spcPts val="95"/>
              </a:spcBef>
              <a:buSzPct val="69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3200" i="1" spc="-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What is the minimum black-height </a:t>
            </a:r>
            <a:r>
              <a:rPr sz="3200" i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200" i="1" spc="-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a  node with </a:t>
            </a:r>
            <a:r>
              <a:rPr sz="3200" i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height</a:t>
            </a:r>
            <a:r>
              <a:rPr sz="3200" i="1" spc="-1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h?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86385" indent="-274320">
              <a:lnSpc>
                <a:spcPct val="100000"/>
              </a:lnSpc>
              <a:spcBef>
                <a:spcPts val="620"/>
              </a:spcBef>
              <a:buClr>
                <a:srgbClr val="FE8637"/>
              </a:buClr>
              <a:buSzPct val="69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3200" spc="-5" dirty="0">
                <a:latin typeface="Times New Roman" panose="02020603050405020304"/>
                <a:cs typeface="Times New Roman" panose="02020603050405020304"/>
              </a:rPr>
              <a:t>A: a height-</a:t>
            </a:r>
            <a:r>
              <a:rPr sz="3200" i="1" spc="-5" dirty="0">
                <a:latin typeface="Times New Roman" panose="02020603050405020304"/>
                <a:cs typeface="Times New Roman" panose="02020603050405020304"/>
              </a:rPr>
              <a:t>h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node has black-height </a:t>
            </a:r>
            <a:r>
              <a:rPr sz="3200" spc="-5" dirty="0">
                <a:latin typeface="Symbol" panose="05050102010706020507"/>
                <a:cs typeface="Symbol" panose="05050102010706020507"/>
              </a:rPr>
              <a:t></a:t>
            </a:r>
            <a:r>
              <a:rPr sz="32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/2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86385" marR="16510" indent="-274320">
              <a:lnSpc>
                <a:spcPct val="100000"/>
              </a:lnSpc>
              <a:spcBef>
                <a:spcPts val="575"/>
              </a:spcBef>
              <a:buClr>
                <a:srgbClr val="FE8637"/>
              </a:buClr>
              <a:buSzPct val="69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3200" spc="-5" dirty="0">
                <a:latin typeface="Times New Roman" panose="02020603050405020304"/>
                <a:cs typeface="Times New Roman" panose="02020603050405020304"/>
              </a:rPr>
              <a:t>Theorem: A red-black tree with </a:t>
            </a:r>
            <a:r>
              <a:rPr sz="32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i="1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internal  nodes has height </a:t>
            </a:r>
            <a:r>
              <a:rPr sz="3200" i="1" spc="-5" dirty="0">
                <a:latin typeface="Times New Roman" panose="02020603050405020304"/>
                <a:cs typeface="Times New Roman" panose="02020603050405020304"/>
              </a:rPr>
              <a:t>h </a:t>
            </a:r>
            <a:r>
              <a:rPr sz="3200" spc="-5" dirty="0">
                <a:latin typeface="Symbol" panose="05050102010706020507"/>
                <a:cs typeface="Symbol" panose="05050102010706020507"/>
              </a:rPr>
              <a:t>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2 lg(</a:t>
            </a:r>
            <a:r>
              <a:rPr sz="3200" i="1" spc="-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1)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86385" indent="-274320">
              <a:lnSpc>
                <a:spcPct val="100000"/>
              </a:lnSpc>
              <a:spcBef>
                <a:spcPts val="590"/>
              </a:spcBef>
              <a:buSzPct val="69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3200" i="1" spc="-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How do you suppose we’ll </a:t>
            </a:r>
            <a:r>
              <a:rPr sz="3200" i="1" spc="-30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prove</a:t>
            </a:r>
            <a:r>
              <a:rPr sz="3200" i="1" spc="40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i="1" spc="-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this?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22845" y="5491734"/>
            <a:ext cx="9096375" cy="1715770"/>
            <a:chOff x="822845" y="5491734"/>
            <a:chExt cx="9096375" cy="1715770"/>
          </a:xfrm>
        </p:grpSpPr>
        <p:sp>
          <p:nvSpPr>
            <p:cNvPr id="23" name="object 23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/>
              <a:rect l="l" t="t" r="r" b="b"/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9151746" y="6230365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12515" y="1206246"/>
            <a:ext cx="306705" cy="6000750"/>
            <a:chOff x="9612515" y="1206246"/>
            <a:chExt cx="306705" cy="6000750"/>
          </a:xfrm>
        </p:grpSpPr>
        <p:sp>
          <p:nvSpPr>
            <p:cNvPr id="3" name="object 3"/>
            <p:cNvSpPr/>
            <p:nvPr/>
          </p:nvSpPr>
          <p:spPr>
            <a:xfrm>
              <a:off x="9612515" y="1206246"/>
              <a:ext cx="306324" cy="8572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12515" y="291998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684143" y="54917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684143" y="63489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311541" y="1206500"/>
            <a:ext cx="60858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RB </a:t>
            </a:r>
            <a:r>
              <a:rPr sz="3200" dirty="0"/>
              <a:t>T</a:t>
            </a:r>
            <a:r>
              <a:rPr dirty="0"/>
              <a:t>REES</a:t>
            </a:r>
            <a:r>
              <a:rPr sz="3200" dirty="0"/>
              <a:t>: P</a:t>
            </a:r>
            <a:r>
              <a:rPr dirty="0"/>
              <a:t>ROVING </a:t>
            </a:r>
            <a:r>
              <a:rPr sz="3200" dirty="0"/>
              <a:t>H</a:t>
            </a:r>
            <a:r>
              <a:rPr dirty="0"/>
              <a:t>EIGHT</a:t>
            </a:r>
            <a:r>
              <a:rPr spc="185" dirty="0"/>
              <a:t> </a:t>
            </a:r>
            <a:r>
              <a:rPr sz="3200" dirty="0"/>
              <a:t>B</a:t>
            </a:r>
            <a:r>
              <a:rPr dirty="0"/>
              <a:t>OUND</a:t>
            </a:r>
            <a:endParaRPr sz="3200"/>
          </a:p>
        </p:txBody>
      </p:sp>
      <p:sp>
        <p:nvSpPr>
          <p:cNvPr id="18" name="object 18"/>
          <p:cNvSpPr/>
          <p:nvPr/>
        </p:nvSpPr>
        <p:spPr>
          <a:xfrm>
            <a:off x="822833" y="2063508"/>
            <a:ext cx="57785" cy="5143500"/>
          </a:xfrm>
          <a:custGeom>
            <a:avLst/>
            <a:gdLst/>
            <a:ahLst/>
            <a:cxnLst/>
            <a:rect l="l" t="t" r="r" b="b"/>
            <a:pathLst>
              <a:path w="57784" h="5143500">
                <a:moveTo>
                  <a:pt x="11442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0" y="3429000"/>
                </a:lnTo>
                <a:lnTo>
                  <a:pt x="0" y="4286250"/>
                </a:lnTo>
                <a:lnTo>
                  <a:pt x="0" y="5143500"/>
                </a:lnTo>
                <a:lnTo>
                  <a:pt x="11442" y="5143500"/>
                </a:lnTo>
                <a:lnTo>
                  <a:pt x="11442" y="857250"/>
                </a:lnTo>
                <a:lnTo>
                  <a:pt x="11442" y="0"/>
                </a:lnTo>
                <a:close/>
              </a:path>
              <a:path w="57784" h="5143500">
                <a:moveTo>
                  <a:pt x="57162" y="0"/>
                </a:moveTo>
                <a:lnTo>
                  <a:pt x="22872" y="0"/>
                </a:lnTo>
                <a:lnTo>
                  <a:pt x="22872" y="857250"/>
                </a:lnTo>
                <a:lnTo>
                  <a:pt x="22872" y="1714500"/>
                </a:lnTo>
                <a:lnTo>
                  <a:pt x="22872" y="2571750"/>
                </a:lnTo>
                <a:lnTo>
                  <a:pt x="22872" y="3429000"/>
                </a:lnTo>
                <a:lnTo>
                  <a:pt x="22872" y="4286250"/>
                </a:lnTo>
                <a:lnTo>
                  <a:pt x="22872" y="5143500"/>
                </a:lnTo>
                <a:lnTo>
                  <a:pt x="57162" y="5143500"/>
                </a:lnTo>
                <a:lnTo>
                  <a:pt x="57162" y="857250"/>
                </a:lnTo>
                <a:lnTo>
                  <a:pt x="57162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98841" y="1895653"/>
            <a:ext cx="7030720" cy="270446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99085" indent="-274320">
              <a:lnSpc>
                <a:spcPct val="100000"/>
              </a:lnSpc>
              <a:spcBef>
                <a:spcPts val="69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9972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Prove: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-node RB tree has height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h </a:t>
            </a:r>
            <a:r>
              <a:rPr sz="2800" dirty="0">
                <a:latin typeface="Symbol" panose="05050102010706020507"/>
                <a:cs typeface="Symbol" panose="05050102010706020507"/>
              </a:rPr>
              <a:t>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2</a:t>
            </a:r>
            <a:r>
              <a:rPr sz="280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lg(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+1)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99085" marR="17780" indent="-274320">
              <a:lnSpc>
                <a:spcPct val="100000"/>
              </a:lnSpc>
              <a:spcBef>
                <a:spcPts val="595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387985" algn="l"/>
                <a:tab pos="388620" algn="l"/>
              </a:tabLst>
            </a:pPr>
            <a:r>
              <a:rPr dirty="0"/>
              <a:t>	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Claim: A</a:t>
            </a:r>
            <a:r>
              <a:rPr sz="2800" spc="-5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subtree rooted at a node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contains at 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least </a:t>
            </a:r>
            <a:r>
              <a:rPr sz="2800" spc="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775" spc="7" baseline="26000" dirty="0">
                <a:latin typeface="Times New Roman" panose="02020603050405020304"/>
                <a:cs typeface="Times New Roman" panose="02020603050405020304"/>
              </a:rPr>
              <a:t>bh(</a:t>
            </a:r>
            <a:r>
              <a:rPr sz="2775" i="1" spc="7" baseline="260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spc="7" baseline="2600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- 1 internal</a:t>
            </a:r>
            <a:r>
              <a:rPr sz="2800" spc="-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nodes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664845" lvl="1" indent="-274955">
              <a:lnSpc>
                <a:spcPct val="100000"/>
              </a:lnSpc>
              <a:spcBef>
                <a:spcPts val="595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664845" algn="l"/>
                <a:tab pos="66548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Proof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induction on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height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h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664845" lvl="1" indent="-274955">
              <a:lnSpc>
                <a:spcPct val="100000"/>
              </a:lnSpc>
              <a:spcBef>
                <a:spcPts val="575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664845" algn="l"/>
                <a:tab pos="66548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Base step: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has height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0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(i.e., NULL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leaf</a:t>
            </a:r>
            <a:r>
              <a:rPr sz="24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node)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39165" lvl="2" indent="-183515">
              <a:lnSpc>
                <a:spcPct val="100000"/>
              </a:lnSpc>
              <a:spcBef>
                <a:spcPts val="495"/>
              </a:spcBef>
              <a:buClr>
                <a:srgbClr val="E0752F"/>
              </a:buClr>
              <a:buSzPct val="60000"/>
              <a:buFont typeface="Wingdings" panose="05000000000000000000"/>
              <a:buChar char=""/>
              <a:tabLst>
                <a:tab pos="939800" algn="l"/>
              </a:tabLst>
            </a:pPr>
            <a:r>
              <a:rPr sz="2000" i="1" spc="-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What is</a:t>
            </a:r>
            <a:r>
              <a:rPr sz="2000" i="1" spc="-30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bh(x)?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931275" y="348995"/>
            <a:ext cx="626745" cy="6858000"/>
            <a:chOff x="8931275" y="348995"/>
            <a:chExt cx="626745" cy="6858000"/>
          </a:xfrm>
        </p:grpSpPr>
        <p:sp>
          <p:nvSpPr>
            <p:cNvPr id="21" name="object 21"/>
            <p:cNvSpPr/>
            <p:nvPr/>
          </p:nvSpPr>
          <p:spPr>
            <a:xfrm>
              <a:off x="9518027" y="348995"/>
              <a:ext cx="39625" cy="6858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931275" y="606400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274320"/>
                  </a:moveTo>
                  <a:lnTo>
                    <a:pt x="544220" y="225171"/>
                  </a:lnTo>
                  <a:lnTo>
                    <a:pt x="531482" y="178841"/>
                  </a:lnTo>
                  <a:lnTo>
                    <a:pt x="511213" y="136144"/>
                  </a:lnTo>
                  <a:lnTo>
                    <a:pt x="484162" y="97828"/>
                  </a:lnTo>
                  <a:lnTo>
                    <a:pt x="451104" y="64719"/>
                  </a:lnTo>
                  <a:lnTo>
                    <a:pt x="412826" y="37592"/>
                  </a:lnTo>
                  <a:lnTo>
                    <a:pt x="370090" y="17233"/>
                  </a:lnTo>
                  <a:lnTo>
                    <a:pt x="323659" y="4432"/>
                  </a:lnTo>
                  <a:lnTo>
                    <a:pt x="274320" y="0"/>
                  </a:lnTo>
                  <a:lnTo>
                    <a:pt x="225171" y="4432"/>
                  </a:lnTo>
                  <a:lnTo>
                    <a:pt x="178841" y="17233"/>
                  </a:lnTo>
                  <a:lnTo>
                    <a:pt x="136144" y="37592"/>
                  </a:lnTo>
                  <a:lnTo>
                    <a:pt x="97828" y="64719"/>
                  </a:lnTo>
                  <a:lnTo>
                    <a:pt x="64719" y="97828"/>
                  </a:lnTo>
                  <a:lnTo>
                    <a:pt x="37592" y="136144"/>
                  </a:lnTo>
                  <a:lnTo>
                    <a:pt x="17233" y="178841"/>
                  </a:lnTo>
                  <a:lnTo>
                    <a:pt x="4432" y="225171"/>
                  </a:lnTo>
                  <a:lnTo>
                    <a:pt x="0" y="274320"/>
                  </a:lnTo>
                  <a:lnTo>
                    <a:pt x="1016" y="285750"/>
                  </a:lnTo>
                  <a:lnTo>
                    <a:pt x="17233" y="370090"/>
                  </a:lnTo>
                  <a:lnTo>
                    <a:pt x="37592" y="412826"/>
                  </a:lnTo>
                  <a:lnTo>
                    <a:pt x="64719" y="451116"/>
                  </a:lnTo>
                  <a:lnTo>
                    <a:pt x="97828" y="484162"/>
                  </a:lnTo>
                  <a:lnTo>
                    <a:pt x="136144" y="511213"/>
                  </a:lnTo>
                  <a:lnTo>
                    <a:pt x="178841" y="531482"/>
                  </a:lnTo>
                  <a:lnTo>
                    <a:pt x="225171" y="544220"/>
                  </a:lnTo>
                  <a:lnTo>
                    <a:pt x="274320" y="548640"/>
                  </a:lnTo>
                  <a:lnTo>
                    <a:pt x="323659" y="544220"/>
                  </a:lnTo>
                  <a:lnTo>
                    <a:pt x="370090" y="531482"/>
                  </a:lnTo>
                  <a:lnTo>
                    <a:pt x="412826" y="511213"/>
                  </a:lnTo>
                  <a:lnTo>
                    <a:pt x="451104" y="484162"/>
                  </a:lnTo>
                  <a:lnTo>
                    <a:pt x="484162" y="451116"/>
                  </a:lnTo>
                  <a:lnTo>
                    <a:pt x="511213" y="412826"/>
                  </a:lnTo>
                  <a:lnTo>
                    <a:pt x="531482" y="370090"/>
                  </a:lnTo>
                  <a:lnTo>
                    <a:pt x="544220" y="323659"/>
                  </a:lnTo>
                  <a:lnTo>
                    <a:pt x="547611" y="285750"/>
                  </a:lnTo>
                  <a:lnTo>
                    <a:pt x="548640" y="27432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9151746" y="6230365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9612515" y="1206245"/>
              <a:ext cx="306324" cy="8572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684143" y="1206245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12515" y="291998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2833" y="2063508"/>
              <a:ext cx="57785" cy="3429000"/>
            </a:xfrm>
            <a:custGeom>
              <a:avLst/>
              <a:gdLst/>
              <a:ahLst/>
              <a:cxnLst/>
              <a:rect l="l" t="t" r="r" b="b"/>
              <a:pathLst>
                <a:path w="57784" h="342900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1714500"/>
                  </a:lnTo>
                  <a:lnTo>
                    <a:pt x="0" y="2571750"/>
                  </a:lnTo>
                  <a:lnTo>
                    <a:pt x="0" y="3429000"/>
                  </a:lnTo>
                  <a:lnTo>
                    <a:pt x="11442" y="3429000"/>
                  </a:lnTo>
                  <a:lnTo>
                    <a:pt x="11442" y="2571750"/>
                  </a:lnTo>
                  <a:lnTo>
                    <a:pt x="11442" y="171450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342900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22872" y="1714500"/>
                  </a:lnTo>
                  <a:lnTo>
                    <a:pt x="22872" y="2571750"/>
                  </a:lnTo>
                  <a:lnTo>
                    <a:pt x="22872" y="3429000"/>
                  </a:lnTo>
                  <a:lnTo>
                    <a:pt x="57162" y="3429000"/>
                  </a:lnTo>
                  <a:lnTo>
                    <a:pt x="57162" y="2571750"/>
                  </a:lnTo>
                  <a:lnTo>
                    <a:pt x="57162" y="171450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518027" y="348995"/>
              <a:ext cx="39625" cy="5143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518027" y="5492495"/>
              <a:ext cx="39625" cy="1714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311541" y="1206500"/>
            <a:ext cx="60858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RB </a:t>
            </a:r>
            <a:r>
              <a:rPr sz="3200" dirty="0"/>
              <a:t>T</a:t>
            </a:r>
            <a:r>
              <a:rPr dirty="0"/>
              <a:t>REES</a:t>
            </a:r>
            <a:r>
              <a:rPr sz="3200" dirty="0"/>
              <a:t>: P</a:t>
            </a:r>
            <a:r>
              <a:rPr dirty="0"/>
              <a:t>ROVING </a:t>
            </a:r>
            <a:r>
              <a:rPr sz="3200" dirty="0"/>
              <a:t>H</a:t>
            </a:r>
            <a:r>
              <a:rPr dirty="0"/>
              <a:t>EIGHT</a:t>
            </a:r>
            <a:r>
              <a:rPr spc="185" dirty="0"/>
              <a:t> </a:t>
            </a:r>
            <a:r>
              <a:rPr sz="3200" dirty="0"/>
              <a:t>B</a:t>
            </a:r>
            <a:r>
              <a:rPr dirty="0"/>
              <a:t>OUND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298841" y="1895653"/>
            <a:ext cx="7030720" cy="404495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99085" indent="-274320">
              <a:lnSpc>
                <a:spcPct val="100000"/>
              </a:lnSpc>
              <a:spcBef>
                <a:spcPts val="69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29972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Prove: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-node RB tree has height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h </a:t>
            </a:r>
            <a:r>
              <a:rPr sz="2800" dirty="0">
                <a:latin typeface="Symbol" panose="05050102010706020507"/>
                <a:cs typeface="Symbol" panose="05050102010706020507"/>
              </a:rPr>
              <a:t>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2</a:t>
            </a:r>
            <a:r>
              <a:rPr sz="280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lg(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+1)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99085" marR="17780" indent="-274320">
              <a:lnSpc>
                <a:spcPct val="100000"/>
              </a:lnSpc>
              <a:spcBef>
                <a:spcPts val="595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387985" algn="l"/>
                <a:tab pos="388620" algn="l"/>
              </a:tabLst>
            </a:pPr>
            <a:r>
              <a:rPr dirty="0"/>
              <a:t>	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Claim: A</a:t>
            </a:r>
            <a:r>
              <a:rPr sz="2800" spc="-5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subtree rooted at a node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contains at 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least </a:t>
            </a:r>
            <a:r>
              <a:rPr sz="2800" spc="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775" spc="7" baseline="26000" dirty="0">
                <a:latin typeface="Times New Roman" panose="02020603050405020304"/>
                <a:cs typeface="Times New Roman" panose="02020603050405020304"/>
              </a:rPr>
              <a:t>bh(</a:t>
            </a:r>
            <a:r>
              <a:rPr sz="2775" i="1" spc="7" baseline="260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spc="7" baseline="2600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- 1 internal</a:t>
            </a:r>
            <a:r>
              <a:rPr sz="2800" spc="-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nodes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64845" lvl="1" indent="-274955">
              <a:lnSpc>
                <a:spcPct val="100000"/>
              </a:lnSpc>
              <a:spcBef>
                <a:spcPts val="595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664845" algn="l"/>
                <a:tab pos="66548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Proof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induction on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height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h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64845" lvl="1" indent="-274955">
              <a:lnSpc>
                <a:spcPct val="100000"/>
              </a:lnSpc>
              <a:spcBef>
                <a:spcPts val="575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664845" algn="l"/>
                <a:tab pos="66548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Base step: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has height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0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(i.e., NULL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leaf</a:t>
            </a:r>
            <a:r>
              <a:rPr sz="24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node)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39165" lvl="2" indent="-183515">
              <a:lnSpc>
                <a:spcPct val="100000"/>
              </a:lnSpc>
              <a:spcBef>
                <a:spcPts val="495"/>
              </a:spcBef>
              <a:buClr>
                <a:srgbClr val="E0752F"/>
              </a:buClr>
              <a:buSzPct val="60000"/>
              <a:buFont typeface="Wingdings" panose="05000000000000000000"/>
              <a:buChar char=""/>
              <a:tabLst>
                <a:tab pos="939800" algn="l"/>
              </a:tabLst>
            </a:pPr>
            <a:r>
              <a:rPr sz="2000" i="1" spc="-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What is</a:t>
            </a:r>
            <a:r>
              <a:rPr sz="2000" i="1" spc="-30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bh(x)?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39165" lvl="2" indent="-183515">
              <a:lnSpc>
                <a:spcPct val="100000"/>
              </a:lnSpc>
              <a:spcBef>
                <a:spcPts val="480"/>
              </a:spcBef>
              <a:buClr>
                <a:srgbClr val="E0752F"/>
              </a:buClr>
              <a:buSzPct val="60000"/>
              <a:buFont typeface="Wingdings" panose="05000000000000000000"/>
              <a:buChar char=""/>
              <a:tabLst>
                <a:tab pos="93980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A: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0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39165" lvl="2" indent="-183515">
              <a:lnSpc>
                <a:spcPct val="100000"/>
              </a:lnSpc>
              <a:spcBef>
                <a:spcPts val="480"/>
              </a:spcBef>
              <a:buClr>
                <a:srgbClr val="E0752F"/>
              </a:buClr>
              <a:buSzPct val="60000"/>
              <a:buFont typeface="Wingdings" panose="05000000000000000000"/>
              <a:buChar char=""/>
              <a:tabLst>
                <a:tab pos="93980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So…subtree contains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950" spc="15" baseline="26000" dirty="0">
                <a:latin typeface="Times New Roman" panose="02020603050405020304"/>
                <a:cs typeface="Times New Roman" panose="02020603050405020304"/>
              </a:rPr>
              <a:t>bh(</a:t>
            </a:r>
            <a:r>
              <a:rPr sz="1950" i="1" spc="15" baseline="260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950" spc="15" baseline="260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50" spc="-52" baseline="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40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39165">
              <a:lnSpc>
                <a:spcPts val="2395"/>
              </a:lnSpc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950" spc="7" baseline="26000" dirty="0">
                <a:latin typeface="Times New Roman" panose="02020603050405020304"/>
                <a:cs typeface="Times New Roman" panose="02020603050405020304"/>
              </a:rPr>
              <a:t>0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39165">
              <a:lnSpc>
                <a:spcPts val="2395"/>
              </a:lnSpc>
              <a:tabLst>
                <a:tab pos="295402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= 0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internal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nodes	(TRUE)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22845" y="6348984"/>
            <a:ext cx="9096375" cy="858519"/>
            <a:chOff x="822845" y="6348984"/>
            <a:chExt cx="9096375" cy="858519"/>
          </a:xfrm>
        </p:grpSpPr>
        <p:sp>
          <p:nvSpPr>
            <p:cNvPr id="23" name="object 23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/>
              <a:rect l="l" t="t" r="r" b="b"/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9151746" y="6230365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6858000"/>
            <a:chOff x="774839" y="348995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9612515" y="1206245"/>
              <a:ext cx="306324" cy="85725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684143" y="1206245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12515" y="291998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684143" y="29199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612515" y="377723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684143" y="37772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22833" y="2063508"/>
              <a:ext cx="57785" cy="2571750"/>
            </a:xfrm>
            <a:custGeom>
              <a:avLst/>
              <a:gdLst/>
              <a:ahLst/>
              <a:cxnLst/>
              <a:rect l="l" t="t" r="r" b="b"/>
              <a:pathLst>
                <a:path w="57784" h="25717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1714500"/>
                  </a:lnTo>
                  <a:lnTo>
                    <a:pt x="0" y="2571750"/>
                  </a:lnTo>
                  <a:lnTo>
                    <a:pt x="11442" y="2571750"/>
                  </a:lnTo>
                  <a:lnTo>
                    <a:pt x="11442" y="171450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25717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22872" y="1714500"/>
                  </a:lnTo>
                  <a:lnTo>
                    <a:pt x="22872" y="2571750"/>
                  </a:lnTo>
                  <a:lnTo>
                    <a:pt x="57162" y="2571750"/>
                  </a:lnTo>
                  <a:lnTo>
                    <a:pt x="57162" y="171450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518027" y="348995"/>
              <a:ext cx="39625" cy="4286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518027" y="4635245"/>
              <a:ext cx="39625" cy="857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518027" y="5492495"/>
              <a:ext cx="39625" cy="1714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311541" y="1206500"/>
            <a:ext cx="60858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RB </a:t>
            </a:r>
            <a:r>
              <a:rPr sz="3200" dirty="0"/>
              <a:t>T</a:t>
            </a:r>
            <a:r>
              <a:rPr dirty="0"/>
              <a:t>REES</a:t>
            </a:r>
            <a:r>
              <a:rPr sz="3200" dirty="0"/>
              <a:t>: P</a:t>
            </a:r>
            <a:r>
              <a:rPr dirty="0"/>
              <a:t>ROVING </a:t>
            </a:r>
            <a:r>
              <a:rPr sz="3200" dirty="0"/>
              <a:t>H</a:t>
            </a:r>
            <a:r>
              <a:rPr dirty="0"/>
              <a:t>EIGHT</a:t>
            </a:r>
            <a:r>
              <a:rPr spc="185" dirty="0"/>
              <a:t> </a:t>
            </a:r>
            <a:r>
              <a:rPr sz="3200" dirty="0"/>
              <a:t>B</a:t>
            </a:r>
            <a:r>
              <a:rPr dirty="0"/>
              <a:t>OUND</a:t>
            </a:r>
            <a:endParaRPr sz="3200"/>
          </a:p>
        </p:txBody>
      </p:sp>
      <p:sp>
        <p:nvSpPr>
          <p:cNvPr id="24" name="object 24"/>
          <p:cNvSpPr txBox="1"/>
          <p:nvPr/>
        </p:nvSpPr>
        <p:spPr>
          <a:xfrm>
            <a:off x="1286141" y="1970024"/>
            <a:ext cx="7274559" cy="369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marR="30480" indent="-274320">
              <a:lnSpc>
                <a:spcPct val="100000"/>
              </a:lnSpc>
              <a:spcBef>
                <a:spcPts val="100"/>
              </a:spcBef>
              <a:buClr>
                <a:srgbClr val="FE8637"/>
              </a:buClr>
              <a:buSzPct val="70000"/>
              <a:buFont typeface="Wingdings" panose="05000000000000000000"/>
              <a:buChar char=""/>
              <a:tabLst>
                <a:tab pos="31242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Inductive proof that subtree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node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280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at 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least </a:t>
            </a:r>
            <a:r>
              <a:rPr sz="2800" spc="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775" spc="7" baseline="26000" dirty="0">
                <a:latin typeface="Times New Roman" panose="02020603050405020304"/>
                <a:cs typeface="Times New Roman" panose="02020603050405020304"/>
              </a:rPr>
              <a:t>bh(</a:t>
            </a:r>
            <a:r>
              <a:rPr sz="2775" i="1" spc="7" baseline="260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spc="7" baseline="2600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- 1 internal</a:t>
            </a:r>
            <a:r>
              <a:rPr sz="2800" spc="-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nodes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77545" lvl="1" indent="-274955">
              <a:lnSpc>
                <a:spcPct val="100000"/>
              </a:lnSpc>
              <a:spcBef>
                <a:spcPts val="590"/>
              </a:spcBef>
              <a:buClr>
                <a:srgbClr val="FE8637"/>
              </a:buClr>
              <a:buSzPct val="79000"/>
              <a:buFont typeface="Arial" panose="020B0604020202020204"/>
              <a:buChar char=""/>
              <a:tabLst>
                <a:tab pos="677545" algn="l"/>
                <a:tab pos="67818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Inductive step: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positive height and 2</a:t>
            </a:r>
            <a:r>
              <a:rPr sz="2400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children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51865" lvl="2" indent="-183515">
              <a:lnSpc>
                <a:spcPct val="100000"/>
              </a:lnSpc>
              <a:spcBef>
                <a:spcPts val="500"/>
              </a:spcBef>
              <a:buClr>
                <a:srgbClr val="E0752F"/>
              </a:buClr>
              <a:buSzPct val="60000"/>
              <a:buFont typeface="Wingdings" panose="05000000000000000000"/>
              <a:buChar char=""/>
              <a:tabLst>
                <a:tab pos="95250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Each child has black-height of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bh(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or bh(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)-1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(Why?)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51865" lvl="2" indent="-183515">
              <a:lnSpc>
                <a:spcPct val="100000"/>
              </a:lnSpc>
              <a:spcBef>
                <a:spcPts val="480"/>
              </a:spcBef>
              <a:buClr>
                <a:srgbClr val="E0752F"/>
              </a:buClr>
              <a:buSzPct val="60000"/>
              <a:buFont typeface="Wingdings" panose="05000000000000000000"/>
              <a:buChar char=""/>
              <a:tabLst>
                <a:tab pos="95250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 height of a child = (height of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24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spc="245" dirty="0">
                <a:latin typeface="Times New Roman" panose="02020603050405020304"/>
                <a:cs typeface="Times New Roman" panose="02020603050405020304"/>
              </a:rPr>
              <a:t>)-1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51865" marR="1141730" lvl="2" indent="-182880">
              <a:lnSpc>
                <a:spcPct val="100000"/>
              </a:lnSpc>
              <a:spcBef>
                <a:spcPts val="480"/>
              </a:spcBef>
              <a:buClr>
                <a:srgbClr val="E0752F"/>
              </a:buClr>
              <a:buSzPct val="60000"/>
              <a:buFont typeface="Wingdings" panose="05000000000000000000"/>
              <a:buChar char=""/>
              <a:tabLst>
                <a:tab pos="95250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So the subtrees rooted at each child contain at least 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950" spc="15" baseline="26000" dirty="0">
                <a:latin typeface="Times New Roman" panose="02020603050405020304"/>
                <a:cs typeface="Times New Roman" panose="02020603050405020304"/>
              </a:rPr>
              <a:t>bh(</a:t>
            </a:r>
            <a:r>
              <a:rPr sz="1950" i="1" spc="15" baseline="260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950" spc="15" baseline="26000" dirty="0">
                <a:latin typeface="Times New Roman" panose="02020603050405020304"/>
                <a:cs typeface="Times New Roman" panose="02020603050405020304"/>
              </a:rPr>
              <a:t>) - </a:t>
            </a:r>
            <a:r>
              <a:rPr sz="1950" spc="22" baseline="26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- 1 internal</a:t>
            </a:r>
            <a:r>
              <a:rPr sz="2000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nodes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52500" marR="3213100" lvl="2" indent="-183515">
              <a:lnSpc>
                <a:spcPct val="75000"/>
              </a:lnSpc>
              <a:spcBef>
                <a:spcPts val="1080"/>
              </a:spcBef>
              <a:buClr>
                <a:srgbClr val="E0752F"/>
              </a:buClr>
              <a:buSzPct val="60000"/>
              <a:buFont typeface="Wingdings" panose="05000000000000000000"/>
              <a:buChar char=""/>
              <a:tabLst>
                <a:tab pos="95250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Thus subtree at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contains </a:t>
            </a:r>
            <a:r>
              <a:rPr sz="3000" spc="-7" baseline="-1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7" baseline="-17000" dirty="0">
                <a:latin typeface="Times New Roman" panose="02020603050405020304"/>
                <a:cs typeface="Times New Roman" panose="02020603050405020304"/>
              </a:rPr>
              <a:t>(2</a:t>
            </a:r>
            <a:r>
              <a:rPr sz="1300" spc="5" dirty="0">
                <a:latin typeface="Times New Roman" panose="02020603050405020304"/>
                <a:cs typeface="Times New Roman" panose="02020603050405020304"/>
              </a:rPr>
              <a:t>bh(</a:t>
            </a:r>
            <a:r>
              <a:rPr sz="1300" i="1" spc="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300" spc="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1300" spc="10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1300" spc="15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3000" spc="-7" baseline="-17000" dirty="0">
                <a:latin typeface="Times New Roman" panose="02020603050405020304"/>
                <a:cs typeface="Times New Roman" panose="02020603050405020304"/>
              </a:rPr>
              <a:t>- 1) + </a:t>
            </a:r>
            <a:r>
              <a:rPr sz="3000" spc="7" baseline="-17000" dirty="0">
                <a:latin typeface="Times New Roman" panose="02020603050405020304"/>
                <a:cs typeface="Times New Roman" panose="02020603050405020304"/>
              </a:rPr>
              <a:t>(2</a:t>
            </a:r>
            <a:r>
              <a:rPr sz="1300" spc="5" dirty="0">
                <a:latin typeface="Times New Roman" panose="02020603050405020304"/>
                <a:cs typeface="Times New Roman" panose="02020603050405020304"/>
              </a:rPr>
              <a:t>bh(</a:t>
            </a:r>
            <a:r>
              <a:rPr sz="1300" i="1" spc="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300" spc="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1300" spc="10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1300" spc="15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3000" spc="-7" baseline="-17000" dirty="0">
                <a:latin typeface="Times New Roman" panose="02020603050405020304"/>
                <a:cs typeface="Times New Roman" panose="02020603050405020304"/>
              </a:rPr>
              <a:t>- 1) +</a:t>
            </a:r>
            <a:r>
              <a:rPr sz="3000" spc="457" baseline="-1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-7" baseline="-17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3000" baseline="-17000">
              <a:latin typeface="Times New Roman" panose="02020603050405020304"/>
              <a:cs typeface="Times New Roman" panose="02020603050405020304"/>
            </a:endParaRPr>
          </a:p>
          <a:p>
            <a:pPr marL="951865">
              <a:lnSpc>
                <a:spcPct val="100000"/>
              </a:lnSpc>
              <a:spcBef>
                <a:spcPts val="59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2•2</a:t>
            </a:r>
            <a:r>
              <a:rPr sz="1950" spc="7" baseline="26000" dirty="0">
                <a:latin typeface="Times New Roman" panose="02020603050405020304"/>
                <a:cs typeface="Times New Roman" panose="02020603050405020304"/>
              </a:rPr>
              <a:t>bh(</a:t>
            </a:r>
            <a:r>
              <a:rPr sz="1950" i="1" spc="7" baseline="260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950" spc="7" baseline="26000" dirty="0">
                <a:latin typeface="Times New Roman" panose="02020603050405020304"/>
                <a:cs typeface="Times New Roman" panose="02020603050405020304"/>
              </a:rPr>
              <a:t>)-1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- 1 =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950" spc="15" baseline="26000" dirty="0">
                <a:latin typeface="Times New Roman" panose="02020603050405020304"/>
                <a:cs typeface="Times New Roman" panose="02020603050405020304"/>
              </a:rPr>
              <a:t>bh(</a:t>
            </a:r>
            <a:r>
              <a:rPr sz="1950" i="1" spc="15" baseline="260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950" spc="15" baseline="2600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- 1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nodes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22845" y="6348984"/>
            <a:ext cx="9096375" cy="858519"/>
            <a:chOff x="822845" y="6348984"/>
            <a:chExt cx="9096375" cy="858519"/>
          </a:xfrm>
        </p:grpSpPr>
        <p:sp>
          <p:nvSpPr>
            <p:cNvPr id="26" name="object 26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/>
              <a:rect l="l" t="t" r="r" b="b"/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9151746" y="6230365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12515" y="1206246"/>
            <a:ext cx="306324" cy="857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518027" y="348995"/>
            <a:ext cx="39625" cy="2571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822845" y="1206246"/>
            <a:ext cx="9096375" cy="1714500"/>
            <a:chOff x="822845" y="1206246"/>
            <a:chExt cx="9096375" cy="1714500"/>
          </a:xfrm>
        </p:grpSpPr>
        <p:sp>
          <p:nvSpPr>
            <p:cNvPr id="5" name="object 5"/>
            <p:cNvSpPr/>
            <p:nvPr/>
          </p:nvSpPr>
          <p:spPr>
            <a:xfrm>
              <a:off x="9684143" y="1206246"/>
              <a:ext cx="13335" cy="857250"/>
            </a:xfrm>
            <a:custGeom>
              <a:avLst/>
              <a:gdLst/>
              <a:ahLst/>
              <a:cxnLst/>
              <a:rect l="l" t="t" r="r" b="b"/>
              <a:pathLst>
                <a:path w="13334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12515" y="2062734"/>
              <a:ext cx="306324" cy="8580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84143" y="206273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19">
                  <a:moveTo>
                    <a:pt x="12953" y="858011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1"/>
                  </a:lnTo>
                  <a:lnTo>
                    <a:pt x="12953" y="858011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2833" y="2063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11541" y="1143253"/>
            <a:ext cx="68427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RB </a:t>
            </a:r>
            <a:r>
              <a:rPr sz="3600" spc="5" dirty="0"/>
              <a:t>T</a:t>
            </a:r>
            <a:r>
              <a:rPr sz="2850" spc="5" dirty="0"/>
              <a:t>REES</a:t>
            </a:r>
            <a:r>
              <a:rPr sz="3600" spc="5" dirty="0"/>
              <a:t>: </a:t>
            </a:r>
            <a:r>
              <a:rPr sz="3600" spc="15" dirty="0"/>
              <a:t>P</a:t>
            </a:r>
            <a:r>
              <a:rPr sz="2850" spc="15" dirty="0"/>
              <a:t>ROVING </a:t>
            </a:r>
            <a:r>
              <a:rPr sz="3600" spc="10" dirty="0"/>
              <a:t>H</a:t>
            </a:r>
            <a:r>
              <a:rPr sz="2850" spc="10" dirty="0"/>
              <a:t>EIGHT</a:t>
            </a:r>
            <a:r>
              <a:rPr sz="2850" spc="180" dirty="0"/>
              <a:t> </a:t>
            </a:r>
            <a:r>
              <a:rPr sz="3600" spc="15" dirty="0"/>
              <a:t>B</a:t>
            </a:r>
            <a:r>
              <a:rPr sz="2850" spc="15" dirty="0"/>
              <a:t>OUND</a:t>
            </a:r>
            <a:endParaRPr sz="2850"/>
          </a:p>
        </p:txBody>
      </p:sp>
      <p:sp>
        <p:nvSpPr>
          <p:cNvPr id="10" name="object 10"/>
          <p:cNvSpPr txBox="1"/>
          <p:nvPr/>
        </p:nvSpPr>
        <p:spPr>
          <a:xfrm>
            <a:off x="1311541" y="1968500"/>
            <a:ext cx="63607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95"/>
              </a:spcBef>
              <a:buClr>
                <a:srgbClr val="FE8637"/>
              </a:buClr>
              <a:buSzPct val="69000"/>
              <a:buFont typeface="Wingdings" panose="05000000000000000000"/>
              <a:buChar char=""/>
              <a:tabLst>
                <a:tab pos="287020" algn="l"/>
              </a:tabLst>
            </a:pPr>
            <a:r>
              <a:rPr sz="3200" spc="-5" dirty="0">
                <a:latin typeface="Times New Roman" panose="02020603050405020304"/>
                <a:cs typeface="Times New Roman" panose="02020603050405020304"/>
              </a:rPr>
              <a:t>Thus at the root of the red-black</a:t>
            </a:r>
            <a:r>
              <a:rPr sz="3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tree: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1889" y="2437130"/>
            <a:ext cx="20396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i="1" baseline="-17000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4200" baseline="-17000" dirty="0">
                <a:latin typeface="Symbol" panose="05050102010706020507"/>
                <a:cs typeface="Symbol" panose="05050102010706020507"/>
              </a:rPr>
              <a:t></a:t>
            </a:r>
            <a:r>
              <a:rPr sz="4200" baseline="-1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200" spc="-7" baseline="-17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bh(</a:t>
            </a:r>
            <a:r>
              <a:rPr sz="1850" i="1" spc="-5" dirty="0"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4200" baseline="-170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4200" spc="-22" baseline="-1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200" baseline="-17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4200" baseline="-17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7941" y="2543810"/>
            <a:ext cx="10737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(Wh</a:t>
            </a:r>
            <a:r>
              <a:rPr sz="2800" i="1" spc="-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i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?)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74839" y="2919983"/>
            <a:ext cx="9144000" cy="2573020"/>
            <a:chOff x="774839" y="2919983"/>
            <a:chExt cx="9144000" cy="2573020"/>
          </a:xfrm>
        </p:grpSpPr>
        <p:sp>
          <p:nvSpPr>
            <p:cNvPr id="14" name="object 14"/>
            <p:cNvSpPr/>
            <p:nvPr/>
          </p:nvSpPr>
          <p:spPr>
            <a:xfrm>
              <a:off x="774839" y="2919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22833" y="2920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612515" y="2919983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684143" y="2919983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22833" y="37780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612515" y="3777233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518027" y="2920745"/>
              <a:ext cx="39625" cy="25717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684143" y="3777233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651889" y="2971597"/>
            <a:ext cx="201422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100"/>
              </a:spcBef>
            </a:pPr>
            <a:r>
              <a:rPr sz="2800" i="1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800" dirty="0">
                <a:latin typeface="Symbol" panose="05050102010706020507"/>
                <a:cs typeface="Symbol" panose="05050102010706020507"/>
              </a:rPr>
              <a:t>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2</a:t>
            </a:r>
            <a:r>
              <a:rPr sz="2775" i="1" baseline="260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775" baseline="26000" dirty="0">
                <a:latin typeface="Times New Roman" panose="02020603050405020304"/>
                <a:cs typeface="Times New Roman" panose="02020603050405020304"/>
              </a:rPr>
              <a:t>/2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- 1  lg(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n+1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800" dirty="0">
                <a:latin typeface="Symbol" panose="05050102010706020507"/>
                <a:cs typeface="Symbol" panose="05050102010706020507"/>
              </a:rPr>
              <a:t></a:t>
            </a:r>
            <a:r>
              <a:rPr sz="28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/2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97941" y="2971597"/>
            <a:ext cx="107442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i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(Why?)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i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(Wh</a:t>
            </a:r>
            <a:r>
              <a:rPr sz="2800" i="1" spc="-5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i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?)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7289" y="4080764"/>
            <a:ext cx="20904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 panose="02020603050405020304"/>
                <a:cs typeface="Times New Roman" panose="02020603050405020304"/>
              </a:rPr>
              <a:t>h </a:t>
            </a:r>
            <a:r>
              <a:rPr sz="2800" dirty="0">
                <a:latin typeface="Symbol" panose="05050102010706020507"/>
                <a:cs typeface="Symbol" panose="05050102010706020507"/>
              </a:rPr>
              <a:t>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2 lg(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8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1)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97921" y="4080764"/>
            <a:ext cx="10744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E8637"/>
                </a:solidFill>
                <a:latin typeface="Times New Roman" panose="02020603050405020304"/>
                <a:cs typeface="Times New Roman" panose="02020603050405020304"/>
              </a:rPr>
              <a:t>(Why?)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22845" y="4634484"/>
            <a:ext cx="9096375" cy="858519"/>
            <a:chOff x="822845" y="4634484"/>
            <a:chExt cx="9096375" cy="858519"/>
          </a:xfrm>
        </p:grpSpPr>
        <p:sp>
          <p:nvSpPr>
            <p:cNvPr id="27" name="object 27"/>
            <p:cNvSpPr/>
            <p:nvPr/>
          </p:nvSpPr>
          <p:spPr>
            <a:xfrm>
              <a:off x="822833" y="46352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612515" y="463448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684143" y="4634484"/>
              <a:ext cx="13335" cy="858519"/>
            </a:xfrm>
            <a:custGeom>
              <a:avLst/>
              <a:gdLst/>
              <a:ahLst/>
              <a:cxnLst/>
              <a:rect l="l" t="t" r="r" b="b"/>
              <a:pathLst>
                <a:path w="13334" h="858520">
                  <a:moveTo>
                    <a:pt x="12953" y="858012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12953" y="858012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677289" y="5104129"/>
            <a:ext cx="24187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Thus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h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O(lg</a:t>
            </a:r>
            <a:r>
              <a:rPr sz="28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74839" y="5491734"/>
            <a:ext cx="9144000" cy="1715770"/>
            <a:chOff x="774839" y="5491734"/>
            <a:chExt cx="9144000" cy="1715770"/>
          </a:xfrm>
        </p:grpSpPr>
        <p:sp>
          <p:nvSpPr>
            <p:cNvPr id="32" name="object 32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22833" y="549250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612515" y="5491734"/>
              <a:ext cx="306324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518027" y="5492496"/>
              <a:ext cx="39625" cy="1714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931275" y="5491746"/>
              <a:ext cx="765810" cy="858519"/>
            </a:xfrm>
            <a:custGeom>
              <a:avLst/>
              <a:gdLst/>
              <a:ahLst/>
              <a:cxnLst/>
              <a:rect l="l" t="t" r="r" b="b"/>
              <a:pathLst>
                <a:path w="765809" h="858520">
                  <a:moveTo>
                    <a:pt x="548640" y="846582"/>
                  </a:moveTo>
                  <a:lnTo>
                    <a:pt x="544220" y="797433"/>
                  </a:lnTo>
                  <a:lnTo>
                    <a:pt x="531482" y="751103"/>
                  </a:lnTo>
                  <a:lnTo>
                    <a:pt x="511213" y="708406"/>
                  </a:lnTo>
                  <a:lnTo>
                    <a:pt x="484162" y="670090"/>
                  </a:lnTo>
                  <a:lnTo>
                    <a:pt x="451104" y="636981"/>
                  </a:lnTo>
                  <a:lnTo>
                    <a:pt x="412826" y="609854"/>
                  </a:lnTo>
                  <a:lnTo>
                    <a:pt x="370090" y="589495"/>
                  </a:lnTo>
                  <a:lnTo>
                    <a:pt x="323659" y="576694"/>
                  </a:lnTo>
                  <a:lnTo>
                    <a:pt x="274320" y="572262"/>
                  </a:lnTo>
                  <a:lnTo>
                    <a:pt x="225171" y="576694"/>
                  </a:lnTo>
                  <a:lnTo>
                    <a:pt x="178841" y="589495"/>
                  </a:lnTo>
                  <a:lnTo>
                    <a:pt x="136144" y="609854"/>
                  </a:lnTo>
                  <a:lnTo>
                    <a:pt x="97828" y="636981"/>
                  </a:lnTo>
                  <a:lnTo>
                    <a:pt x="64719" y="670090"/>
                  </a:lnTo>
                  <a:lnTo>
                    <a:pt x="37592" y="708406"/>
                  </a:lnTo>
                  <a:lnTo>
                    <a:pt x="17233" y="751103"/>
                  </a:lnTo>
                  <a:lnTo>
                    <a:pt x="4432" y="797433"/>
                  </a:lnTo>
                  <a:lnTo>
                    <a:pt x="0" y="846582"/>
                  </a:lnTo>
                  <a:lnTo>
                    <a:pt x="1016" y="858012"/>
                  </a:lnTo>
                  <a:lnTo>
                    <a:pt x="547611" y="858012"/>
                  </a:lnTo>
                  <a:lnTo>
                    <a:pt x="548640" y="846582"/>
                  </a:lnTo>
                  <a:close/>
                </a:path>
                <a:path w="765809" h="858520">
                  <a:moveTo>
                    <a:pt x="765810" y="0"/>
                  </a:moveTo>
                  <a:lnTo>
                    <a:pt x="752868" y="0"/>
                  </a:lnTo>
                  <a:lnTo>
                    <a:pt x="752868" y="858012"/>
                  </a:lnTo>
                  <a:lnTo>
                    <a:pt x="765810" y="858012"/>
                  </a:lnTo>
                  <a:lnTo>
                    <a:pt x="765810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22833" y="6349758"/>
              <a:ext cx="57785" cy="857250"/>
            </a:xfrm>
            <a:custGeom>
              <a:avLst/>
              <a:gdLst/>
              <a:ahLst/>
              <a:cxnLst/>
              <a:rect l="l" t="t" r="r" b="b"/>
              <a:pathLst>
                <a:path w="57784" h="857250">
                  <a:moveTo>
                    <a:pt x="11442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1442" y="857250"/>
                  </a:lnTo>
                  <a:lnTo>
                    <a:pt x="11442" y="0"/>
                  </a:lnTo>
                  <a:close/>
                </a:path>
                <a:path w="57784" h="857250">
                  <a:moveTo>
                    <a:pt x="57162" y="0"/>
                  </a:moveTo>
                  <a:lnTo>
                    <a:pt x="22872" y="0"/>
                  </a:lnTo>
                  <a:lnTo>
                    <a:pt x="22872" y="857250"/>
                  </a:lnTo>
                  <a:lnTo>
                    <a:pt x="57162" y="857250"/>
                  </a:lnTo>
                  <a:lnTo>
                    <a:pt x="57162" y="0"/>
                  </a:lnTo>
                  <a:close/>
                </a:path>
              </a:pathLst>
            </a:custGeom>
            <a:solidFill>
              <a:srgbClr val="FEC3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612515" y="6348984"/>
              <a:ext cx="306324" cy="8580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932291" y="6348996"/>
              <a:ext cx="765175" cy="858519"/>
            </a:xfrm>
            <a:custGeom>
              <a:avLst/>
              <a:gdLst/>
              <a:ahLst/>
              <a:cxnLst/>
              <a:rect l="l" t="t" r="r" b="b"/>
              <a:pathLst>
                <a:path w="765175" h="858520">
                  <a:moveTo>
                    <a:pt x="546595" y="762"/>
                  </a:moveTo>
                  <a:lnTo>
                    <a:pt x="0" y="762"/>
                  </a:lnTo>
                  <a:lnTo>
                    <a:pt x="3416" y="38671"/>
                  </a:lnTo>
                  <a:lnTo>
                    <a:pt x="16217" y="85102"/>
                  </a:lnTo>
                  <a:lnTo>
                    <a:pt x="36576" y="127838"/>
                  </a:lnTo>
                  <a:lnTo>
                    <a:pt x="63703" y="166128"/>
                  </a:lnTo>
                  <a:lnTo>
                    <a:pt x="96812" y="199174"/>
                  </a:lnTo>
                  <a:lnTo>
                    <a:pt x="135128" y="226225"/>
                  </a:lnTo>
                  <a:lnTo>
                    <a:pt x="177825" y="246494"/>
                  </a:lnTo>
                  <a:lnTo>
                    <a:pt x="224155" y="259232"/>
                  </a:lnTo>
                  <a:lnTo>
                    <a:pt x="273304" y="263652"/>
                  </a:lnTo>
                  <a:lnTo>
                    <a:pt x="322643" y="259232"/>
                  </a:lnTo>
                  <a:lnTo>
                    <a:pt x="369074" y="246494"/>
                  </a:lnTo>
                  <a:lnTo>
                    <a:pt x="411810" y="226225"/>
                  </a:lnTo>
                  <a:lnTo>
                    <a:pt x="450088" y="199174"/>
                  </a:lnTo>
                  <a:lnTo>
                    <a:pt x="483146" y="166128"/>
                  </a:lnTo>
                  <a:lnTo>
                    <a:pt x="510197" y="127838"/>
                  </a:lnTo>
                  <a:lnTo>
                    <a:pt x="530466" y="85102"/>
                  </a:lnTo>
                  <a:lnTo>
                    <a:pt x="543204" y="38671"/>
                  </a:lnTo>
                  <a:lnTo>
                    <a:pt x="546595" y="762"/>
                  </a:lnTo>
                  <a:close/>
                </a:path>
                <a:path w="765175" h="858520">
                  <a:moveTo>
                    <a:pt x="764794" y="0"/>
                  </a:moveTo>
                  <a:lnTo>
                    <a:pt x="751852" y="0"/>
                  </a:lnTo>
                  <a:lnTo>
                    <a:pt x="751852" y="858012"/>
                  </a:lnTo>
                  <a:lnTo>
                    <a:pt x="764794" y="858012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9151746" y="6230365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9632</Words>
  <Application>WPS 演示</Application>
  <PresentationFormat>自定义</PresentationFormat>
  <Paragraphs>829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Arial</vt:lpstr>
      <vt:lpstr>宋体</vt:lpstr>
      <vt:lpstr>Wingdings</vt:lpstr>
      <vt:lpstr>Times New Roman</vt:lpstr>
      <vt:lpstr>Times New Roman</vt:lpstr>
      <vt:lpstr>华文新魏</vt:lpstr>
      <vt:lpstr>Wingdings</vt:lpstr>
      <vt:lpstr>Arial</vt:lpstr>
      <vt:lpstr>Symbol</vt:lpstr>
      <vt:lpstr>微软雅黑</vt:lpstr>
      <vt:lpstr>Arial Unicode MS</vt:lpstr>
      <vt:lpstr>Calibri</vt:lpstr>
      <vt:lpstr>Courier New</vt:lpstr>
      <vt:lpstr>Trebuchet MS</vt:lpstr>
      <vt:lpstr>Office Theme</vt:lpstr>
      <vt:lpstr>PowerPoint 演示文稿</vt:lpstr>
      <vt:lpstr>RED-BLACK TREES</vt:lpstr>
      <vt:lpstr>RED-BLACK PROPERTIES</vt:lpstr>
      <vt:lpstr>RED-BLACK TREES</vt:lpstr>
      <vt:lpstr>HEIGHT OF RED-BLACK TREES</vt:lpstr>
      <vt:lpstr>RB TREES: PROVING HEIGHT BOUND</vt:lpstr>
      <vt:lpstr>RB TREES: PROVING HEIGHT BOUND</vt:lpstr>
      <vt:lpstr>RB TREES: PROVING HEIGHT BOUND</vt:lpstr>
      <vt:lpstr>RB TREES: PROVING HEIGHT BOUND</vt:lpstr>
      <vt:lpstr>RB TREES: WORST-CASE TIME</vt:lpstr>
      <vt:lpstr>RED-BLACK TREES: AN EXAMPLE</vt:lpstr>
      <vt:lpstr>RED-BLACK TREES:</vt:lpstr>
      <vt:lpstr>RED-BLACK TREES:</vt:lpstr>
      <vt:lpstr>RED-BLACK TREES:</vt:lpstr>
      <vt:lpstr>RED-BLACK TREES:</vt:lpstr>
      <vt:lpstr>RED-BLACK TREES:</vt:lpstr>
      <vt:lpstr>RED-BLACK TREES:</vt:lpstr>
      <vt:lpstr>RED-BLACK TREES:</vt:lpstr>
      <vt:lpstr>RED-BLACK TREES:</vt:lpstr>
      <vt:lpstr>RED-BLACK TREES:</vt:lpstr>
      <vt:lpstr>RED-BLACK TREES:</vt:lpstr>
      <vt:lpstr>RED-BLACK TREES:</vt:lpstr>
      <vt:lpstr>RB TREES: ROTATION</vt:lpstr>
      <vt:lpstr>RB TREES: ROTATION</vt:lpstr>
      <vt:lpstr>ROTATION EXAMPLE</vt:lpstr>
      <vt:lpstr>ROTATION EXAMPLE</vt:lpstr>
      <vt:lpstr>RED-BLACK TREES: INSERTION</vt:lpstr>
      <vt:lpstr>PowerPoint 演示文稿</vt:lpstr>
      <vt:lpstr>PowerPoint 演示文稿</vt:lpstr>
      <vt:lpstr>RB INSERT: CASE 1</vt:lpstr>
      <vt:lpstr>RB INSERT: CASE 1</vt:lpstr>
      <vt:lpstr>RB INSERT: CASE 2</vt:lpstr>
      <vt:lpstr>RB INSERT: CASE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RED-BLACK TREES</dc:title>
  <dc:creator>XinXiao</dc:creator>
  <cp:lastModifiedBy>大宇哥</cp:lastModifiedBy>
  <cp:revision>29</cp:revision>
  <dcterms:created xsi:type="dcterms:W3CDTF">2020-09-14T14:45:00Z</dcterms:created>
  <dcterms:modified xsi:type="dcterms:W3CDTF">2020-09-26T12:12:31Z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2018-10-15T00:00:00Z</vt:filetime>
  </property>
  <property fmtid="{D5CDD505-2E9C-101B-9397-08002B2CF9AE}" pid="3" name="Creator">
    <vt:lpwstr>Adobe Acrobat Pro 11.0.0</vt:lpwstr>
  </property>
  <property fmtid="{D5CDD505-2E9C-101B-9397-08002B2CF9AE}" pid="4" name="LastSaved">
    <vt:filetime>2020-09-14T00:00:00Z</vt:filetime>
  </property>
  <property fmtid="{D5CDD505-2E9C-101B-9397-08002B2CF9AE}" pid="5" name="KSOProductBuildVer">
    <vt:lpwstr>2052-11.1.0.9999</vt:lpwstr>
  </property>
</Properties>
</file>