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16.fntdata" ContentType="application/x-fontdata"/>
  <Override PartName="/ppt/fonts/font17.fntdata" ContentType="application/x-fontdata"/>
  <Override PartName="/ppt/fonts/font18.fntdata" ContentType="application/x-fontdata"/>
  <Override PartName="/ppt/fonts/font19.fntdata" ContentType="application/x-fontdata"/>
  <Override PartName="/ppt/fonts/font2.fntdata" ContentType="application/x-fontdata"/>
  <Override PartName="/ppt/fonts/font20.fntdata" ContentType="application/x-fontdata"/>
  <Override PartName="/ppt/fonts/font21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26.xml" ContentType="application/vnd.openxmlformats-officedocument.theme+xml"/>
  <Override PartName="/ppt/theme/theme27.xml" ContentType="application/vnd.openxmlformats-officedocument.theme+xml"/>
  <Override PartName="/ppt/theme/theme28.xml" ContentType="application/vnd.openxmlformats-officedocument.theme+xml"/>
  <Override PartName="/ppt/theme/theme29.xml" ContentType="application/vnd.openxmlformats-officedocument.theme+xml"/>
  <Override PartName="/ppt/theme/theme3.xml" ContentType="application/vnd.openxmlformats-officedocument.theme+xml"/>
  <Override PartName="/ppt/theme/theme30.xml" ContentType="application/vnd.openxmlformats-officedocument.theme+xml"/>
  <Override PartName="/ppt/theme/theme31.xml" ContentType="application/vnd.openxmlformats-officedocument.theme+xml"/>
  <Override PartName="/ppt/theme/theme32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  <p:sldMasterId id="2147483698" r:id="rId27"/>
    <p:sldMasterId id="2147483700" r:id="rId28"/>
    <p:sldMasterId id="2147483702" r:id="rId29"/>
    <p:sldMasterId id="2147483704" r:id="rId30"/>
    <p:sldMasterId id="2147483706" r:id="rId31"/>
    <p:sldMasterId id="2147483708" r:id="rId32"/>
  </p:sldMasterIdLst>
  <p:notesMasterIdLst>
    <p:notesMasterId r:id="rId34"/>
  </p:notesMasterIdLst>
  <p:sldIdLst>
    <p:sldId id="350" r:id="rId33"/>
    <p:sldId id="258" r:id="rId35"/>
    <p:sldId id="262" r:id="rId36"/>
    <p:sldId id="265" r:id="rId37"/>
    <p:sldId id="268" r:id="rId38"/>
    <p:sldId id="271" r:id="rId39"/>
    <p:sldId id="274" r:id="rId40"/>
    <p:sldId id="277" r:id="rId41"/>
    <p:sldId id="280" r:id="rId42"/>
    <p:sldId id="283" r:id="rId43"/>
    <p:sldId id="286" r:id="rId44"/>
    <p:sldId id="289" r:id="rId45"/>
    <p:sldId id="292" r:id="rId46"/>
    <p:sldId id="295" r:id="rId47"/>
    <p:sldId id="298" r:id="rId48"/>
    <p:sldId id="301" r:id="rId49"/>
    <p:sldId id="304" r:id="rId50"/>
    <p:sldId id="307" r:id="rId51"/>
    <p:sldId id="310" r:id="rId52"/>
    <p:sldId id="313" r:id="rId53"/>
    <p:sldId id="316" r:id="rId54"/>
    <p:sldId id="319" r:id="rId55"/>
    <p:sldId id="322" r:id="rId56"/>
    <p:sldId id="325" r:id="rId57"/>
    <p:sldId id="328" r:id="rId58"/>
    <p:sldId id="331" r:id="rId59"/>
    <p:sldId id="334" r:id="rId60"/>
    <p:sldId id="337" r:id="rId61"/>
    <p:sldId id="340" r:id="rId62"/>
    <p:sldId id="343" r:id="rId63"/>
    <p:sldId id="346" r:id="rId64"/>
    <p:sldId id="349" r:id="rId65"/>
  </p:sldIdLst>
  <p:sldSz cx="9144000" cy="6858000" type="screen4x3"/>
  <p:notesSz cx="6858000" cy="9144000"/>
  <p:embeddedFontLst>
    <p:embeddedFont>
      <p:font typeface="PNJHGF+TimesNewRoman,Bold" panose="02010600030101010101"/>
      <p:regular r:id="rId69"/>
    </p:embeddedFont>
    <p:embeddedFont>
      <p:font typeface="VBKQLN+TimesNewRoman" panose="02010600030101010101"/>
      <p:regular r:id="rId70"/>
    </p:embeddedFont>
    <p:embeddedFont>
      <p:font typeface="HMNMHR+TimesNewRoman" panose="02020603050405020304"/>
      <p:regular r:id="rId71"/>
    </p:embeddedFont>
    <p:embeddedFont>
      <p:font typeface="GQSDLC+TimesNewRoman" panose="02020603050405020304"/>
      <p:regular r:id="rId72"/>
    </p:embeddedFont>
    <p:embeddedFont>
      <p:font typeface="MUTEVW+TimesNewRoman" panose="02020603050405020304"/>
      <p:regular r:id="rId73"/>
    </p:embeddedFont>
    <p:embeddedFont>
      <p:font typeface="HOPNVI+TimesNewRoman,Italic" panose="02020503050405090304"/>
      <p:italic r:id="rId74"/>
    </p:embeddedFont>
    <p:embeddedFont>
      <p:font typeface="DAPKKL+TimesNewRoman" panose="02020603050405020304"/>
      <p:regular r:id="rId75"/>
    </p:embeddedFont>
    <p:embeddedFont>
      <p:font typeface="FDUEJI+TimesNewRoman" panose="02020603050405020304"/>
      <p:regular r:id="rId76"/>
    </p:embeddedFont>
    <p:embeddedFont>
      <p:font typeface="MRACVE+TimesNewRoman" panose="02020603050405020304"/>
      <p:regular r:id="rId77"/>
    </p:embeddedFont>
    <p:embeddedFont>
      <p:font typeface="Calibri" panose="020F0502020204030204" charset="0"/>
      <p:regular r:id="rId78"/>
      <p:bold r:id="rId79"/>
      <p:italic r:id="rId80"/>
      <p:boldItalic r:id="rId81"/>
    </p:embeddedFont>
    <p:embeddedFont>
      <p:font typeface="等线" panose="02010600030101010101" charset="-122"/>
      <p:regular r:id="rId82"/>
    </p:embeddedFont>
    <p:embeddedFont>
      <p:font typeface="RRSLTA+TimesNewRoman" panose="02020603050405020304"/>
      <p:regular r:id="rId83"/>
    </p:embeddedFont>
    <p:embeddedFont>
      <p:font typeface="OFKWTO+TimesNewRoman" panose="02020603050405020304"/>
      <p:regular r:id="rId84"/>
    </p:embeddedFont>
    <p:embeddedFont>
      <p:font typeface="HMVFNA+TimesNewRoman" panose="02020603050405020304"/>
      <p:regular r:id="rId85"/>
    </p:embeddedFont>
    <p:embeddedFont>
      <p:font typeface="JSKSAG+TimesNewRoman,Italic" panose="02020503050405090304"/>
      <p:italic r:id="rId86"/>
    </p:embeddedFont>
    <p:embeddedFont>
      <p:font typeface="QRSFQJ+TimesNewRoman" panose="02020603050405020304"/>
      <p:regular r:id="rId87"/>
    </p:embeddedFont>
    <p:embeddedFont>
      <p:font typeface="JKDPVB+TimesNewRoman,Italic" panose="02020503050405090304"/>
      <p:italic r:id="rId88"/>
    </p:embeddedFont>
    <p:embeddedFont>
      <p:font typeface="FQUUED+TimesNewRoman" panose="02020603050405020304"/>
      <p:regular r:id="rId89"/>
    </p:embeddedFont>
  </p:embeddedFontLst>
  <p:custDataLst>
    <p:tags r:id="rId9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A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/>
    <p:restoredTop sz="0"/>
  </p:normalViewPr>
  <p:slideViewPr>
    <p:cSldViewPr>
      <p:cViewPr varScale="1">
        <p:scale>
          <a:sx n="63" d="100"/>
          <a:sy n="63" d="100"/>
        </p:scale>
        <p:origin x="38" y="5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0" Type="http://schemas.openxmlformats.org/officeDocument/2006/relationships/tags" Target="tags/tag1.xml"/><Relationship Id="rId9" Type="http://schemas.openxmlformats.org/officeDocument/2006/relationships/slideMaster" Target="slideMasters/slideMaster8.xml"/><Relationship Id="rId89" Type="http://schemas.openxmlformats.org/officeDocument/2006/relationships/font" Target="fonts/font21.fntdata"/><Relationship Id="rId88" Type="http://schemas.openxmlformats.org/officeDocument/2006/relationships/font" Target="fonts/font20.fntdata"/><Relationship Id="rId87" Type="http://schemas.openxmlformats.org/officeDocument/2006/relationships/font" Target="fonts/font19.fntdata"/><Relationship Id="rId86" Type="http://schemas.openxmlformats.org/officeDocument/2006/relationships/font" Target="fonts/font18.fntdata"/><Relationship Id="rId85" Type="http://schemas.openxmlformats.org/officeDocument/2006/relationships/font" Target="fonts/font17.fntdata"/><Relationship Id="rId84" Type="http://schemas.openxmlformats.org/officeDocument/2006/relationships/font" Target="fonts/font16.fntdata"/><Relationship Id="rId83" Type="http://schemas.openxmlformats.org/officeDocument/2006/relationships/font" Target="fonts/font15.fntdata"/><Relationship Id="rId82" Type="http://schemas.openxmlformats.org/officeDocument/2006/relationships/font" Target="fonts/font14.fntdata"/><Relationship Id="rId81" Type="http://schemas.openxmlformats.org/officeDocument/2006/relationships/font" Target="fonts/font13.fntdata"/><Relationship Id="rId80" Type="http://schemas.openxmlformats.org/officeDocument/2006/relationships/font" Target="fonts/font12.fntdata"/><Relationship Id="rId8" Type="http://schemas.openxmlformats.org/officeDocument/2006/relationships/slideMaster" Target="slideMasters/slideMaster7.xml"/><Relationship Id="rId79" Type="http://schemas.openxmlformats.org/officeDocument/2006/relationships/font" Target="fonts/font11.fntdata"/><Relationship Id="rId78" Type="http://schemas.openxmlformats.org/officeDocument/2006/relationships/font" Target="fonts/font10.fntdata"/><Relationship Id="rId77" Type="http://schemas.openxmlformats.org/officeDocument/2006/relationships/font" Target="fonts/font9.fntdata"/><Relationship Id="rId76" Type="http://schemas.openxmlformats.org/officeDocument/2006/relationships/font" Target="fonts/font8.fntdata"/><Relationship Id="rId75" Type="http://schemas.openxmlformats.org/officeDocument/2006/relationships/font" Target="fonts/font7.fntdata"/><Relationship Id="rId74" Type="http://schemas.openxmlformats.org/officeDocument/2006/relationships/font" Target="fonts/font6.fntdata"/><Relationship Id="rId73" Type="http://schemas.openxmlformats.org/officeDocument/2006/relationships/font" Target="fonts/font5.fntdata"/><Relationship Id="rId72" Type="http://schemas.openxmlformats.org/officeDocument/2006/relationships/font" Target="fonts/font4.fntdata"/><Relationship Id="rId71" Type="http://schemas.openxmlformats.org/officeDocument/2006/relationships/font" Target="fonts/font3.fntdata"/><Relationship Id="rId70" Type="http://schemas.openxmlformats.org/officeDocument/2006/relationships/font" Target="fonts/font2.fntdata"/><Relationship Id="rId7" Type="http://schemas.openxmlformats.org/officeDocument/2006/relationships/slideMaster" Target="slideMasters/slideMaster6.xml"/><Relationship Id="rId69" Type="http://schemas.openxmlformats.org/officeDocument/2006/relationships/font" Target="fonts/font1.fntdata"/><Relationship Id="rId68" Type="http://schemas.openxmlformats.org/officeDocument/2006/relationships/tableStyles" Target="tableStyles.xml"/><Relationship Id="rId67" Type="http://schemas.openxmlformats.org/officeDocument/2006/relationships/viewProps" Target="viewProps.xml"/><Relationship Id="rId66" Type="http://schemas.openxmlformats.org/officeDocument/2006/relationships/presProps" Target="presProps.xml"/><Relationship Id="rId65" Type="http://schemas.openxmlformats.org/officeDocument/2006/relationships/slide" Target="slides/slide32.xml"/><Relationship Id="rId64" Type="http://schemas.openxmlformats.org/officeDocument/2006/relationships/slide" Target="slides/slide31.xml"/><Relationship Id="rId63" Type="http://schemas.openxmlformats.org/officeDocument/2006/relationships/slide" Target="slides/slide30.xml"/><Relationship Id="rId62" Type="http://schemas.openxmlformats.org/officeDocument/2006/relationships/slide" Target="slides/slide29.xml"/><Relationship Id="rId61" Type="http://schemas.openxmlformats.org/officeDocument/2006/relationships/slide" Target="slides/slide28.xml"/><Relationship Id="rId60" Type="http://schemas.openxmlformats.org/officeDocument/2006/relationships/slide" Target="slides/slide27.xml"/><Relationship Id="rId6" Type="http://schemas.openxmlformats.org/officeDocument/2006/relationships/slideMaster" Target="slideMasters/slideMaster5.xml"/><Relationship Id="rId59" Type="http://schemas.openxmlformats.org/officeDocument/2006/relationships/slide" Target="slides/slide26.xml"/><Relationship Id="rId58" Type="http://schemas.openxmlformats.org/officeDocument/2006/relationships/slide" Target="slides/slide25.xml"/><Relationship Id="rId57" Type="http://schemas.openxmlformats.org/officeDocument/2006/relationships/slide" Target="slides/slide24.xml"/><Relationship Id="rId56" Type="http://schemas.openxmlformats.org/officeDocument/2006/relationships/slide" Target="slides/slide23.xml"/><Relationship Id="rId55" Type="http://schemas.openxmlformats.org/officeDocument/2006/relationships/slide" Target="slides/slide22.xml"/><Relationship Id="rId54" Type="http://schemas.openxmlformats.org/officeDocument/2006/relationships/slide" Target="slides/slide21.xml"/><Relationship Id="rId53" Type="http://schemas.openxmlformats.org/officeDocument/2006/relationships/slide" Target="slides/slide20.xml"/><Relationship Id="rId52" Type="http://schemas.openxmlformats.org/officeDocument/2006/relationships/slide" Target="slides/slide19.xml"/><Relationship Id="rId51" Type="http://schemas.openxmlformats.org/officeDocument/2006/relationships/slide" Target="slides/slide18.xml"/><Relationship Id="rId50" Type="http://schemas.openxmlformats.org/officeDocument/2006/relationships/slide" Target="slides/slide17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16.xml"/><Relationship Id="rId48" Type="http://schemas.openxmlformats.org/officeDocument/2006/relationships/slide" Target="slides/slide15.xml"/><Relationship Id="rId47" Type="http://schemas.openxmlformats.org/officeDocument/2006/relationships/slide" Target="slides/slide14.xml"/><Relationship Id="rId46" Type="http://schemas.openxmlformats.org/officeDocument/2006/relationships/slide" Target="slides/slide13.xml"/><Relationship Id="rId45" Type="http://schemas.openxmlformats.org/officeDocument/2006/relationships/slide" Target="slides/slide12.xml"/><Relationship Id="rId44" Type="http://schemas.openxmlformats.org/officeDocument/2006/relationships/slide" Target="slides/slide11.xml"/><Relationship Id="rId43" Type="http://schemas.openxmlformats.org/officeDocument/2006/relationships/slide" Target="slides/slide10.xml"/><Relationship Id="rId42" Type="http://schemas.openxmlformats.org/officeDocument/2006/relationships/slide" Target="slides/slide9.xml"/><Relationship Id="rId41" Type="http://schemas.openxmlformats.org/officeDocument/2006/relationships/slide" Target="slides/slide8.xml"/><Relationship Id="rId40" Type="http://schemas.openxmlformats.org/officeDocument/2006/relationships/slide" Target="slides/slide7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6.xml"/><Relationship Id="rId38" Type="http://schemas.openxmlformats.org/officeDocument/2006/relationships/slide" Target="slides/slide5.xml"/><Relationship Id="rId37" Type="http://schemas.openxmlformats.org/officeDocument/2006/relationships/slide" Target="slides/slide4.xml"/><Relationship Id="rId36" Type="http://schemas.openxmlformats.org/officeDocument/2006/relationships/slide" Target="slides/slide3.xml"/><Relationship Id="rId35" Type="http://schemas.openxmlformats.org/officeDocument/2006/relationships/slide" Target="slides/slide2.xml"/><Relationship Id="rId34" Type="http://schemas.openxmlformats.org/officeDocument/2006/relationships/notesMaster" Target="notesMasters/notesMaster1.xml"/><Relationship Id="rId33" Type="http://schemas.openxmlformats.org/officeDocument/2006/relationships/slide" Target="slides/slide1.xml"/><Relationship Id="rId32" Type="http://schemas.openxmlformats.org/officeDocument/2006/relationships/slideMaster" Target="slideMasters/slideMaster31.xml"/><Relationship Id="rId31" Type="http://schemas.openxmlformats.org/officeDocument/2006/relationships/slideMaster" Target="slideMasters/slideMaster30.xml"/><Relationship Id="rId30" Type="http://schemas.openxmlformats.org/officeDocument/2006/relationships/slideMaster" Target="slideMasters/slideMaster29.xml"/><Relationship Id="rId3" Type="http://schemas.openxmlformats.org/officeDocument/2006/relationships/slideMaster" Target="slideMasters/slideMaster2.xml"/><Relationship Id="rId29" Type="http://schemas.openxmlformats.org/officeDocument/2006/relationships/slideMaster" Target="slideMasters/slideMaster28.xml"/><Relationship Id="rId28" Type="http://schemas.openxmlformats.org/officeDocument/2006/relationships/slideMaster" Target="slideMasters/slideMaster27.xml"/><Relationship Id="rId27" Type="http://schemas.openxmlformats.org/officeDocument/2006/relationships/slideMaster" Target="slideMasters/slideMaster26.xml"/><Relationship Id="rId26" Type="http://schemas.openxmlformats.org/officeDocument/2006/relationships/slideMaster" Target="slideMasters/slideMaster25.xml"/><Relationship Id="rId25" Type="http://schemas.openxmlformats.org/officeDocument/2006/relationships/slideMaster" Target="slideMasters/slideMaster24.xml"/><Relationship Id="rId24" Type="http://schemas.openxmlformats.org/officeDocument/2006/relationships/slideMaster" Target="slideMasters/slideMaster23.xml"/><Relationship Id="rId23" Type="http://schemas.openxmlformats.org/officeDocument/2006/relationships/slideMaster" Target="slideMasters/slideMaster22.xml"/><Relationship Id="rId22" Type="http://schemas.openxmlformats.org/officeDocument/2006/relationships/slideMaster" Target="slideMasters/slideMaster21.xml"/><Relationship Id="rId21" Type="http://schemas.openxmlformats.org/officeDocument/2006/relationships/slideMaster" Target="slideMasters/slideMaster20.xml"/><Relationship Id="rId20" Type="http://schemas.openxmlformats.org/officeDocument/2006/relationships/slideMaster" Target="slideMasters/slideMaster19.xml"/><Relationship Id="rId2" Type="http://schemas.openxmlformats.org/officeDocument/2006/relationships/theme" Target="theme/theme1.xml"/><Relationship Id="rId19" Type="http://schemas.openxmlformats.org/officeDocument/2006/relationships/slideMaster" Target="slideMasters/slideMaster18.xml"/><Relationship Id="rId18" Type="http://schemas.openxmlformats.org/officeDocument/2006/relationships/slideMaster" Target="slideMasters/slideMaster17.xml"/><Relationship Id="rId17" Type="http://schemas.openxmlformats.org/officeDocument/2006/relationships/slideMaster" Target="slideMasters/slideMaster16.xml"/><Relationship Id="rId16" Type="http://schemas.openxmlformats.org/officeDocument/2006/relationships/slideMaster" Target="slideMasters/slideMaster15.xml"/><Relationship Id="rId15" Type="http://schemas.openxmlformats.org/officeDocument/2006/relationships/slideMaster" Target="slideMasters/slideMaster14.xml"/><Relationship Id="rId14" Type="http://schemas.openxmlformats.org/officeDocument/2006/relationships/slideMaster" Target="slideMasters/slideMaster13.xml"/><Relationship Id="rId13" Type="http://schemas.openxmlformats.org/officeDocument/2006/relationships/slideMaster" Target="slideMasters/slideMaster12.xml"/><Relationship Id="rId12" Type="http://schemas.openxmlformats.org/officeDocument/2006/relationships/slideMaster" Target="slideMasters/slideMaster1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35F751-4594-4C77-AFFB-3D6E9246E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A9BF7-71EF-4A44-A3DB-156E48FA8D3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>
          <a:xfrm>
            <a:off x="378718" y="429325"/>
            <a:ext cx="6816928" cy="275340"/>
          </a:xfrm>
        </p:spPr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>
          <a:xfrm>
            <a:off x="378718" y="2468625"/>
            <a:ext cx="6816928" cy="1376699"/>
          </a:xfrm>
        </p:spPr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378718" y="9981831"/>
            <a:ext cx="1742103" cy="275340"/>
          </a:xfrm>
        </p:spPr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2575284" y="9981831"/>
            <a:ext cx="2423796" cy="2753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5453543" y="9981831"/>
            <a:ext cx="1742103" cy="275340"/>
          </a:xfrm>
        </p:spPr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>
          <a:xfrm>
            <a:off x="378718" y="429325"/>
            <a:ext cx="6816928" cy="275340"/>
          </a:xfrm>
        </p:spPr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>
          <a:xfrm>
            <a:off x="378718" y="2468625"/>
            <a:ext cx="6816928" cy="1376699"/>
          </a:xfrm>
        </p:spPr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378718" y="9981831"/>
            <a:ext cx="1742103" cy="275340"/>
          </a:xfrm>
        </p:spPr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2575284" y="9981831"/>
            <a:ext cx="2423796" cy="2753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5453543" y="9981831"/>
            <a:ext cx="1742103" cy="275340"/>
          </a:xfrm>
        </p:spPr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>
          <a:xfrm>
            <a:off x="378718" y="429325"/>
            <a:ext cx="6816928" cy="275340"/>
          </a:xfrm>
        </p:spPr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>
          <a:xfrm>
            <a:off x="378718" y="2468625"/>
            <a:ext cx="6816928" cy="1376699"/>
          </a:xfrm>
        </p:spPr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378718" y="9981831"/>
            <a:ext cx="1742103" cy="275340"/>
          </a:xfrm>
        </p:spPr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2575284" y="9981831"/>
            <a:ext cx="2423796" cy="2753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5453543" y="9981831"/>
            <a:ext cx="1742103" cy="275340"/>
          </a:xfrm>
        </p:spPr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>
          <a:xfrm>
            <a:off x="378718" y="429325"/>
            <a:ext cx="6816928" cy="275340"/>
          </a:xfrm>
        </p:spPr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>
          <a:xfrm>
            <a:off x="378718" y="2468625"/>
            <a:ext cx="6816928" cy="1376699"/>
          </a:xfrm>
        </p:spPr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378718" y="9981831"/>
            <a:ext cx="1742103" cy="275340"/>
          </a:xfrm>
        </p:spPr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2575284" y="9981831"/>
            <a:ext cx="2423796" cy="2753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5453543" y="9981831"/>
            <a:ext cx="1742103" cy="275340"/>
          </a:xfrm>
        </p:spPr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>
          <a:xfrm>
            <a:off x="378718" y="429325"/>
            <a:ext cx="6816928" cy="275340"/>
          </a:xfrm>
        </p:spPr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>
          <a:xfrm>
            <a:off x="378718" y="2468625"/>
            <a:ext cx="6816928" cy="1376699"/>
          </a:xfrm>
        </p:spPr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378718" y="9981831"/>
            <a:ext cx="1742103" cy="275340"/>
          </a:xfrm>
        </p:spPr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2575284" y="9981831"/>
            <a:ext cx="2423796" cy="2753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5453543" y="9981831"/>
            <a:ext cx="1742103" cy="275340"/>
          </a:xfrm>
        </p:spPr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>
          <a:xfrm>
            <a:off x="378718" y="429325"/>
            <a:ext cx="6816928" cy="275340"/>
          </a:xfrm>
        </p:spPr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>
          <a:xfrm>
            <a:off x="378718" y="2468625"/>
            <a:ext cx="6816928" cy="1376699"/>
          </a:xfrm>
        </p:spPr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378718" y="9981831"/>
            <a:ext cx="1742103" cy="275340"/>
          </a:xfrm>
        </p:spPr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2575284" y="9981831"/>
            <a:ext cx="2423796" cy="2753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5453543" y="9981831"/>
            <a:ext cx="1742103" cy="275340"/>
          </a:xfrm>
        </p:spPr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>
          <a:xfrm>
            <a:off x="378718" y="429325"/>
            <a:ext cx="6816928" cy="275340"/>
          </a:xfrm>
        </p:spPr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>
          <a:xfrm>
            <a:off x="378718" y="2468625"/>
            <a:ext cx="6816928" cy="1376699"/>
          </a:xfrm>
        </p:spPr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378718" y="9981831"/>
            <a:ext cx="1742103" cy="275340"/>
          </a:xfrm>
        </p:spPr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2575284" y="9981831"/>
            <a:ext cx="2423796" cy="2753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5453543" y="9981831"/>
            <a:ext cx="1742103" cy="275340"/>
          </a:xfrm>
        </p:spPr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>
          <a:xfrm>
            <a:off x="378718" y="429325"/>
            <a:ext cx="6816928" cy="275340"/>
          </a:xfrm>
        </p:spPr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>
          <a:xfrm>
            <a:off x="378718" y="2468625"/>
            <a:ext cx="6816928" cy="1376699"/>
          </a:xfrm>
        </p:spPr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378718" y="9981831"/>
            <a:ext cx="1742103" cy="275340"/>
          </a:xfrm>
        </p:spPr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2575284" y="9981831"/>
            <a:ext cx="2423796" cy="2753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5453543" y="9981831"/>
            <a:ext cx="1742103" cy="275340"/>
          </a:xfrm>
        </p:spPr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>
          <a:xfrm>
            <a:off x="378718" y="429325"/>
            <a:ext cx="6816928" cy="275340"/>
          </a:xfrm>
        </p:spPr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>
          <a:xfrm>
            <a:off x="378718" y="2468625"/>
            <a:ext cx="6816928" cy="1376699"/>
          </a:xfrm>
        </p:spPr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378718" y="9981831"/>
            <a:ext cx="1742103" cy="275340"/>
          </a:xfrm>
        </p:spPr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2575284" y="9981831"/>
            <a:ext cx="2423796" cy="2753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5453543" y="9981831"/>
            <a:ext cx="1742103" cy="275340"/>
          </a:xfrm>
        </p:spPr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>
          <a:xfrm>
            <a:off x="378718" y="429325"/>
            <a:ext cx="6816928" cy="275340"/>
          </a:xfrm>
        </p:spPr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>
          <a:xfrm>
            <a:off x="378718" y="2468625"/>
            <a:ext cx="6816928" cy="1376699"/>
          </a:xfrm>
        </p:spPr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378718" y="9981831"/>
            <a:ext cx="1742103" cy="275340"/>
          </a:xfrm>
        </p:spPr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2575284" y="9981831"/>
            <a:ext cx="2423796" cy="2753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5453543" y="9981831"/>
            <a:ext cx="1742103" cy="275340"/>
          </a:xfrm>
        </p:spPr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>
          <a:xfrm>
            <a:off x="378718" y="429325"/>
            <a:ext cx="6816928" cy="275340"/>
          </a:xfrm>
        </p:spPr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>
          <a:xfrm>
            <a:off x="378718" y="2468625"/>
            <a:ext cx="6816928" cy="1376699"/>
          </a:xfrm>
        </p:spPr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378718" y="9981831"/>
            <a:ext cx="1742103" cy="275340"/>
          </a:xfrm>
        </p:spPr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2575284" y="9981831"/>
            <a:ext cx="2423796" cy="2753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5453543" y="9981831"/>
            <a:ext cx="1742103" cy="275340"/>
          </a:xfrm>
        </p:spPr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>
          <a:xfrm>
            <a:off x="378718" y="429325"/>
            <a:ext cx="6816928" cy="275340"/>
          </a:xfrm>
        </p:spPr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>
          <a:xfrm>
            <a:off x="378718" y="2468625"/>
            <a:ext cx="6816928" cy="1376699"/>
          </a:xfrm>
        </p:spPr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378718" y="9981831"/>
            <a:ext cx="1742103" cy="275340"/>
          </a:xfrm>
        </p:spPr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2575284" y="9981831"/>
            <a:ext cx="2423796" cy="2753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5453543" y="9981831"/>
            <a:ext cx="1742103" cy="275340"/>
          </a:xfrm>
        </p:spPr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>
          <a:xfrm>
            <a:off x="378718" y="429325"/>
            <a:ext cx="6816928" cy="275340"/>
          </a:xfrm>
        </p:spPr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>
          <a:xfrm>
            <a:off x="378718" y="2468625"/>
            <a:ext cx="6816928" cy="1376699"/>
          </a:xfrm>
        </p:spPr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378718" y="9981831"/>
            <a:ext cx="1742103" cy="275340"/>
          </a:xfrm>
        </p:spPr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2575284" y="9981831"/>
            <a:ext cx="2423796" cy="2753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5453543" y="9981831"/>
            <a:ext cx="1742103" cy="275340"/>
          </a:xfrm>
        </p:spPr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>
          <a:xfrm>
            <a:off x="378718" y="429325"/>
            <a:ext cx="6816928" cy="275340"/>
          </a:xfrm>
        </p:spPr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>
          <a:xfrm>
            <a:off x="378718" y="2468625"/>
            <a:ext cx="6816928" cy="1376699"/>
          </a:xfrm>
        </p:spPr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378718" y="9981831"/>
            <a:ext cx="1742103" cy="275340"/>
          </a:xfrm>
        </p:spPr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2575284" y="9981831"/>
            <a:ext cx="2423796" cy="2753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5453543" y="9981831"/>
            <a:ext cx="1742103" cy="275340"/>
          </a:xfrm>
        </p:spPr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>
          <a:xfrm>
            <a:off x="378718" y="429325"/>
            <a:ext cx="6816928" cy="275340"/>
          </a:xfrm>
        </p:spPr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>
          <a:xfrm>
            <a:off x="378718" y="2468625"/>
            <a:ext cx="6816928" cy="1376699"/>
          </a:xfrm>
        </p:spPr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378718" y="9981831"/>
            <a:ext cx="1742103" cy="275340"/>
          </a:xfrm>
        </p:spPr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2575284" y="9981831"/>
            <a:ext cx="2423796" cy="2753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5453543" y="9981831"/>
            <a:ext cx="1742103" cy="275340"/>
          </a:xfrm>
        </p:spPr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>
          <a:xfrm>
            <a:off x="378718" y="429325"/>
            <a:ext cx="6816928" cy="275340"/>
          </a:xfrm>
        </p:spPr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>
          <a:xfrm>
            <a:off x="378718" y="2468625"/>
            <a:ext cx="6816928" cy="1376699"/>
          </a:xfrm>
        </p:spPr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378718" y="9981831"/>
            <a:ext cx="1742103" cy="275340"/>
          </a:xfrm>
        </p:spPr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2575284" y="9981831"/>
            <a:ext cx="2423796" cy="2753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5453543" y="9981831"/>
            <a:ext cx="1742103" cy="275340"/>
          </a:xfrm>
        </p:spPr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>
          <a:xfrm>
            <a:off x="378718" y="429325"/>
            <a:ext cx="6816928" cy="275340"/>
          </a:xfrm>
        </p:spPr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>
          <a:xfrm>
            <a:off x="378718" y="2468625"/>
            <a:ext cx="6816928" cy="1376699"/>
          </a:xfrm>
        </p:spPr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378718" y="9981831"/>
            <a:ext cx="1742103" cy="275340"/>
          </a:xfrm>
        </p:spPr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2575284" y="9981831"/>
            <a:ext cx="2423796" cy="2753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5453543" y="9981831"/>
            <a:ext cx="1742103" cy="275340"/>
          </a:xfrm>
        </p:spPr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>
          <a:xfrm>
            <a:off x="378718" y="429325"/>
            <a:ext cx="6816928" cy="275340"/>
          </a:xfrm>
        </p:spPr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>
          <a:xfrm>
            <a:off x="378718" y="2468625"/>
            <a:ext cx="6816928" cy="1376699"/>
          </a:xfrm>
        </p:spPr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378718" y="9981831"/>
            <a:ext cx="1742103" cy="275340"/>
          </a:xfrm>
        </p:spPr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2575284" y="9981831"/>
            <a:ext cx="2423796" cy="2753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5453543" y="9981831"/>
            <a:ext cx="1742103" cy="275340"/>
          </a:xfrm>
        </p:spPr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>
          <a:xfrm>
            <a:off x="378718" y="429325"/>
            <a:ext cx="6816928" cy="275340"/>
          </a:xfrm>
        </p:spPr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>
          <a:xfrm>
            <a:off x="378718" y="2468625"/>
            <a:ext cx="6816928" cy="1376699"/>
          </a:xfrm>
        </p:spPr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378718" y="9981831"/>
            <a:ext cx="1742103" cy="275340"/>
          </a:xfrm>
        </p:spPr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2575284" y="9981831"/>
            <a:ext cx="2423796" cy="2753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5453543" y="9981831"/>
            <a:ext cx="1742103" cy="275340"/>
          </a:xfrm>
        </p:spPr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>
          <a:xfrm>
            <a:off x="378718" y="429325"/>
            <a:ext cx="6816928" cy="275340"/>
          </a:xfrm>
        </p:spPr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>
          <a:xfrm>
            <a:off x="378718" y="2468625"/>
            <a:ext cx="6816928" cy="1376699"/>
          </a:xfrm>
        </p:spPr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378718" y="9981831"/>
            <a:ext cx="1742103" cy="275340"/>
          </a:xfrm>
        </p:spPr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2575284" y="9981831"/>
            <a:ext cx="2423796" cy="2753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5453543" y="9981831"/>
            <a:ext cx="1742103" cy="275340"/>
          </a:xfrm>
        </p:spPr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>
          <a:xfrm>
            <a:off x="378718" y="429325"/>
            <a:ext cx="6816928" cy="275340"/>
          </a:xfrm>
        </p:spPr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>
          <a:xfrm>
            <a:off x="378718" y="2468625"/>
            <a:ext cx="6816928" cy="1376699"/>
          </a:xfrm>
        </p:spPr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378718" y="9981831"/>
            <a:ext cx="1742103" cy="275340"/>
          </a:xfrm>
        </p:spPr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2575284" y="9981831"/>
            <a:ext cx="2423796" cy="2753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5453543" y="9981831"/>
            <a:ext cx="1742103" cy="275340"/>
          </a:xfrm>
        </p:spPr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>
          <a:xfrm>
            <a:off x="378718" y="429325"/>
            <a:ext cx="6816928" cy="275340"/>
          </a:xfrm>
        </p:spPr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>
          <a:xfrm>
            <a:off x="378718" y="2468625"/>
            <a:ext cx="6816928" cy="1376699"/>
          </a:xfrm>
        </p:spPr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378718" y="9981831"/>
            <a:ext cx="1742103" cy="275340"/>
          </a:xfrm>
        </p:spPr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2575284" y="9981831"/>
            <a:ext cx="2423796" cy="2753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5453543" y="9981831"/>
            <a:ext cx="1742103" cy="275340"/>
          </a:xfrm>
        </p:spPr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>
          <a:xfrm>
            <a:off x="378718" y="429325"/>
            <a:ext cx="6816928" cy="275340"/>
          </a:xfrm>
        </p:spPr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>
          <a:xfrm>
            <a:off x="378718" y="2468625"/>
            <a:ext cx="6816928" cy="1376699"/>
          </a:xfrm>
        </p:spPr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378718" y="9981831"/>
            <a:ext cx="1742103" cy="275340"/>
          </a:xfrm>
        </p:spPr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2575284" y="9981831"/>
            <a:ext cx="2423796" cy="2753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5453543" y="9981831"/>
            <a:ext cx="1742103" cy="275340"/>
          </a:xfrm>
        </p:spPr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>
          <a:xfrm>
            <a:off x="378718" y="429325"/>
            <a:ext cx="6816928" cy="275340"/>
          </a:xfrm>
        </p:spPr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>
          <a:xfrm>
            <a:off x="378718" y="2468625"/>
            <a:ext cx="6816928" cy="1376699"/>
          </a:xfrm>
        </p:spPr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378718" y="9981831"/>
            <a:ext cx="1742103" cy="275340"/>
          </a:xfrm>
        </p:spPr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2575284" y="9981831"/>
            <a:ext cx="2423796" cy="2753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5453543" y="9981831"/>
            <a:ext cx="1742103" cy="275340"/>
          </a:xfrm>
        </p:spPr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z="4500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9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z="1800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z="4500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z="1800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472" y="1600008"/>
            <a:ext cx="4032238" cy="452639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1" y="1600008"/>
            <a:ext cx="4032238" cy="452639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z="2100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3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z="2100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3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z="2400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z="2400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z="2100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z="1800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z="1500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z="1500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z="1200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z="2400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z="1500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>
          <a:xfrm>
            <a:off x="378718" y="429325"/>
            <a:ext cx="6816928" cy="275340"/>
          </a:xfrm>
        </p:spPr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>
          <a:xfrm>
            <a:off x="378718" y="2468625"/>
            <a:ext cx="6816928" cy="1376699"/>
          </a:xfrm>
        </p:spPr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378718" y="9981831"/>
            <a:ext cx="1742103" cy="275340"/>
          </a:xfrm>
        </p:spPr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2575284" y="9981831"/>
            <a:ext cx="2423796" cy="2753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5453543" y="9981831"/>
            <a:ext cx="1742103" cy="275340"/>
          </a:xfrm>
        </p:spPr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265" y="275069"/>
            <a:ext cx="2057264" cy="5851334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472" y="275069"/>
            <a:ext cx="6052531" cy="5851334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>
          <a:xfrm>
            <a:off x="378718" y="429325"/>
            <a:ext cx="6816928" cy="275340"/>
          </a:xfrm>
        </p:spPr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>
          <a:xfrm>
            <a:off x="378718" y="2468625"/>
            <a:ext cx="6816928" cy="1376699"/>
          </a:xfrm>
        </p:spPr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378718" y="9981831"/>
            <a:ext cx="1742103" cy="275340"/>
          </a:xfrm>
        </p:spPr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2575284" y="9981831"/>
            <a:ext cx="2423796" cy="2753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5453543" y="9981831"/>
            <a:ext cx="1742103" cy="275340"/>
          </a:xfrm>
        </p:spPr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>
          <a:xfrm>
            <a:off x="378718" y="429325"/>
            <a:ext cx="6816928" cy="275340"/>
          </a:xfrm>
        </p:spPr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>
          <a:xfrm>
            <a:off x="378718" y="2468625"/>
            <a:ext cx="6816928" cy="1376699"/>
          </a:xfrm>
        </p:spPr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378718" y="9981831"/>
            <a:ext cx="1742103" cy="275340"/>
          </a:xfrm>
        </p:spPr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2575284" y="9981831"/>
            <a:ext cx="2423796" cy="2753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5453543" y="9981831"/>
            <a:ext cx="1742103" cy="275340"/>
          </a:xfrm>
        </p:spPr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>
          <a:xfrm>
            <a:off x="378718" y="429325"/>
            <a:ext cx="6816928" cy="275340"/>
          </a:xfrm>
        </p:spPr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>
          <a:xfrm>
            <a:off x="378718" y="2468625"/>
            <a:ext cx="6816928" cy="1376699"/>
          </a:xfrm>
        </p:spPr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378718" y="9981831"/>
            <a:ext cx="1742103" cy="275340"/>
          </a:xfrm>
        </p:spPr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2575284" y="9981831"/>
            <a:ext cx="2423796" cy="2753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5453543" y="9981831"/>
            <a:ext cx="1742103" cy="275340"/>
          </a:xfrm>
        </p:spPr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>
          <a:xfrm>
            <a:off x="378718" y="429325"/>
            <a:ext cx="6816928" cy="275340"/>
          </a:xfrm>
        </p:spPr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>
          <a:xfrm>
            <a:off x="378718" y="2468625"/>
            <a:ext cx="6816928" cy="1376699"/>
          </a:xfrm>
        </p:spPr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378718" y="9981831"/>
            <a:ext cx="1742103" cy="275340"/>
          </a:xfrm>
        </p:spPr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2575284" y="9981831"/>
            <a:ext cx="2423796" cy="2753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5453543" y="9981831"/>
            <a:ext cx="1742103" cy="275340"/>
          </a:xfrm>
        </p:spPr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>
          <a:xfrm>
            <a:off x="378718" y="429325"/>
            <a:ext cx="6816928" cy="275340"/>
          </a:xfrm>
        </p:spPr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>
          <a:xfrm>
            <a:off x="378718" y="2468625"/>
            <a:ext cx="6816928" cy="1376699"/>
          </a:xfrm>
        </p:spPr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378718" y="9981831"/>
            <a:ext cx="1742103" cy="275340"/>
          </a:xfrm>
        </p:spPr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2575284" y="9981831"/>
            <a:ext cx="2423796" cy="2753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5453543" y="9981831"/>
            <a:ext cx="1742103" cy="275340"/>
          </a:xfrm>
        </p:spPr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2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3.xml"/></Relationships>
</file>

<file path=ppt/slideMasters/_rels/slideMaster14.xml.rels><?xml version="1.0" encoding="UTF-8" standalone="yes"?>
<Relationships xmlns="http://schemas.openxmlformats.org/package/2006/relationships"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4.xml"/></Relationships>
</file>

<file path=ppt/slideMasters/_rels/slideMaster15.xml.rels><?xml version="1.0" encoding="UTF-8" standalone="yes"?>
<Relationships xmlns="http://schemas.openxmlformats.org/package/2006/relationships"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15.xml"/></Relationships>
</file>

<file path=ppt/slideMasters/_rels/slideMaster16.xml.rels><?xml version="1.0" encoding="UTF-8" standalone="yes"?>
<Relationships xmlns="http://schemas.openxmlformats.org/package/2006/relationships"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16.xml"/></Relationships>
</file>

<file path=ppt/slideMasters/_rels/slideMaster17.xml.rels><?xml version="1.0" encoding="UTF-8" standalone="yes"?>
<Relationships xmlns="http://schemas.openxmlformats.org/package/2006/relationships"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17.xml"/></Relationships>
</file>

<file path=ppt/slideMasters/_rels/slideMaster18.xml.rels><?xml version="1.0" encoding="UTF-8" standalone="yes"?>
<Relationships xmlns="http://schemas.openxmlformats.org/package/2006/relationships"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18.xml"/></Relationships>
</file>

<file path=ppt/slideMasters/_rels/slideMaster19.xml.rels><?xml version="1.0" encoding="UTF-8" standalone="yes"?>
<Relationships xmlns="http://schemas.openxmlformats.org/package/2006/relationships"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1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20.xml.rels><?xml version="1.0" encoding="UTF-8" standalone="yes"?>
<Relationships xmlns="http://schemas.openxmlformats.org/package/2006/relationships"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20.xml"/></Relationships>
</file>

<file path=ppt/slideMasters/_rels/slideMaster21.xml.rels><?xml version="1.0" encoding="UTF-8" standalone="yes"?>
<Relationships xmlns="http://schemas.openxmlformats.org/package/2006/relationships"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21.xml"/></Relationships>
</file>

<file path=ppt/slideMasters/_rels/slideMaster2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22.xml"/></Relationships>
</file>

<file path=ppt/slideMasters/_rels/slideMaster23.xml.rels><?xml version="1.0" encoding="UTF-8" standalone="yes"?>
<Relationships xmlns="http://schemas.openxmlformats.org/package/2006/relationships"><Relationship Id="rId2" Type="http://schemas.openxmlformats.org/officeDocument/2006/relationships/theme" Target="../theme/theme23.xml"/><Relationship Id="rId1" Type="http://schemas.openxmlformats.org/officeDocument/2006/relationships/slideLayout" Target="../slideLayouts/slideLayout23.xml"/></Relationships>
</file>

<file path=ppt/slideMasters/_rels/slideMaster24.xml.rels><?xml version="1.0" encoding="UTF-8" standalone="yes"?>
<Relationships xmlns="http://schemas.openxmlformats.org/package/2006/relationships"><Relationship Id="rId2" Type="http://schemas.openxmlformats.org/officeDocument/2006/relationships/theme" Target="../theme/theme24.xml"/><Relationship Id="rId1" Type="http://schemas.openxmlformats.org/officeDocument/2006/relationships/slideLayout" Target="../slideLayouts/slideLayout24.xml"/></Relationships>
</file>

<file path=ppt/slideMasters/_rels/slideMaster25.xml.rels><?xml version="1.0" encoding="UTF-8" standalone="yes"?>
<Relationships xmlns="http://schemas.openxmlformats.org/package/2006/relationships"><Relationship Id="rId2" Type="http://schemas.openxmlformats.org/officeDocument/2006/relationships/theme" Target="../theme/theme25.xml"/><Relationship Id="rId1" Type="http://schemas.openxmlformats.org/officeDocument/2006/relationships/slideLayout" Target="../slideLayouts/slideLayout25.xml"/></Relationships>
</file>

<file path=ppt/slideMasters/_rels/slideMaster26.xml.rels><?xml version="1.0" encoding="UTF-8" standalone="yes"?>
<Relationships xmlns="http://schemas.openxmlformats.org/package/2006/relationships"><Relationship Id="rId2" Type="http://schemas.openxmlformats.org/officeDocument/2006/relationships/theme" Target="../theme/theme26.xml"/><Relationship Id="rId1" Type="http://schemas.openxmlformats.org/officeDocument/2006/relationships/slideLayout" Target="../slideLayouts/slideLayout26.xml"/></Relationships>
</file>

<file path=ppt/slideMasters/_rels/slideMaster27.xml.rels><?xml version="1.0" encoding="UTF-8" standalone="yes"?>
<Relationships xmlns="http://schemas.openxmlformats.org/package/2006/relationships"><Relationship Id="rId2" Type="http://schemas.openxmlformats.org/officeDocument/2006/relationships/theme" Target="../theme/theme27.xml"/><Relationship Id="rId1" Type="http://schemas.openxmlformats.org/officeDocument/2006/relationships/slideLayout" Target="../slideLayouts/slideLayout27.xml"/></Relationships>
</file>

<file path=ppt/slideMasters/_rels/slideMaster28.xml.rels><?xml version="1.0" encoding="UTF-8" standalone="yes"?>
<Relationships xmlns="http://schemas.openxmlformats.org/package/2006/relationships"><Relationship Id="rId2" Type="http://schemas.openxmlformats.org/officeDocument/2006/relationships/theme" Target="../theme/theme28.xml"/><Relationship Id="rId1" Type="http://schemas.openxmlformats.org/officeDocument/2006/relationships/slideLayout" Target="../slideLayouts/slideLayout28.xml"/></Relationships>
</file>

<file path=ppt/slideMasters/_rels/slideMaster29.xml.rels><?xml version="1.0" encoding="UTF-8" standalone="yes"?>
<Relationships xmlns="http://schemas.openxmlformats.org/package/2006/relationships"><Relationship Id="rId2" Type="http://schemas.openxmlformats.org/officeDocument/2006/relationships/theme" Target="../theme/theme29.xml"/><Relationship Id="rId1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30.xml.rels><?xml version="1.0" encoding="UTF-8" standalone="yes"?>
<Relationships xmlns="http://schemas.openxmlformats.org/package/2006/relationships"><Relationship Id="rId2" Type="http://schemas.openxmlformats.org/officeDocument/2006/relationships/theme" Target="../theme/theme30.xml"/><Relationship Id="rId1" Type="http://schemas.openxmlformats.org/officeDocument/2006/relationships/slideLayout" Target="../slideLayouts/slideLayout30.xml"/></Relationships>
</file>

<file path=ppt/slideMasters/_rels/slideMaster3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9.xml"/><Relationship Id="rId8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2" Type="http://schemas.openxmlformats.org/officeDocument/2006/relationships/theme" Target="../theme/theme31.xml"/><Relationship Id="rId11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718" y="429325"/>
            <a:ext cx="6816928" cy="17173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718" y="2468625"/>
            <a:ext cx="6816928" cy="7083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5284" y="9981831"/>
            <a:ext cx="2423796" cy="5366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6940" rtl="0" eaLnBrk="1" latinLnBrk="0" hangingPunct="0">
              <a:defRPr sz="1805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718" y="9981831"/>
            <a:ext cx="1742103" cy="5366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6940" rtl="0" eaLnBrk="1" latinLnBrk="0" hangingPunct="0">
              <a:defRPr sz="1805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53543" y="9981831"/>
            <a:ext cx="1742103" cy="5366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6940" rtl="0" eaLnBrk="1" latinLnBrk="0" hangingPunct="0">
              <a:defRPr sz="1805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8470">
        <a:defRPr>
          <a:latin typeface="+mn-lt"/>
          <a:ea typeface="+mn-ea"/>
          <a:cs typeface="+mn-cs"/>
        </a:defRPr>
      </a:lvl2pPr>
      <a:lvl3pPr marL="916940">
        <a:defRPr>
          <a:latin typeface="+mn-lt"/>
          <a:ea typeface="+mn-ea"/>
          <a:cs typeface="+mn-cs"/>
        </a:defRPr>
      </a:lvl3pPr>
      <a:lvl4pPr marL="1375410">
        <a:defRPr>
          <a:latin typeface="+mn-lt"/>
          <a:ea typeface="+mn-ea"/>
          <a:cs typeface="+mn-cs"/>
        </a:defRPr>
      </a:lvl4pPr>
      <a:lvl5pPr marL="1833880">
        <a:defRPr>
          <a:latin typeface="+mn-lt"/>
          <a:ea typeface="+mn-ea"/>
          <a:cs typeface="+mn-cs"/>
        </a:defRPr>
      </a:lvl5pPr>
      <a:lvl6pPr marL="2292350">
        <a:defRPr>
          <a:latin typeface="+mn-lt"/>
          <a:ea typeface="+mn-ea"/>
          <a:cs typeface="+mn-cs"/>
        </a:defRPr>
      </a:lvl6pPr>
      <a:lvl7pPr marL="2750820">
        <a:defRPr>
          <a:latin typeface="+mn-lt"/>
          <a:ea typeface="+mn-ea"/>
          <a:cs typeface="+mn-cs"/>
        </a:defRPr>
      </a:lvl7pPr>
      <a:lvl8pPr marL="3209290">
        <a:defRPr>
          <a:latin typeface="+mn-lt"/>
          <a:ea typeface="+mn-ea"/>
          <a:cs typeface="+mn-cs"/>
        </a:defRPr>
      </a:lvl8pPr>
      <a:lvl9pPr marL="366776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8470">
        <a:defRPr>
          <a:latin typeface="+mn-lt"/>
          <a:ea typeface="+mn-ea"/>
          <a:cs typeface="+mn-cs"/>
        </a:defRPr>
      </a:lvl2pPr>
      <a:lvl3pPr marL="916940">
        <a:defRPr>
          <a:latin typeface="+mn-lt"/>
          <a:ea typeface="+mn-ea"/>
          <a:cs typeface="+mn-cs"/>
        </a:defRPr>
      </a:lvl3pPr>
      <a:lvl4pPr marL="1375410">
        <a:defRPr>
          <a:latin typeface="+mn-lt"/>
          <a:ea typeface="+mn-ea"/>
          <a:cs typeface="+mn-cs"/>
        </a:defRPr>
      </a:lvl4pPr>
      <a:lvl5pPr marL="1833880">
        <a:defRPr>
          <a:latin typeface="+mn-lt"/>
          <a:ea typeface="+mn-ea"/>
          <a:cs typeface="+mn-cs"/>
        </a:defRPr>
      </a:lvl5pPr>
      <a:lvl6pPr marL="2292350">
        <a:defRPr>
          <a:latin typeface="+mn-lt"/>
          <a:ea typeface="+mn-ea"/>
          <a:cs typeface="+mn-cs"/>
        </a:defRPr>
      </a:lvl6pPr>
      <a:lvl7pPr marL="2750820">
        <a:defRPr>
          <a:latin typeface="+mn-lt"/>
          <a:ea typeface="+mn-ea"/>
          <a:cs typeface="+mn-cs"/>
        </a:defRPr>
      </a:lvl7pPr>
      <a:lvl8pPr marL="3209290">
        <a:defRPr>
          <a:latin typeface="+mn-lt"/>
          <a:ea typeface="+mn-ea"/>
          <a:cs typeface="+mn-cs"/>
        </a:defRPr>
      </a:lvl8pPr>
      <a:lvl9pPr marL="3667760">
        <a:defRPr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718" y="429325"/>
            <a:ext cx="6816928" cy="17173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718" y="2468625"/>
            <a:ext cx="6816928" cy="7083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5284" y="9981831"/>
            <a:ext cx="2423796" cy="5366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6940" rtl="0" eaLnBrk="1" latinLnBrk="0" hangingPunct="0">
              <a:defRPr sz="1805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718" y="9981831"/>
            <a:ext cx="1742103" cy="5366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6940" rtl="0" eaLnBrk="1" latinLnBrk="0" hangingPunct="0">
              <a:defRPr sz="1805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53543" y="9981831"/>
            <a:ext cx="1742103" cy="5366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6940" rtl="0" eaLnBrk="1" latinLnBrk="0" hangingPunct="0">
              <a:defRPr sz="1805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8470">
        <a:defRPr>
          <a:latin typeface="+mn-lt"/>
          <a:ea typeface="+mn-ea"/>
          <a:cs typeface="+mn-cs"/>
        </a:defRPr>
      </a:lvl2pPr>
      <a:lvl3pPr marL="916940">
        <a:defRPr>
          <a:latin typeface="+mn-lt"/>
          <a:ea typeface="+mn-ea"/>
          <a:cs typeface="+mn-cs"/>
        </a:defRPr>
      </a:lvl3pPr>
      <a:lvl4pPr marL="1375410">
        <a:defRPr>
          <a:latin typeface="+mn-lt"/>
          <a:ea typeface="+mn-ea"/>
          <a:cs typeface="+mn-cs"/>
        </a:defRPr>
      </a:lvl4pPr>
      <a:lvl5pPr marL="1833880">
        <a:defRPr>
          <a:latin typeface="+mn-lt"/>
          <a:ea typeface="+mn-ea"/>
          <a:cs typeface="+mn-cs"/>
        </a:defRPr>
      </a:lvl5pPr>
      <a:lvl6pPr marL="2292350">
        <a:defRPr>
          <a:latin typeface="+mn-lt"/>
          <a:ea typeface="+mn-ea"/>
          <a:cs typeface="+mn-cs"/>
        </a:defRPr>
      </a:lvl6pPr>
      <a:lvl7pPr marL="2750820">
        <a:defRPr>
          <a:latin typeface="+mn-lt"/>
          <a:ea typeface="+mn-ea"/>
          <a:cs typeface="+mn-cs"/>
        </a:defRPr>
      </a:lvl7pPr>
      <a:lvl8pPr marL="3209290">
        <a:defRPr>
          <a:latin typeface="+mn-lt"/>
          <a:ea typeface="+mn-ea"/>
          <a:cs typeface="+mn-cs"/>
        </a:defRPr>
      </a:lvl8pPr>
      <a:lvl9pPr marL="366776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8470">
        <a:defRPr>
          <a:latin typeface="+mn-lt"/>
          <a:ea typeface="+mn-ea"/>
          <a:cs typeface="+mn-cs"/>
        </a:defRPr>
      </a:lvl2pPr>
      <a:lvl3pPr marL="916940">
        <a:defRPr>
          <a:latin typeface="+mn-lt"/>
          <a:ea typeface="+mn-ea"/>
          <a:cs typeface="+mn-cs"/>
        </a:defRPr>
      </a:lvl3pPr>
      <a:lvl4pPr marL="1375410">
        <a:defRPr>
          <a:latin typeface="+mn-lt"/>
          <a:ea typeface="+mn-ea"/>
          <a:cs typeface="+mn-cs"/>
        </a:defRPr>
      </a:lvl4pPr>
      <a:lvl5pPr marL="1833880">
        <a:defRPr>
          <a:latin typeface="+mn-lt"/>
          <a:ea typeface="+mn-ea"/>
          <a:cs typeface="+mn-cs"/>
        </a:defRPr>
      </a:lvl5pPr>
      <a:lvl6pPr marL="2292350">
        <a:defRPr>
          <a:latin typeface="+mn-lt"/>
          <a:ea typeface="+mn-ea"/>
          <a:cs typeface="+mn-cs"/>
        </a:defRPr>
      </a:lvl6pPr>
      <a:lvl7pPr marL="2750820">
        <a:defRPr>
          <a:latin typeface="+mn-lt"/>
          <a:ea typeface="+mn-ea"/>
          <a:cs typeface="+mn-cs"/>
        </a:defRPr>
      </a:lvl7pPr>
      <a:lvl8pPr marL="3209290">
        <a:defRPr>
          <a:latin typeface="+mn-lt"/>
          <a:ea typeface="+mn-ea"/>
          <a:cs typeface="+mn-cs"/>
        </a:defRPr>
      </a:lvl8pPr>
      <a:lvl9pPr marL="3667760">
        <a:defRPr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718" y="429325"/>
            <a:ext cx="6816928" cy="17173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718" y="2468625"/>
            <a:ext cx="6816928" cy="7083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5284" y="9981831"/>
            <a:ext cx="2423796" cy="5366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6940" rtl="0" eaLnBrk="1" latinLnBrk="0" hangingPunct="0">
              <a:defRPr sz="1805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718" y="9981831"/>
            <a:ext cx="1742103" cy="5366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6940" rtl="0" eaLnBrk="1" latinLnBrk="0" hangingPunct="0">
              <a:defRPr sz="1805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53543" y="9981831"/>
            <a:ext cx="1742103" cy="5366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6940" rtl="0" eaLnBrk="1" latinLnBrk="0" hangingPunct="0">
              <a:defRPr sz="1805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8470">
        <a:defRPr>
          <a:latin typeface="+mn-lt"/>
          <a:ea typeface="+mn-ea"/>
          <a:cs typeface="+mn-cs"/>
        </a:defRPr>
      </a:lvl2pPr>
      <a:lvl3pPr marL="916940">
        <a:defRPr>
          <a:latin typeface="+mn-lt"/>
          <a:ea typeface="+mn-ea"/>
          <a:cs typeface="+mn-cs"/>
        </a:defRPr>
      </a:lvl3pPr>
      <a:lvl4pPr marL="1375410">
        <a:defRPr>
          <a:latin typeface="+mn-lt"/>
          <a:ea typeface="+mn-ea"/>
          <a:cs typeface="+mn-cs"/>
        </a:defRPr>
      </a:lvl4pPr>
      <a:lvl5pPr marL="1833880">
        <a:defRPr>
          <a:latin typeface="+mn-lt"/>
          <a:ea typeface="+mn-ea"/>
          <a:cs typeface="+mn-cs"/>
        </a:defRPr>
      </a:lvl5pPr>
      <a:lvl6pPr marL="2292350">
        <a:defRPr>
          <a:latin typeface="+mn-lt"/>
          <a:ea typeface="+mn-ea"/>
          <a:cs typeface="+mn-cs"/>
        </a:defRPr>
      </a:lvl6pPr>
      <a:lvl7pPr marL="2750820">
        <a:defRPr>
          <a:latin typeface="+mn-lt"/>
          <a:ea typeface="+mn-ea"/>
          <a:cs typeface="+mn-cs"/>
        </a:defRPr>
      </a:lvl7pPr>
      <a:lvl8pPr marL="3209290">
        <a:defRPr>
          <a:latin typeface="+mn-lt"/>
          <a:ea typeface="+mn-ea"/>
          <a:cs typeface="+mn-cs"/>
        </a:defRPr>
      </a:lvl8pPr>
      <a:lvl9pPr marL="366776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8470">
        <a:defRPr>
          <a:latin typeface="+mn-lt"/>
          <a:ea typeface="+mn-ea"/>
          <a:cs typeface="+mn-cs"/>
        </a:defRPr>
      </a:lvl2pPr>
      <a:lvl3pPr marL="916940">
        <a:defRPr>
          <a:latin typeface="+mn-lt"/>
          <a:ea typeface="+mn-ea"/>
          <a:cs typeface="+mn-cs"/>
        </a:defRPr>
      </a:lvl3pPr>
      <a:lvl4pPr marL="1375410">
        <a:defRPr>
          <a:latin typeface="+mn-lt"/>
          <a:ea typeface="+mn-ea"/>
          <a:cs typeface="+mn-cs"/>
        </a:defRPr>
      </a:lvl4pPr>
      <a:lvl5pPr marL="1833880">
        <a:defRPr>
          <a:latin typeface="+mn-lt"/>
          <a:ea typeface="+mn-ea"/>
          <a:cs typeface="+mn-cs"/>
        </a:defRPr>
      </a:lvl5pPr>
      <a:lvl6pPr marL="2292350">
        <a:defRPr>
          <a:latin typeface="+mn-lt"/>
          <a:ea typeface="+mn-ea"/>
          <a:cs typeface="+mn-cs"/>
        </a:defRPr>
      </a:lvl6pPr>
      <a:lvl7pPr marL="2750820">
        <a:defRPr>
          <a:latin typeface="+mn-lt"/>
          <a:ea typeface="+mn-ea"/>
          <a:cs typeface="+mn-cs"/>
        </a:defRPr>
      </a:lvl7pPr>
      <a:lvl8pPr marL="3209290">
        <a:defRPr>
          <a:latin typeface="+mn-lt"/>
          <a:ea typeface="+mn-ea"/>
          <a:cs typeface="+mn-cs"/>
        </a:defRPr>
      </a:lvl8pPr>
      <a:lvl9pPr marL="3667760">
        <a:defRPr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718" y="429325"/>
            <a:ext cx="6816928" cy="17173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718" y="2468625"/>
            <a:ext cx="6816928" cy="7083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5284" y="9981831"/>
            <a:ext cx="2423796" cy="5366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6940" rtl="0" eaLnBrk="1" latinLnBrk="0" hangingPunct="0">
              <a:defRPr sz="1805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718" y="9981831"/>
            <a:ext cx="1742103" cy="5366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6940" rtl="0" eaLnBrk="1" latinLnBrk="0" hangingPunct="0">
              <a:defRPr sz="1805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53543" y="9981831"/>
            <a:ext cx="1742103" cy="5366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6940" rtl="0" eaLnBrk="1" latinLnBrk="0" hangingPunct="0">
              <a:defRPr sz="1805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8470">
        <a:defRPr>
          <a:latin typeface="+mn-lt"/>
          <a:ea typeface="+mn-ea"/>
          <a:cs typeface="+mn-cs"/>
        </a:defRPr>
      </a:lvl2pPr>
      <a:lvl3pPr marL="916940">
        <a:defRPr>
          <a:latin typeface="+mn-lt"/>
          <a:ea typeface="+mn-ea"/>
          <a:cs typeface="+mn-cs"/>
        </a:defRPr>
      </a:lvl3pPr>
      <a:lvl4pPr marL="1375410">
        <a:defRPr>
          <a:latin typeface="+mn-lt"/>
          <a:ea typeface="+mn-ea"/>
          <a:cs typeface="+mn-cs"/>
        </a:defRPr>
      </a:lvl4pPr>
      <a:lvl5pPr marL="1833880">
        <a:defRPr>
          <a:latin typeface="+mn-lt"/>
          <a:ea typeface="+mn-ea"/>
          <a:cs typeface="+mn-cs"/>
        </a:defRPr>
      </a:lvl5pPr>
      <a:lvl6pPr marL="2292350">
        <a:defRPr>
          <a:latin typeface="+mn-lt"/>
          <a:ea typeface="+mn-ea"/>
          <a:cs typeface="+mn-cs"/>
        </a:defRPr>
      </a:lvl6pPr>
      <a:lvl7pPr marL="2750820">
        <a:defRPr>
          <a:latin typeface="+mn-lt"/>
          <a:ea typeface="+mn-ea"/>
          <a:cs typeface="+mn-cs"/>
        </a:defRPr>
      </a:lvl7pPr>
      <a:lvl8pPr marL="3209290">
        <a:defRPr>
          <a:latin typeface="+mn-lt"/>
          <a:ea typeface="+mn-ea"/>
          <a:cs typeface="+mn-cs"/>
        </a:defRPr>
      </a:lvl8pPr>
      <a:lvl9pPr marL="366776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8470">
        <a:defRPr>
          <a:latin typeface="+mn-lt"/>
          <a:ea typeface="+mn-ea"/>
          <a:cs typeface="+mn-cs"/>
        </a:defRPr>
      </a:lvl2pPr>
      <a:lvl3pPr marL="916940">
        <a:defRPr>
          <a:latin typeface="+mn-lt"/>
          <a:ea typeface="+mn-ea"/>
          <a:cs typeface="+mn-cs"/>
        </a:defRPr>
      </a:lvl3pPr>
      <a:lvl4pPr marL="1375410">
        <a:defRPr>
          <a:latin typeface="+mn-lt"/>
          <a:ea typeface="+mn-ea"/>
          <a:cs typeface="+mn-cs"/>
        </a:defRPr>
      </a:lvl4pPr>
      <a:lvl5pPr marL="1833880">
        <a:defRPr>
          <a:latin typeface="+mn-lt"/>
          <a:ea typeface="+mn-ea"/>
          <a:cs typeface="+mn-cs"/>
        </a:defRPr>
      </a:lvl5pPr>
      <a:lvl6pPr marL="2292350">
        <a:defRPr>
          <a:latin typeface="+mn-lt"/>
          <a:ea typeface="+mn-ea"/>
          <a:cs typeface="+mn-cs"/>
        </a:defRPr>
      </a:lvl6pPr>
      <a:lvl7pPr marL="2750820">
        <a:defRPr>
          <a:latin typeface="+mn-lt"/>
          <a:ea typeface="+mn-ea"/>
          <a:cs typeface="+mn-cs"/>
        </a:defRPr>
      </a:lvl7pPr>
      <a:lvl8pPr marL="3209290">
        <a:defRPr>
          <a:latin typeface="+mn-lt"/>
          <a:ea typeface="+mn-ea"/>
          <a:cs typeface="+mn-cs"/>
        </a:defRPr>
      </a:lvl8pPr>
      <a:lvl9pPr marL="3667760">
        <a:defRPr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718" y="429325"/>
            <a:ext cx="6816928" cy="17173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718" y="2468625"/>
            <a:ext cx="6816928" cy="7083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5284" y="9981831"/>
            <a:ext cx="2423796" cy="5366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6940" rtl="0" eaLnBrk="1" latinLnBrk="0" hangingPunct="0">
              <a:defRPr sz="1805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718" y="9981831"/>
            <a:ext cx="1742103" cy="5366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6940" rtl="0" eaLnBrk="1" latinLnBrk="0" hangingPunct="0">
              <a:defRPr sz="1805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53543" y="9981831"/>
            <a:ext cx="1742103" cy="5366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6940" rtl="0" eaLnBrk="1" latinLnBrk="0" hangingPunct="0">
              <a:defRPr sz="1805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8470">
        <a:defRPr>
          <a:latin typeface="+mn-lt"/>
          <a:ea typeface="+mn-ea"/>
          <a:cs typeface="+mn-cs"/>
        </a:defRPr>
      </a:lvl2pPr>
      <a:lvl3pPr marL="916940">
        <a:defRPr>
          <a:latin typeface="+mn-lt"/>
          <a:ea typeface="+mn-ea"/>
          <a:cs typeface="+mn-cs"/>
        </a:defRPr>
      </a:lvl3pPr>
      <a:lvl4pPr marL="1375410">
        <a:defRPr>
          <a:latin typeface="+mn-lt"/>
          <a:ea typeface="+mn-ea"/>
          <a:cs typeface="+mn-cs"/>
        </a:defRPr>
      </a:lvl4pPr>
      <a:lvl5pPr marL="1833880">
        <a:defRPr>
          <a:latin typeface="+mn-lt"/>
          <a:ea typeface="+mn-ea"/>
          <a:cs typeface="+mn-cs"/>
        </a:defRPr>
      </a:lvl5pPr>
      <a:lvl6pPr marL="2292350">
        <a:defRPr>
          <a:latin typeface="+mn-lt"/>
          <a:ea typeface="+mn-ea"/>
          <a:cs typeface="+mn-cs"/>
        </a:defRPr>
      </a:lvl6pPr>
      <a:lvl7pPr marL="2750820">
        <a:defRPr>
          <a:latin typeface="+mn-lt"/>
          <a:ea typeface="+mn-ea"/>
          <a:cs typeface="+mn-cs"/>
        </a:defRPr>
      </a:lvl7pPr>
      <a:lvl8pPr marL="3209290">
        <a:defRPr>
          <a:latin typeface="+mn-lt"/>
          <a:ea typeface="+mn-ea"/>
          <a:cs typeface="+mn-cs"/>
        </a:defRPr>
      </a:lvl8pPr>
      <a:lvl9pPr marL="366776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8470">
        <a:defRPr>
          <a:latin typeface="+mn-lt"/>
          <a:ea typeface="+mn-ea"/>
          <a:cs typeface="+mn-cs"/>
        </a:defRPr>
      </a:lvl2pPr>
      <a:lvl3pPr marL="916940">
        <a:defRPr>
          <a:latin typeface="+mn-lt"/>
          <a:ea typeface="+mn-ea"/>
          <a:cs typeface="+mn-cs"/>
        </a:defRPr>
      </a:lvl3pPr>
      <a:lvl4pPr marL="1375410">
        <a:defRPr>
          <a:latin typeface="+mn-lt"/>
          <a:ea typeface="+mn-ea"/>
          <a:cs typeface="+mn-cs"/>
        </a:defRPr>
      </a:lvl4pPr>
      <a:lvl5pPr marL="1833880">
        <a:defRPr>
          <a:latin typeface="+mn-lt"/>
          <a:ea typeface="+mn-ea"/>
          <a:cs typeface="+mn-cs"/>
        </a:defRPr>
      </a:lvl5pPr>
      <a:lvl6pPr marL="2292350">
        <a:defRPr>
          <a:latin typeface="+mn-lt"/>
          <a:ea typeface="+mn-ea"/>
          <a:cs typeface="+mn-cs"/>
        </a:defRPr>
      </a:lvl6pPr>
      <a:lvl7pPr marL="2750820">
        <a:defRPr>
          <a:latin typeface="+mn-lt"/>
          <a:ea typeface="+mn-ea"/>
          <a:cs typeface="+mn-cs"/>
        </a:defRPr>
      </a:lvl7pPr>
      <a:lvl8pPr marL="3209290">
        <a:defRPr>
          <a:latin typeface="+mn-lt"/>
          <a:ea typeface="+mn-ea"/>
          <a:cs typeface="+mn-cs"/>
        </a:defRPr>
      </a:lvl8pPr>
      <a:lvl9pPr marL="3667760">
        <a:defRPr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718" y="429325"/>
            <a:ext cx="6816928" cy="17173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718" y="2468625"/>
            <a:ext cx="6816928" cy="7083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5284" y="9981831"/>
            <a:ext cx="2423796" cy="5366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6940" rtl="0" eaLnBrk="1" latinLnBrk="0" hangingPunct="0">
              <a:defRPr sz="1805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718" y="9981831"/>
            <a:ext cx="1742103" cy="5366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6940" rtl="0" eaLnBrk="1" latinLnBrk="0" hangingPunct="0">
              <a:defRPr sz="1805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53543" y="9981831"/>
            <a:ext cx="1742103" cy="5366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6940" rtl="0" eaLnBrk="1" latinLnBrk="0" hangingPunct="0">
              <a:defRPr sz="1805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8470">
        <a:defRPr>
          <a:latin typeface="+mn-lt"/>
          <a:ea typeface="+mn-ea"/>
          <a:cs typeface="+mn-cs"/>
        </a:defRPr>
      </a:lvl2pPr>
      <a:lvl3pPr marL="916940">
        <a:defRPr>
          <a:latin typeface="+mn-lt"/>
          <a:ea typeface="+mn-ea"/>
          <a:cs typeface="+mn-cs"/>
        </a:defRPr>
      </a:lvl3pPr>
      <a:lvl4pPr marL="1375410">
        <a:defRPr>
          <a:latin typeface="+mn-lt"/>
          <a:ea typeface="+mn-ea"/>
          <a:cs typeface="+mn-cs"/>
        </a:defRPr>
      </a:lvl4pPr>
      <a:lvl5pPr marL="1833880">
        <a:defRPr>
          <a:latin typeface="+mn-lt"/>
          <a:ea typeface="+mn-ea"/>
          <a:cs typeface="+mn-cs"/>
        </a:defRPr>
      </a:lvl5pPr>
      <a:lvl6pPr marL="2292350">
        <a:defRPr>
          <a:latin typeface="+mn-lt"/>
          <a:ea typeface="+mn-ea"/>
          <a:cs typeface="+mn-cs"/>
        </a:defRPr>
      </a:lvl6pPr>
      <a:lvl7pPr marL="2750820">
        <a:defRPr>
          <a:latin typeface="+mn-lt"/>
          <a:ea typeface="+mn-ea"/>
          <a:cs typeface="+mn-cs"/>
        </a:defRPr>
      </a:lvl7pPr>
      <a:lvl8pPr marL="3209290">
        <a:defRPr>
          <a:latin typeface="+mn-lt"/>
          <a:ea typeface="+mn-ea"/>
          <a:cs typeface="+mn-cs"/>
        </a:defRPr>
      </a:lvl8pPr>
      <a:lvl9pPr marL="366776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8470">
        <a:defRPr>
          <a:latin typeface="+mn-lt"/>
          <a:ea typeface="+mn-ea"/>
          <a:cs typeface="+mn-cs"/>
        </a:defRPr>
      </a:lvl2pPr>
      <a:lvl3pPr marL="916940">
        <a:defRPr>
          <a:latin typeface="+mn-lt"/>
          <a:ea typeface="+mn-ea"/>
          <a:cs typeface="+mn-cs"/>
        </a:defRPr>
      </a:lvl3pPr>
      <a:lvl4pPr marL="1375410">
        <a:defRPr>
          <a:latin typeface="+mn-lt"/>
          <a:ea typeface="+mn-ea"/>
          <a:cs typeface="+mn-cs"/>
        </a:defRPr>
      </a:lvl4pPr>
      <a:lvl5pPr marL="1833880">
        <a:defRPr>
          <a:latin typeface="+mn-lt"/>
          <a:ea typeface="+mn-ea"/>
          <a:cs typeface="+mn-cs"/>
        </a:defRPr>
      </a:lvl5pPr>
      <a:lvl6pPr marL="2292350">
        <a:defRPr>
          <a:latin typeface="+mn-lt"/>
          <a:ea typeface="+mn-ea"/>
          <a:cs typeface="+mn-cs"/>
        </a:defRPr>
      </a:lvl6pPr>
      <a:lvl7pPr marL="2750820">
        <a:defRPr>
          <a:latin typeface="+mn-lt"/>
          <a:ea typeface="+mn-ea"/>
          <a:cs typeface="+mn-cs"/>
        </a:defRPr>
      </a:lvl7pPr>
      <a:lvl8pPr marL="3209290">
        <a:defRPr>
          <a:latin typeface="+mn-lt"/>
          <a:ea typeface="+mn-ea"/>
          <a:cs typeface="+mn-cs"/>
        </a:defRPr>
      </a:lvl8pPr>
      <a:lvl9pPr marL="3667760">
        <a:defRPr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718" y="429325"/>
            <a:ext cx="6816928" cy="17173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718" y="2468625"/>
            <a:ext cx="6816928" cy="7083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5284" y="9981831"/>
            <a:ext cx="2423796" cy="5366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6940" rtl="0" eaLnBrk="1" latinLnBrk="0" hangingPunct="0">
              <a:defRPr sz="1805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718" y="9981831"/>
            <a:ext cx="1742103" cy="5366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6940" rtl="0" eaLnBrk="1" latinLnBrk="0" hangingPunct="0">
              <a:defRPr sz="1805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53543" y="9981831"/>
            <a:ext cx="1742103" cy="5366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6940" rtl="0" eaLnBrk="1" latinLnBrk="0" hangingPunct="0">
              <a:defRPr sz="1805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8470">
        <a:defRPr>
          <a:latin typeface="+mn-lt"/>
          <a:ea typeface="+mn-ea"/>
          <a:cs typeface="+mn-cs"/>
        </a:defRPr>
      </a:lvl2pPr>
      <a:lvl3pPr marL="916940">
        <a:defRPr>
          <a:latin typeface="+mn-lt"/>
          <a:ea typeface="+mn-ea"/>
          <a:cs typeface="+mn-cs"/>
        </a:defRPr>
      </a:lvl3pPr>
      <a:lvl4pPr marL="1375410">
        <a:defRPr>
          <a:latin typeface="+mn-lt"/>
          <a:ea typeface="+mn-ea"/>
          <a:cs typeface="+mn-cs"/>
        </a:defRPr>
      </a:lvl4pPr>
      <a:lvl5pPr marL="1833880">
        <a:defRPr>
          <a:latin typeface="+mn-lt"/>
          <a:ea typeface="+mn-ea"/>
          <a:cs typeface="+mn-cs"/>
        </a:defRPr>
      </a:lvl5pPr>
      <a:lvl6pPr marL="2292350">
        <a:defRPr>
          <a:latin typeface="+mn-lt"/>
          <a:ea typeface="+mn-ea"/>
          <a:cs typeface="+mn-cs"/>
        </a:defRPr>
      </a:lvl6pPr>
      <a:lvl7pPr marL="2750820">
        <a:defRPr>
          <a:latin typeface="+mn-lt"/>
          <a:ea typeface="+mn-ea"/>
          <a:cs typeface="+mn-cs"/>
        </a:defRPr>
      </a:lvl7pPr>
      <a:lvl8pPr marL="3209290">
        <a:defRPr>
          <a:latin typeface="+mn-lt"/>
          <a:ea typeface="+mn-ea"/>
          <a:cs typeface="+mn-cs"/>
        </a:defRPr>
      </a:lvl8pPr>
      <a:lvl9pPr marL="366776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8470">
        <a:defRPr>
          <a:latin typeface="+mn-lt"/>
          <a:ea typeface="+mn-ea"/>
          <a:cs typeface="+mn-cs"/>
        </a:defRPr>
      </a:lvl2pPr>
      <a:lvl3pPr marL="916940">
        <a:defRPr>
          <a:latin typeface="+mn-lt"/>
          <a:ea typeface="+mn-ea"/>
          <a:cs typeface="+mn-cs"/>
        </a:defRPr>
      </a:lvl3pPr>
      <a:lvl4pPr marL="1375410">
        <a:defRPr>
          <a:latin typeface="+mn-lt"/>
          <a:ea typeface="+mn-ea"/>
          <a:cs typeface="+mn-cs"/>
        </a:defRPr>
      </a:lvl4pPr>
      <a:lvl5pPr marL="1833880">
        <a:defRPr>
          <a:latin typeface="+mn-lt"/>
          <a:ea typeface="+mn-ea"/>
          <a:cs typeface="+mn-cs"/>
        </a:defRPr>
      </a:lvl5pPr>
      <a:lvl6pPr marL="2292350">
        <a:defRPr>
          <a:latin typeface="+mn-lt"/>
          <a:ea typeface="+mn-ea"/>
          <a:cs typeface="+mn-cs"/>
        </a:defRPr>
      </a:lvl6pPr>
      <a:lvl7pPr marL="2750820">
        <a:defRPr>
          <a:latin typeface="+mn-lt"/>
          <a:ea typeface="+mn-ea"/>
          <a:cs typeface="+mn-cs"/>
        </a:defRPr>
      </a:lvl7pPr>
      <a:lvl8pPr marL="3209290">
        <a:defRPr>
          <a:latin typeface="+mn-lt"/>
          <a:ea typeface="+mn-ea"/>
          <a:cs typeface="+mn-cs"/>
        </a:defRPr>
      </a:lvl8pPr>
      <a:lvl9pPr marL="3667760">
        <a:defRPr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718" y="429325"/>
            <a:ext cx="6816928" cy="17173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718" y="2468625"/>
            <a:ext cx="6816928" cy="7083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5284" y="9981831"/>
            <a:ext cx="2423796" cy="5366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6940" rtl="0" eaLnBrk="1" latinLnBrk="0" hangingPunct="0">
              <a:defRPr sz="1805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718" y="9981831"/>
            <a:ext cx="1742103" cy="5366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6940" rtl="0" eaLnBrk="1" latinLnBrk="0" hangingPunct="0">
              <a:defRPr sz="1805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53543" y="9981831"/>
            <a:ext cx="1742103" cy="5366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6940" rtl="0" eaLnBrk="1" latinLnBrk="0" hangingPunct="0">
              <a:defRPr sz="1805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8470">
        <a:defRPr>
          <a:latin typeface="+mn-lt"/>
          <a:ea typeface="+mn-ea"/>
          <a:cs typeface="+mn-cs"/>
        </a:defRPr>
      </a:lvl2pPr>
      <a:lvl3pPr marL="916940">
        <a:defRPr>
          <a:latin typeface="+mn-lt"/>
          <a:ea typeface="+mn-ea"/>
          <a:cs typeface="+mn-cs"/>
        </a:defRPr>
      </a:lvl3pPr>
      <a:lvl4pPr marL="1375410">
        <a:defRPr>
          <a:latin typeface="+mn-lt"/>
          <a:ea typeface="+mn-ea"/>
          <a:cs typeface="+mn-cs"/>
        </a:defRPr>
      </a:lvl4pPr>
      <a:lvl5pPr marL="1833880">
        <a:defRPr>
          <a:latin typeface="+mn-lt"/>
          <a:ea typeface="+mn-ea"/>
          <a:cs typeface="+mn-cs"/>
        </a:defRPr>
      </a:lvl5pPr>
      <a:lvl6pPr marL="2292350">
        <a:defRPr>
          <a:latin typeface="+mn-lt"/>
          <a:ea typeface="+mn-ea"/>
          <a:cs typeface="+mn-cs"/>
        </a:defRPr>
      </a:lvl6pPr>
      <a:lvl7pPr marL="2750820">
        <a:defRPr>
          <a:latin typeface="+mn-lt"/>
          <a:ea typeface="+mn-ea"/>
          <a:cs typeface="+mn-cs"/>
        </a:defRPr>
      </a:lvl7pPr>
      <a:lvl8pPr marL="3209290">
        <a:defRPr>
          <a:latin typeface="+mn-lt"/>
          <a:ea typeface="+mn-ea"/>
          <a:cs typeface="+mn-cs"/>
        </a:defRPr>
      </a:lvl8pPr>
      <a:lvl9pPr marL="366776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8470">
        <a:defRPr>
          <a:latin typeface="+mn-lt"/>
          <a:ea typeface="+mn-ea"/>
          <a:cs typeface="+mn-cs"/>
        </a:defRPr>
      </a:lvl2pPr>
      <a:lvl3pPr marL="916940">
        <a:defRPr>
          <a:latin typeface="+mn-lt"/>
          <a:ea typeface="+mn-ea"/>
          <a:cs typeface="+mn-cs"/>
        </a:defRPr>
      </a:lvl3pPr>
      <a:lvl4pPr marL="1375410">
        <a:defRPr>
          <a:latin typeface="+mn-lt"/>
          <a:ea typeface="+mn-ea"/>
          <a:cs typeface="+mn-cs"/>
        </a:defRPr>
      </a:lvl4pPr>
      <a:lvl5pPr marL="1833880">
        <a:defRPr>
          <a:latin typeface="+mn-lt"/>
          <a:ea typeface="+mn-ea"/>
          <a:cs typeface="+mn-cs"/>
        </a:defRPr>
      </a:lvl5pPr>
      <a:lvl6pPr marL="2292350">
        <a:defRPr>
          <a:latin typeface="+mn-lt"/>
          <a:ea typeface="+mn-ea"/>
          <a:cs typeface="+mn-cs"/>
        </a:defRPr>
      </a:lvl6pPr>
      <a:lvl7pPr marL="2750820">
        <a:defRPr>
          <a:latin typeface="+mn-lt"/>
          <a:ea typeface="+mn-ea"/>
          <a:cs typeface="+mn-cs"/>
        </a:defRPr>
      </a:lvl7pPr>
      <a:lvl8pPr marL="3209290">
        <a:defRPr>
          <a:latin typeface="+mn-lt"/>
          <a:ea typeface="+mn-ea"/>
          <a:cs typeface="+mn-cs"/>
        </a:defRPr>
      </a:lvl8pPr>
      <a:lvl9pPr marL="3667760">
        <a:defRPr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718" y="429325"/>
            <a:ext cx="6816928" cy="17173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718" y="2468625"/>
            <a:ext cx="6816928" cy="7083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5284" y="9981831"/>
            <a:ext cx="2423796" cy="5366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6940" rtl="0" eaLnBrk="1" latinLnBrk="0" hangingPunct="0">
              <a:defRPr sz="1805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718" y="9981831"/>
            <a:ext cx="1742103" cy="5366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6940" rtl="0" eaLnBrk="1" latinLnBrk="0" hangingPunct="0">
              <a:defRPr sz="1805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53543" y="9981831"/>
            <a:ext cx="1742103" cy="5366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6940" rtl="0" eaLnBrk="1" latinLnBrk="0" hangingPunct="0">
              <a:defRPr sz="1805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8470">
        <a:defRPr>
          <a:latin typeface="+mn-lt"/>
          <a:ea typeface="+mn-ea"/>
          <a:cs typeface="+mn-cs"/>
        </a:defRPr>
      </a:lvl2pPr>
      <a:lvl3pPr marL="916940">
        <a:defRPr>
          <a:latin typeface="+mn-lt"/>
          <a:ea typeface="+mn-ea"/>
          <a:cs typeface="+mn-cs"/>
        </a:defRPr>
      </a:lvl3pPr>
      <a:lvl4pPr marL="1375410">
        <a:defRPr>
          <a:latin typeface="+mn-lt"/>
          <a:ea typeface="+mn-ea"/>
          <a:cs typeface="+mn-cs"/>
        </a:defRPr>
      </a:lvl4pPr>
      <a:lvl5pPr marL="1833880">
        <a:defRPr>
          <a:latin typeface="+mn-lt"/>
          <a:ea typeface="+mn-ea"/>
          <a:cs typeface="+mn-cs"/>
        </a:defRPr>
      </a:lvl5pPr>
      <a:lvl6pPr marL="2292350">
        <a:defRPr>
          <a:latin typeface="+mn-lt"/>
          <a:ea typeface="+mn-ea"/>
          <a:cs typeface="+mn-cs"/>
        </a:defRPr>
      </a:lvl6pPr>
      <a:lvl7pPr marL="2750820">
        <a:defRPr>
          <a:latin typeface="+mn-lt"/>
          <a:ea typeface="+mn-ea"/>
          <a:cs typeface="+mn-cs"/>
        </a:defRPr>
      </a:lvl7pPr>
      <a:lvl8pPr marL="3209290">
        <a:defRPr>
          <a:latin typeface="+mn-lt"/>
          <a:ea typeface="+mn-ea"/>
          <a:cs typeface="+mn-cs"/>
        </a:defRPr>
      </a:lvl8pPr>
      <a:lvl9pPr marL="366776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8470">
        <a:defRPr>
          <a:latin typeface="+mn-lt"/>
          <a:ea typeface="+mn-ea"/>
          <a:cs typeface="+mn-cs"/>
        </a:defRPr>
      </a:lvl2pPr>
      <a:lvl3pPr marL="916940">
        <a:defRPr>
          <a:latin typeface="+mn-lt"/>
          <a:ea typeface="+mn-ea"/>
          <a:cs typeface="+mn-cs"/>
        </a:defRPr>
      </a:lvl3pPr>
      <a:lvl4pPr marL="1375410">
        <a:defRPr>
          <a:latin typeface="+mn-lt"/>
          <a:ea typeface="+mn-ea"/>
          <a:cs typeface="+mn-cs"/>
        </a:defRPr>
      </a:lvl4pPr>
      <a:lvl5pPr marL="1833880">
        <a:defRPr>
          <a:latin typeface="+mn-lt"/>
          <a:ea typeface="+mn-ea"/>
          <a:cs typeface="+mn-cs"/>
        </a:defRPr>
      </a:lvl5pPr>
      <a:lvl6pPr marL="2292350">
        <a:defRPr>
          <a:latin typeface="+mn-lt"/>
          <a:ea typeface="+mn-ea"/>
          <a:cs typeface="+mn-cs"/>
        </a:defRPr>
      </a:lvl6pPr>
      <a:lvl7pPr marL="2750820">
        <a:defRPr>
          <a:latin typeface="+mn-lt"/>
          <a:ea typeface="+mn-ea"/>
          <a:cs typeface="+mn-cs"/>
        </a:defRPr>
      </a:lvl7pPr>
      <a:lvl8pPr marL="3209290">
        <a:defRPr>
          <a:latin typeface="+mn-lt"/>
          <a:ea typeface="+mn-ea"/>
          <a:cs typeface="+mn-cs"/>
        </a:defRPr>
      </a:lvl8pPr>
      <a:lvl9pPr marL="3667760">
        <a:defRPr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718" y="429325"/>
            <a:ext cx="6816928" cy="17173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718" y="2468625"/>
            <a:ext cx="6816928" cy="7083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5284" y="9981831"/>
            <a:ext cx="2423796" cy="5366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6940" rtl="0" eaLnBrk="1" latinLnBrk="0" hangingPunct="0">
              <a:defRPr sz="1805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718" y="9981831"/>
            <a:ext cx="1742103" cy="5366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6940" rtl="0" eaLnBrk="1" latinLnBrk="0" hangingPunct="0">
              <a:defRPr sz="1805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53543" y="9981831"/>
            <a:ext cx="1742103" cy="5366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6940" rtl="0" eaLnBrk="1" latinLnBrk="0" hangingPunct="0">
              <a:defRPr sz="1805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8470">
        <a:defRPr>
          <a:latin typeface="+mn-lt"/>
          <a:ea typeface="+mn-ea"/>
          <a:cs typeface="+mn-cs"/>
        </a:defRPr>
      </a:lvl2pPr>
      <a:lvl3pPr marL="916940">
        <a:defRPr>
          <a:latin typeface="+mn-lt"/>
          <a:ea typeface="+mn-ea"/>
          <a:cs typeface="+mn-cs"/>
        </a:defRPr>
      </a:lvl3pPr>
      <a:lvl4pPr marL="1375410">
        <a:defRPr>
          <a:latin typeface="+mn-lt"/>
          <a:ea typeface="+mn-ea"/>
          <a:cs typeface="+mn-cs"/>
        </a:defRPr>
      </a:lvl4pPr>
      <a:lvl5pPr marL="1833880">
        <a:defRPr>
          <a:latin typeface="+mn-lt"/>
          <a:ea typeface="+mn-ea"/>
          <a:cs typeface="+mn-cs"/>
        </a:defRPr>
      </a:lvl5pPr>
      <a:lvl6pPr marL="2292350">
        <a:defRPr>
          <a:latin typeface="+mn-lt"/>
          <a:ea typeface="+mn-ea"/>
          <a:cs typeface="+mn-cs"/>
        </a:defRPr>
      </a:lvl6pPr>
      <a:lvl7pPr marL="2750820">
        <a:defRPr>
          <a:latin typeface="+mn-lt"/>
          <a:ea typeface="+mn-ea"/>
          <a:cs typeface="+mn-cs"/>
        </a:defRPr>
      </a:lvl7pPr>
      <a:lvl8pPr marL="3209290">
        <a:defRPr>
          <a:latin typeface="+mn-lt"/>
          <a:ea typeface="+mn-ea"/>
          <a:cs typeface="+mn-cs"/>
        </a:defRPr>
      </a:lvl8pPr>
      <a:lvl9pPr marL="366776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8470">
        <a:defRPr>
          <a:latin typeface="+mn-lt"/>
          <a:ea typeface="+mn-ea"/>
          <a:cs typeface="+mn-cs"/>
        </a:defRPr>
      </a:lvl2pPr>
      <a:lvl3pPr marL="916940">
        <a:defRPr>
          <a:latin typeface="+mn-lt"/>
          <a:ea typeface="+mn-ea"/>
          <a:cs typeface="+mn-cs"/>
        </a:defRPr>
      </a:lvl3pPr>
      <a:lvl4pPr marL="1375410">
        <a:defRPr>
          <a:latin typeface="+mn-lt"/>
          <a:ea typeface="+mn-ea"/>
          <a:cs typeface="+mn-cs"/>
        </a:defRPr>
      </a:lvl4pPr>
      <a:lvl5pPr marL="1833880">
        <a:defRPr>
          <a:latin typeface="+mn-lt"/>
          <a:ea typeface="+mn-ea"/>
          <a:cs typeface="+mn-cs"/>
        </a:defRPr>
      </a:lvl5pPr>
      <a:lvl6pPr marL="2292350">
        <a:defRPr>
          <a:latin typeface="+mn-lt"/>
          <a:ea typeface="+mn-ea"/>
          <a:cs typeface="+mn-cs"/>
        </a:defRPr>
      </a:lvl6pPr>
      <a:lvl7pPr marL="2750820">
        <a:defRPr>
          <a:latin typeface="+mn-lt"/>
          <a:ea typeface="+mn-ea"/>
          <a:cs typeface="+mn-cs"/>
        </a:defRPr>
      </a:lvl7pPr>
      <a:lvl8pPr marL="3209290">
        <a:defRPr>
          <a:latin typeface="+mn-lt"/>
          <a:ea typeface="+mn-ea"/>
          <a:cs typeface="+mn-cs"/>
        </a:defRPr>
      </a:lvl8pPr>
      <a:lvl9pPr marL="3667760">
        <a:defRPr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718" y="429325"/>
            <a:ext cx="6816928" cy="17173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718" y="2468625"/>
            <a:ext cx="6816928" cy="7083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5284" y="9981831"/>
            <a:ext cx="2423796" cy="5366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6940" rtl="0" eaLnBrk="1" latinLnBrk="0" hangingPunct="0">
              <a:defRPr sz="1805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718" y="9981831"/>
            <a:ext cx="1742103" cy="5366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6940" rtl="0" eaLnBrk="1" latinLnBrk="0" hangingPunct="0">
              <a:defRPr sz="1805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53543" y="9981831"/>
            <a:ext cx="1742103" cy="5366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6940" rtl="0" eaLnBrk="1" latinLnBrk="0" hangingPunct="0">
              <a:defRPr sz="1805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8470">
        <a:defRPr>
          <a:latin typeface="+mn-lt"/>
          <a:ea typeface="+mn-ea"/>
          <a:cs typeface="+mn-cs"/>
        </a:defRPr>
      </a:lvl2pPr>
      <a:lvl3pPr marL="916940">
        <a:defRPr>
          <a:latin typeface="+mn-lt"/>
          <a:ea typeface="+mn-ea"/>
          <a:cs typeface="+mn-cs"/>
        </a:defRPr>
      </a:lvl3pPr>
      <a:lvl4pPr marL="1375410">
        <a:defRPr>
          <a:latin typeface="+mn-lt"/>
          <a:ea typeface="+mn-ea"/>
          <a:cs typeface="+mn-cs"/>
        </a:defRPr>
      </a:lvl4pPr>
      <a:lvl5pPr marL="1833880">
        <a:defRPr>
          <a:latin typeface="+mn-lt"/>
          <a:ea typeface="+mn-ea"/>
          <a:cs typeface="+mn-cs"/>
        </a:defRPr>
      </a:lvl5pPr>
      <a:lvl6pPr marL="2292350">
        <a:defRPr>
          <a:latin typeface="+mn-lt"/>
          <a:ea typeface="+mn-ea"/>
          <a:cs typeface="+mn-cs"/>
        </a:defRPr>
      </a:lvl6pPr>
      <a:lvl7pPr marL="2750820">
        <a:defRPr>
          <a:latin typeface="+mn-lt"/>
          <a:ea typeface="+mn-ea"/>
          <a:cs typeface="+mn-cs"/>
        </a:defRPr>
      </a:lvl7pPr>
      <a:lvl8pPr marL="3209290">
        <a:defRPr>
          <a:latin typeface="+mn-lt"/>
          <a:ea typeface="+mn-ea"/>
          <a:cs typeface="+mn-cs"/>
        </a:defRPr>
      </a:lvl8pPr>
      <a:lvl9pPr marL="366776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8470">
        <a:defRPr>
          <a:latin typeface="+mn-lt"/>
          <a:ea typeface="+mn-ea"/>
          <a:cs typeface="+mn-cs"/>
        </a:defRPr>
      </a:lvl2pPr>
      <a:lvl3pPr marL="916940">
        <a:defRPr>
          <a:latin typeface="+mn-lt"/>
          <a:ea typeface="+mn-ea"/>
          <a:cs typeface="+mn-cs"/>
        </a:defRPr>
      </a:lvl3pPr>
      <a:lvl4pPr marL="1375410">
        <a:defRPr>
          <a:latin typeface="+mn-lt"/>
          <a:ea typeface="+mn-ea"/>
          <a:cs typeface="+mn-cs"/>
        </a:defRPr>
      </a:lvl4pPr>
      <a:lvl5pPr marL="1833880">
        <a:defRPr>
          <a:latin typeface="+mn-lt"/>
          <a:ea typeface="+mn-ea"/>
          <a:cs typeface="+mn-cs"/>
        </a:defRPr>
      </a:lvl5pPr>
      <a:lvl6pPr marL="2292350">
        <a:defRPr>
          <a:latin typeface="+mn-lt"/>
          <a:ea typeface="+mn-ea"/>
          <a:cs typeface="+mn-cs"/>
        </a:defRPr>
      </a:lvl6pPr>
      <a:lvl7pPr marL="2750820">
        <a:defRPr>
          <a:latin typeface="+mn-lt"/>
          <a:ea typeface="+mn-ea"/>
          <a:cs typeface="+mn-cs"/>
        </a:defRPr>
      </a:lvl7pPr>
      <a:lvl8pPr marL="3209290">
        <a:defRPr>
          <a:latin typeface="+mn-lt"/>
          <a:ea typeface="+mn-ea"/>
          <a:cs typeface="+mn-cs"/>
        </a:defRPr>
      </a:lvl8pPr>
      <a:lvl9pPr marL="366776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718" y="429325"/>
            <a:ext cx="6816928" cy="17173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718" y="2468625"/>
            <a:ext cx="6816928" cy="7083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5284" y="9981831"/>
            <a:ext cx="2423796" cy="5366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6940" rtl="0" eaLnBrk="1" latinLnBrk="0" hangingPunct="0">
              <a:defRPr sz="1805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718" y="9981831"/>
            <a:ext cx="1742103" cy="5366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6940" rtl="0" eaLnBrk="1" latinLnBrk="0" hangingPunct="0">
              <a:defRPr sz="1805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53543" y="9981831"/>
            <a:ext cx="1742103" cy="5366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6940" rtl="0" eaLnBrk="1" latinLnBrk="0" hangingPunct="0">
              <a:defRPr sz="1805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8470">
        <a:defRPr>
          <a:latin typeface="+mn-lt"/>
          <a:ea typeface="+mn-ea"/>
          <a:cs typeface="+mn-cs"/>
        </a:defRPr>
      </a:lvl2pPr>
      <a:lvl3pPr marL="916940">
        <a:defRPr>
          <a:latin typeface="+mn-lt"/>
          <a:ea typeface="+mn-ea"/>
          <a:cs typeface="+mn-cs"/>
        </a:defRPr>
      </a:lvl3pPr>
      <a:lvl4pPr marL="1375410">
        <a:defRPr>
          <a:latin typeface="+mn-lt"/>
          <a:ea typeface="+mn-ea"/>
          <a:cs typeface="+mn-cs"/>
        </a:defRPr>
      </a:lvl4pPr>
      <a:lvl5pPr marL="1833880">
        <a:defRPr>
          <a:latin typeface="+mn-lt"/>
          <a:ea typeface="+mn-ea"/>
          <a:cs typeface="+mn-cs"/>
        </a:defRPr>
      </a:lvl5pPr>
      <a:lvl6pPr marL="2292350">
        <a:defRPr>
          <a:latin typeface="+mn-lt"/>
          <a:ea typeface="+mn-ea"/>
          <a:cs typeface="+mn-cs"/>
        </a:defRPr>
      </a:lvl6pPr>
      <a:lvl7pPr marL="2750820">
        <a:defRPr>
          <a:latin typeface="+mn-lt"/>
          <a:ea typeface="+mn-ea"/>
          <a:cs typeface="+mn-cs"/>
        </a:defRPr>
      </a:lvl7pPr>
      <a:lvl8pPr marL="3209290">
        <a:defRPr>
          <a:latin typeface="+mn-lt"/>
          <a:ea typeface="+mn-ea"/>
          <a:cs typeface="+mn-cs"/>
        </a:defRPr>
      </a:lvl8pPr>
      <a:lvl9pPr marL="366776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8470">
        <a:defRPr>
          <a:latin typeface="+mn-lt"/>
          <a:ea typeface="+mn-ea"/>
          <a:cs typeface="+mn-cs"/>
        </a:defRPr>
      </a:lvl2pPr>
      <a:lvl3pPr marL="916940">
        <a:defRPr>
          <a:latin typeface="+mn-lt"/>
          <a:ea typeface="+mn-ea"/>
          <a:cs typeface="+mn-cs"/>
        </a:defRPr>
      </a:lvl3pPr>
      <a:lvl4pPr marL="1375410">
        <a:defRPr>
          <a:latin typeface="+mn-lt"/>
          <a:ea typeface="+mn-ea"/>
          <a:cs typeface="+mn-cs"/>
        </a:defRPr>
      </a:lvl4pPr>
      <a:lvl5pPr marL="1833880">
        <a:defRPr>
          <a:latin typeface="+mn-lt"/>
          <a:ea typeface="+mn-ea"/>
          <a:cs typeface="+mn-cs"/>
        </a:defRPr>
      </a:lvl5pPr>
      <a:lvl6pPr marL="2292350">
        <a:defRPr>
          <a:latin typeface="+mn-lt"/>
          <a:ea typeface="+mn-ea"/>
          <a:cs typeface="+mn-cs"/>
        </a:defRPr>
      </a:lvl6pPr>
      <a:lvl7pPr marL="2750820">
        <a:defRPr>
          <a:latin typeface="+mn-lt"/>
          <a:ea typeface="+mn-ea"/>
          <a:cs typeface="+mn-cs"/>
        </a:defRPr>
      </a:lvl7pPr>
      <a:lvl8pPr marL="3209290">
        <a:defRPr>
          <a:latin typeface="+mn-lt"/>
          <a:ea typeface="+mn-ea"/>
          <a:cs typeface="+mn-cs"/>
        </a:defRPr>
      </a:lvl8pPr>
      <a:lvl9pPr marL="3667760">
        <a:defRPr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718" y="429325"/>
            <a:ext cx="6816928" cy="17173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718" y="2468625"/>
            <a:ext cx="6816928" cy="7083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5284" y="9981831"/>
            <a:ext cx="2423796" cy="5366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6940" rtl="0" eaLnBrk="1" latinLnBrk="0" hangingPunct="0">
              <a:defRPr sz="1805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718" y="9981831"/>
            <a:ext cx="1742103" cy="5366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6940" rtl="0" eaLnBrk="1" latinLnBrk="0" hangingPunct="0">
              <a:defRPr sz="1805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53543" y="9981831"/>
            <a:ext cx="1742103" cy="5366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6940" rtl="0" eaLnBrk="1" latinLnBrk="0" hangingPunct="0">
              <a:defRPr sz="1805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8470">
        <a:defRPr>
          <a:latin typeface="+mn-lt"/>
          <a:ea typeface="+mn-ea"/>
          <a:cs typeface="+mn-cs"/>
        </a:defRPr>
      </a:lvl2pPr>
      <a:lvl3pPr marL="916940">
        <a:defRPr>
          <a:latin typeface="+mn-lt"/>
          <a:ea typeface="+mn-ea"/>
          <a:cs typeface="+mn-cs"/>
        </a:defRPr>
      </a:lvl3pPr>
      <a:lvl4pPr marL="1375410">
        <a:defRPr>
          <a:latin typeface="+mn-lt"/>
          <a:ea typeface="+mn-ea"/>
          <a:cs typeface="+mn-cs"/>
        </a:defRPr>
      </a:lvl4pPr>
      <a:lvl5pPr marL="1833880">
        <a:defRPr>
          <a:latin typeface="+mn-lt"/>
          <a:ea typeface="+mn-ea"/>
          <a:cs typeface="+mn-cs"/>
        </a:defRPr>
      </a:lvl5pPr>
      <a:lvl6pPr marL="2292350">
        <a:defRPr>
          <a:latin typeface="+mn-lt"/>
          <a:ea typeface="+mn-ea"/>
          <a:cs typeface="+mn-cs"/>
        </a:defRPr>
      </a:lvl6pPr>
      <a:lvl7pPr marL="2750820">
        <a:defRPr>
          <a:latin typeface="+mn-lt"/>
          <a:ea typeface="+mn-ea"/>
          <a:cs typeface="+mn-cs"/>
        </a:defRPr>
      </a:lvl7pPr>
      <a:lvl8pPr marL="3209290">
        <a:defRPr>
          <a:latin typeface="+mn-lt"/>
          <a:ea typeface="+mn-ea"/>
          <a:cs typeface="+mn-cs"/>
        </a:defRPr>
      </a:lvl8pPr>
      <a:lvl9pPr marL="366776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8470">
        <a:defRPr>
          <a:latin typeface="+mn-lt"/>
          <a:ea typeface="+mn-ea"/>
          <a:cs typeface="+mn-cs"/>
        </a:defRPr>
      </a:lvl2pPr>
      <a:lvl3pPr marL="916940">
        <a:defRPr>
          <a:latin typeface="+mn-lt"/>
          <a:ea typeface="+mn-ea"/>
          <a:cs typeface="+mn-cs"/>
        </a:defRPr>
      </a:lvl3pPr>
      <a:lvl4pPr marL="1375410">
        <a:defRPr>
          <a:latin typeface="+mn-lt"/>
          <a:ea typeface="+mn-ea"/>
          <a:cs typeface="+mn-cs"/>
        </a:defRPr>
      </a:lvl4pPr>
      <a:lvl5pPr marL="1833880">
        <a:defRPr>
          <a:latin typeface="+mn-lt"/>
          <a:ea typeface="+mn-ea"/>
          <a:cs typeface="+mn-cs"/>
        </a:defRPr>
      </a:lvl5pPr>
      <a:lvl6pPr marL="2292350">
        <a:defRPr>
          <a:latin typeface="+mn-lt"/>
          <a:ea typeface="+mn-ea"/>
          <a:cs typeface="+mn-cs"/>
        </a:defRPr>
      </a:lvl6pPr>
      <a:lvl7pPr marL="2750820">
        <a:defRPr>
          <a:latin typeface="+mn-lt"/>
          <a:ea typeface="+mn-ea"/>
          <a:cs typeface="+mn-cs"/>
        </a:defRPr>
      </a:lvl7pPr>
      <a:lvl8pPr marL="3209290">
        <a:defRPr>
          <a:latin typeface="+mn-lt"/>
          <a:ea typeface="+mn-ea"/>
          <a:cs typeface="+mn-cs"/>
        </a:defRPr>
      </a:lvl8pPr>
      <a:lvl9pPr marL="3667760">
        <a:defRPr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718" y="429325"/>
            <a:ext cx="6816928" cy="17173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718" y="2468625"/>
            <a:ext cx="6816928" cy="7083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5284" y="9981831"/>
            <a:ext cx="2423796" cy="5366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6940" rtl="0" eaLnBrk="1" latinLnBrk="0" hangingPunct="0">
              <a:defRPr sz="1805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718" y="9981831"/>
            <a:ext cx="1742103" cy="5366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6940" rtl="0" eaLnBrk="1" latinLnBrk="0" hangingPunct="0">
              <a:defRPr sz="1805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53543" y="9981831"/>
            <a:ext cx="1742103" cy="5366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6940" rtl="0" eaLnBrk="1" latinLnBrk="0" hangingPunct="0">
              <a:defRPr sz="1805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8470">
        <a:defRPr>
          <a:latin typeface="+mn-lt"/>
          <a:ea typeface="+mn-ea"/>
          <a:cs typeface="+mn-cs"/>
        </a:defRPr>
      </a:lvl2pPr>
      <a:lvl3pPr marL="916940">
        <a:defRPr>
          <a:latin typeface="+mn-lt"/>
          <a:ea typeface="+mn-ea"/>
          <a:cs typeface="+mn-cs"/>
        </a:defRPr>
      </a:lvl3pPr>
      <a:lvl4pPr marL="1375410">
        <a:defRPr>
          <a:latin typeface="+mn-lt"/>
          <a:ea typeface="+mn-ea"/>
          <a:cs typeface="+mn-cs"/>
        </a:defRPr>
      </a:lvl4pPr>
      <a:lvl5pPr marL="1833880">
        <a:defRPr>
          <a:latin typeface="+mn-lt"/>
          <a:ea typeface="+mn-ea"/>
          <a:cs typeface="+mn-cs"/>
        </a:defRPr>
      </a:lvl5pPr>
      <a:lvl6pPr marL="2292350">
        <a:defRPr>
          <a:latin typeface="+mn-lt"/>
          <a:ea typeface="+mn-ea"/>
          <a:cs typeface="+mn-cs"/>
        </a:defRPr>
      </a:lvl6pPr>
      <a:lvl7pPr marL="2750820">
        <a:defRPr>
          <a:latin typeface="+mn-lt"/>
          <a:ea typeface="+mn-ea"/>
          <a:cs typeface="+mn-cs"/>
        </a:defRPr>
      </a:lvl7pPr>
      <a:lvl8pPr marL="3209290">
        <a:defRPr>
          <a:latin typeface="+mn-lt"/>
          <a:ea typeface="+mn-ea"/>
          <a:cs typeface="+mn-cs"/>
        </a:defRPr>
      </a:lvl8pPr>
      <a:lvl9pPr marL="366776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8470">
        <a:defRPr>
          <a:latin typeface="+mn-lt"/>
          <a:ea typeface="+mn-ea"/>
          <a:cs typeface="+mn-cs"/>
        </a:defRPr>
      </a:lvl2pPr>
      <a:lvl3pPr marL="916940">
        <a:defRPr>
          <a:latin typeface="+mn-lt"/>
          <a:ea typeface="+mn-ea"/>
          <a:cs typeface="+mn-cs"/>
        </a:defRPr>
      </a:lvl3pPr>
      <a:lvl4pPr marL="1375410">
        <a:defRPr>
          <a:latin typeface="+mn-lt"/>
          <a:ea typeface="+mn-ea"/>
          <a:cs typeface="+mn-cs"/>
        </a:defRPr>
      </a:lvl4pPr>
      <a:lvl5pPr marL="1833880">
        <a:defRPr>
          <a:latin typeface="+mn-lt"/>
          <a:ea typeface="+mn-ea"/>
          <a:cs typeface="+mn-cs"/>
        </a:defRPr>
      </a:lvl5pPr>
      <a:lvl6pPr marL="2292350">
        <a:defRPr>
          <a:latin typeface="+mn-lt"/>
          <a:ea typeface="+mn-ea"/>
          <a:cs typeface="+mn-cs"/>
        </a:defRPr>
      </a:lvl6pPr>
      <a:lvl7pPr marL="2750820">
        <a:defRPr>
          <a:latin typeface="+mn-lt"/>
          <a:ea typeface="+mn-ea"/>
          <a:cs typeface="+mn-cs"/>
        </a:defRPr>
      </a:lvl7pPr>
      <a:lvl8pPr marL="3209290">
        <a:defRPr>
          <a:latin typeface="+mn-lt"/>
          <a:ea typeface="+mn-ea"/>
          <a:cs typeface="+mn-cs"/>
        </a:defRPr>
      </a:lvl8pPr>
      <a:lvl9pPr marL="3667760">
        <a:defRPr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718" y="429325"/>
            <a:ext cx="6816928" cy="17173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718" y="2468625"/>
            <a:ext cx="6816928" cy="7083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5284" y="9981831"/>
            <a:ext cx="2423796" cy="5366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6940" rtl="0" eaLnBrk="1" latinLnBrk="0" hangingPunct="0">
              <a:defRPr sz="1805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718" y="9981831"/>
            <a:ext cx="1742103" cy="5366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6940" rtl="0" eaLnBrk="1" latinLnBrk="0" hangingPunct="0">
              <a:defRPr sz="1805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53543" y="9981831"/>
            <a:ext cx="1742103" cy="5366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6940" rtl="0" eaLnBrk="1" latinLnBrk="0" hangingPunct="0">
              <a:defRPr sz="1805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8470">
        <a:defRPr>
          <a:latin typeface="+mn-lt"/>
          <a:ea typeface="+mn-ea"/>
          <a:cs typeface="+mn-cs"/>
        </a:defRPr>
      </a:lvl2pPr>
      <a:lvl3pPr marL="916940">
        <a:defRPr>
          <a:latin typeface="+mn-lt"/>
          <a:ea typeface="+mn-ea"/>
          <a:cs typeface="+mn-cs"/>
        </a:defRPr>
      </a:lvl3pPr>
      <a:lvl4pPr marL="1375410">
        <a:defRPr>
          <a:latin typeface="+mn-lt"/>
          <a:ea typeface="+mn-ea"/>
          <a:cs typeface="+mn-cs"/>
        </a:defRPr>
      </a:lvl4pPr>
      <a:lvl5pPr marL="1833880">
        <a:defRPr>
          <a:latin typeface="+mn-lt"/>
          <a:ea typeface="+mn-ea"/>
          <a:cs typeface="+mn-cs"/>
        </a:defRPr>
      </a:lvl5pPr>
      <a:lvl6pPr marL="2292350">
        <a:defRPr>
          <a:latin typeface="+mn-lt"/>
          <a:ea typeface="+mn-ea"/>
          <a:cs typeface="+mn-cs"/>
        </a:defRPr>
      </a:lvl6pPr>
      <a:lvl7pPr marL="2750820">
        <a:defRPr>
          <a:latin typeface="+mn-lt"/>
          <a:ea typeface="+mn-ea"/>
          <a:cs typeface="+mn-cs"/>
        </a:defRPr>
      </a:lvl7pPr>
      <a:lvl8pPr marL="3209290">
        <a:defRPr>
          <a:latin typeface="+mn-lt"/>
          <a:ea typeface="+mn-ea"/>
          <a:cs typeface="+mn-cs"/>
        </a:defRPr>
      </a:lvl8pPr>
      <a:lvl9pPr marL="366776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8470">
        <a:defRPr>
          <a:latin typeface="+mn-lt"/>
          <a:ea typeface="+mn-ea"/>
          <a:cs typeface="+mn-cs"/>
        </a:defRPr>
      </a:lvl2pPr>
      <a:lvl3pPr marL="916940">
        <a:defRPr>
          <a:latin typeface="+mn-lt"/>
          <a:ea typeface="+mn-ea"/>
          <a:cs typeface="+mn-cs"/>
        </a:defRPr>
      </a:lvl3pPr>
      <a:lvl4pPr marL="1375410">
        <a:defRPr>
          <a:latin typeface="+mn-lt"/>
          <a:ea typeface="+mn-ea"/>
          <a:cs typeface="+mn-cs"/>
        </a:defRPr>
      </a:lvl4pPr>
      <a:lvl5pPr marL="1833880">
        <a:defRPr>
          <a:latin typeface="+mn-lt"/>
          <a:ea typeface="+mn-ea"/>
          <a:cs typeface="+mn-cs"/>
        </a:defRPr>
      </a:lvl5pPr>
      <a:lvl6pPr marL="2292350">
        <a:defRPr>
          <a:latin typeface="+mn-lt"/>
          <a:ea typeface="+mn-ea"/>
          <a:cs typeface="+mn-cs"/>
        </a:defRPr>
      </a:lvl6pPr>
      <a:lvl7pPr marL="2750820">
        <a:defRPr>
          <a:latin typeface="+mn-lt"/>
          <a:ea typeface="+mn-ea"/>
          <a:cs typeface="+mn-cs"/>
        </a:defRPr>
      </a:lvl7pPr>
      <a:lvl8pPr marL="3209290">
        <a:defRPr>
          <a:latin typeface="+mn-lt"/>
          <a:ea typeface="+mn-ea"/>
          <a:cs typeface="+mn-cs"/>
        </a:defRPr>
      </a:lvl8pPr>
      <a:lvl9pPr marL="3667760">
        <a:defRPr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718" y="429325"/>
            <a:ext cx="6816928" cy="17173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718" y="2468625"/>
            <a:ext cx="6816928" cy="7083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5284" y="9981831"/>
            <a:ext cx="2423796" cy="5366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6940" rtl="0" eaLnBrk="1" latinLnBrk="0" hangingPunct="0">
              <a:defRPr sz="1805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718" y="9981831"/>
            <a:ext cx="1742103" cy="5366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6940" rtl="0" eaLnBrk="1" latinLnBrk="0" hangingPunct="0">
              <a:defRPr sz="1805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53543" y="9981831"/>
            <a:ext cx="1742103" cy="5366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6940" rtl="0" eaLnBrk="1" latinLnBrk="0" hangingPunct="0">
              <a:defRPr sz="1805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8470">
        <a:defRPr>
          <a:latin typeface="+mn-lt"/>
          <a:ea typeface="+mn-ea"/>
          <a:cs typeface="+mn-cs"/>
        </a:defRPr>
      </a:lvl2pPr>
      <a:lvl3pPr marL="916940">
        <a:defRPr>
          <a:latin typeface="+mn-lt"/>
          <a:ea typeface="+mn-ea"/>
          <a:cs typeface="+mn-cs"/>
        </a:defRPr>
      </a:lvl3pPr>
      <a:lvl4pPr marL="1375410">
        <a:defRPr>
          <a:latin typeface="+mn-lt"/>
          <a:ea typeface="+mn-ea"/>
          <a:cs typeface="+mn-cs"/>
        </a:defRPr>
      </a:lvl4pPr>
      <a:lvl5pPr marL="1833880">
        <a:defRPr>
          <a:latin typeface="+mn-lt"/>
          <a:ea typeface="+mn-ea"/>
          <a:cs typeface="+mn-cs"/>
        </a:defRPr>
      </a:lvl5pPr>
      <a:lvl6pPr marL="2292350">
        <a:defRPr>
          <a:latin typeface="+mn-lt"/>
          <a:ea typeface="+mn-ea"/>
          <a:cs typeface="+mn-cs"/>
        </a:defRPr>
      </a:lvl6pPr>
      <a:lvl7pPr marL="2750820">
        <a:defRPr>
          <a:latin typeface="+mn-lt"/>
          <a:ea typeface="+mn-ea"/>
          <a:cs typeface="+mn-cs"/>
        </a:defRPr>
      </a:lvl7pPr>
      <a:lvl8pPr marL="3209290">
        <a:defRPr>
          <a:latin typeface="+mn-lt"/>
          <a:ea typeface="+mn-ea"/>
          <a:cs typeface="+mn-cs"/>
        </a:defRPr>
      </a:lvl8pPr>
      <a:lvl9pPr marL="366776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8470">
        <a:defRPr>
          <a:latin typeface="+mn-lt"/>
          <a:ea typeface="+mn-ea"/>
          <a:cs typeface="+mn-cs"/>
        </a:defRPr>
      </a:lvl2pPr>
      <a:lvl3pPr marL="916940">
        <a:defRPr>
          <a:latin typeface="+mn-lt"/>
          <a:ea typeface="+mn-ea"/>
          <a:cs typeface="+mn-cs"/>
        </a:defRPr>
      </a:lvl3pPr>
      <a:lvl4pPr marL="1375410">
        <a:defRPr>
          <a:latin typeface="+mn-lt"/>
          <a:ea typeface="+mn-ea"/>
          <a:cs typeface="+mn-cs"/>
        </a:defRPr>
      </a:lvl4pPr>
      <a:lvl5pPr marL="1833880">
        <a:defRPr>
          <a:latin typeface="+mn-lt"/>
          <a:ea typeface="+mn-ea"/>
          <a:cs typeface="+mn-cs"/>
        </a:defRPr>
      </a:lvl5pPr>
      <a:lvl6pPr marL="2292350">
        <a:defRPr>
          <a:latin typeface="+mn-lt"/>
          <a:ea typeface="+mn-ea"/>
          <a:cs typeface="+mn-cs"/>
        </a:defRPr>
      </a:lvl6pPr>
      <a:lvl7pPr marL="2750820">
        <a:defRPr>
          <a:latin typeface="+mn-lt"/>
          <a:ea typeface="+mn-ea"/>
          <a:cs typeface="+mn-cs"/>
        </a:defRPr>
      </a:lvl7pPr>
      <a:lvl8pPr marL="3209290">
        <a:defRPr>
          <a:latin typeface="+mn-lt"/>
          <a:ea typeface="+mn-ea"/>
          <a:cs typeface="+mn-cs"/>
        </a:defRPr>
      </a:lvl8pPr>
      <a:lvl9pPr marL="3667760">
        <a:defRPr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718" y="429325"/>
            <a:ext cx="6816928" cy="17173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718" y="2468625"/>
            <a:ext cx="6816928" cy="7083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5284" y="9981831"/>
            <a:ext cx="2423796" cy="5366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6940" rtl="0" eaLnBrk="1" latinLnBrk="0" hangingPunct="0">
              <a:defRPr sz="1805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718" y="9981831"/>
            <a:ext cx="1742103" cy="5366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6940" rtl="0" eaLnBrk="1" latinLnBrk="0" hangingPunct="0">
              <a:defRPr sz="1805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53543" y="9981831"/>
            <a:ext cx="1742103" cy="5366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6940" rtl="0" eaLnBrk="1" latinLnBrk="0" hangingPunct="0">
              <a:defRPr sz="1805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8470">
        <a:defRPr>
          <a:latin typeface="+mn-lt"/>
          <a:ea typeface="+mn-ea"/>
          <a:cs typeface="+mn-cs"/>
        </a:defRPr>
      </a:lvl2pPr>
      <a:lvl3pPr marL="916940">
        <a:defRPr>
          <a:latin typeface="+mn-lt"/>
          <a:ea typeface="+mn-ea"/>
          <a:cs typeface="+mn-cs"/>
        </a:defRPr>
      </a:lvl3pPr>
      <a:lvl4pPr marL="1375410">
        <a:defRPr>
          <a:latin typeface="+mn-lt"/>
          <a:ea typeface="+mn-ea"/>
          <a:cs typeface="+mn-cs"/>
        </a:defRPr>
      </a:lvl4pPr>
      <a:lvl5pPr marL="1833880">
        <a:defRPr>
          <a:latin typeface="+mn-lt"/>
          <a:ea typeface="+mn-ea"/>
          <a:cs typeface="+mn-cs"/>
        </a:defRPr>
      </a:lvl5pPr>
      <a:lvl6pPr marL="2292350">
        <a:defRPr>
          <a:latin typeface="+mn-lt"/>
          <a:ea typeface="+mn-ea"/>
          <a:cs typeface="+mn-cs"/>
        </a:defRPr>
      </a:lvl6pPr>
      <a:lvl7pPr marL="2750820">
        <a:defRPr>
          <a:latin typeface="+mn-lt"/>
          <a:ea typeface="+mn-ea"/>
          <a:cs typeface="+mn-cs"/>
        </a:defRPr>
      </a:lvl7pPr>
      <a:lvl8pPr marL="3209290">
        <a:defRPr>
          <a:latin typeface="+mn-lt"/>
          <a:ea typeface="+mn-ea"/>
          <a:cs typeface="+mn-cs"/>
        </a:defRPr>
      </a:lvl8pPr>
      <a:lvl9pPr marL="366776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8470">
        <a:defRPr>
          <a:latin typeface="+mn-lt"/>
          <a:ea typeface="+mn-ea"/>
          <a:cs typeface="+mn-cs"/>
        </a:defRPr>
      </a:lvl2pPr>
      <a:lvl3pPr marL="916940">
        <a:defRPr>
          <a:latin typeface="+mn-lt"/>
          <a:ea typeface="+mn-ea"/>
          <a:cs typeface="+mn-cs"/>
        </a:defRPr>
      </a:lvl3pPr>
      <a:lvl4pPr marL="1375410">
        <a:defRPr>
          <a:latin typeface="+mn-lt"/>
          <a:ea typeface="+mn-ea"/>
          <a:cs typeface="+mn-cs"/>
        </a:defRPr>
      </a:lvl4pPr>
      <a:lvl5pPr marL="1833880">
        <a:defRPr>
          <a:latin typeface="+mn-lt"/>
          <a:ea typeface="+mn-ea"/>
          <a:cs typeface="+mn-cs"/>
        </a:defRPr>
      </a:lvl5pPr>
      <a:lvl6pPr marL="2292350">
        <a:defRPr>
          <a:latin typeface="+mn-lt"/>
          <a:ea typeface="+mn-ea"/>
          <a:cs typeface="+mn-cs"/>
        </a:defRPr>
      </a:lvl6pPr>
      <a:lvl7pPr marL="2750820">
        <a:defRPr>
          <a:latin typeface="+mn-lt"/>
          <a:ea typeface="+mn-ea"/>
          <a:cs typeface="+mn-cs"/>
        </a:defRPr>
      </a:lvl7pPr>
      <a:lvl8pPr marL="3209290">
        <a:defRPr>
          <a:latin typeface="+mn-lt"/>
          <a:ea typeface="+mn-ea"/>
          <a:cs typeface="+mn-cs"/>
        </a:defRPr>
      </a:lvl8pPr>
      <a:lvl9pPr marL="3667760">
        <a:defRPr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718" y="429325"/>
            <a:ext cx="6816928" cy="17173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718" y="2468625"/>
            <a:ext cx="6816928" cy="7083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5284" y="9981831"/>
            <a:ext cx="2423796" cy="5366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6940" rtl="0" eaLnBrk="1" latinLnBrk="0" hangingPunct="0">
              <a:defRPr sz="1805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718" y="9981831"/>
            <a:ext cx="1742103" cy="5366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6940" rtl="0" eaLnBrk="1" latinLnBrk="0" hangingPunct="0">
              <a:defRPr sz="1805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53543" y="9981831"/>
            <a:ext cx="1742103" cy="5366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6940" rtl="0" eaLnBrk="1" latinLnBrk="0" hangingPunct="0">
              <a:defRPr sz="1805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8470">
        <a:defRPr>
          <a:latin typeface="+mn-lt"/>
          <a:ea typeface="+mn-ea"/>
          <a:cs typeface="+mn-cs"/>
        </a:defRPr>
      </a:lvl2pPr>
      <a:lvl3pPr marL="916940">
        <a:defRPr>
          <a:latin typeface="+mn-lt"/>
          <a:ea typeface="+mn-ea"/>
          <a:cs typeface="+mn-cs"/>
        </a:defRPr>
      </a:lvl3pPr>
      <a:lvl4pPr marL="1375410">
        <a:defRPr>
          <a:latin typeface="+mn-lt"/>
          <a:ea typeface="+mn-ea"/>
          <a:cs typeface="+mn-cs"/>
        </a:defRPr>
      </a:lvl4pPr>
      <a:lvl5pPr marL="1833880">
        <a:defRPr>
          <a:latin typeface="+mn-lt"/>
          <a:ea typeface="+mn-ea"/>
          <a:cs typeface="+mn-cs"/>
        </a:defRPr>
      </a:lvl5pPr>
      <a:lvl6pPr marL="2292350">
        <a:defRPr>
          <a:latin typeface="+mn-lt"/>
          <a:ea typeface="+mn-ea"/>
          <a:cs typeface="+mn-cs"/>
        </a:defRPr>
      </a:lvl6pPr>
      <a:lvl7pPr marL="2750820">
        <a:defRPr>
          <a:latin typeface="+mn-lt"/>
          <a:ea typeface="+mn-ea"/>
          <a:cs typeface="+mn-cs"/>
        </a:defRPr>
      </a:lvl7pPr>
      <a:lvl8pPr marL="3209290">
        <a:defRPr>
          <a:latin typeface="+mn-lt"/>
          <a:ea typeface="+mn-ea"/>
          <a:cs typeface="+mn-cs"/>
        </a:defRPr>
      </a:lvl8pPr>
      <a:lvl9pPr marL="366776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8470">
        <a:defRPr>
          <a:latin typeface="+mn-lt"/>
          <a:ea typeface="+mn-ea"/>
          <a:cs typeface="+mn-cs"/>
        </a:defRPr>
      </a:lvl2pPr>
      <a:lvl3pPr marL="916940">
        <a:defRPr>
          <a:latin typeface="+mn-lt"/>
          <a:ea typeface="+mn-ea"/>
          <a:cs typeface="+mn-cs"/>
        </a:defRPr>
      </a:lvl3pPr>
      <a:lvl4pPr marL="1375410">
        <a:defRPr>
          <a:latin typeface="+mn-lt"/>
          <a:ea typeface="+mn-ea"/>
          <a:cs typeface="+mn-cs"/>
        </a:defRPr>
      </a:lvl4pPr>
      <a:lvl5pPr marL="1833880">
        <a:defRPr>
          <a:latin typeface="+mn-lt"/>
          <a:ea typeface="+mn-ea"/>
          <a:cs typeface="+mn-cs"/>
        </a:defRPr>
      </a:lvl5pPr>
      <a:lvl6pPr marL="2292350">
        <a:defRPr>
          <a:latin typeface="+mn-lt"/>
          <a:ea typeface="+mn-ea"/>
          <a:cs typeface="+mn-cs"/>
        </a:defRPr>
      </a:lvl6pPr>
      <a:lvl7pPr marL="2750820">
        <a:defRPr>
          <a:latin typeface="+mn-lt"/>
          <a:ea typeface="+mn-ea"/>
          <a:cs typeface="+mn-cs"/>
        </a:defRPr>
      </a:lvl7pPr>
      <a:lvl8pPr marL="3209290">
        <a:defRPr>
          <a:latin typeface="+mn-lt"/>
          <a:ea typeface="+mn-ea"/>
          <a:cs typeface="+mn-cs"/>
        </a:defRPr>
      </a:lvl8pPr>
      <a:lvl9pPr marL="3667760">
        <a:defRPr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718" y="429325"/>
            <a:ext cx="6816928" cy="17173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718" y="2468625"/>
            <a:ext cx="6816928" cy="7083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5284" y="9981831"/>
            <a:ext cx="2423796" cy="5366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6940" rtl="0" eaLnBrk="1" latinLnBrk="0" hangingPunct="0">
              <a:defRPr sz="1805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718" y="9981831"/>
            <a:ext cx="1742103" cy="5366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6940" rtl="0" eaLnBrk="1" latinLnBrk="0" hangingPunct="0">
              <a:defRPr sz="1805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53543" y="9981831"/>
            <a:ext cx="1742103" cy="5366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6940" rtl="0" eaLnBrk="1" latinLnBrk="0" hangingPunct="0">
              <a:defRPr sz="1805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8470">
        <a:defRPr>
          <a:latin typeface="+mn-lt"/>
          <a:ea typeface="+mn-ea"/>
          <a:cs typeface="+mn-cs"/>
        </a:defRPr>
      </a:lvl2pPr>
      <a:lvl3pPr marL="916940">
        <a:defRPr>
          <a:latin typeface="+mn-lt"/>
          <a:ea typeface="+mn-ea"/>
          <a:cs typeface="+mn-cs"/>
        </a:defRPr>
      </a:lvl3pPr>
      <a:lvl4pPr marL="1375410">
        <a:defRPr>
          <a:latin typeface="+mn-lt"/>
          <a:ea typeface="+mn-ea"/>
          <a:cs typeface="+mn-cs"/>
        </a:defRPr>
      </a:lvl4pPr>
      <a:lvl5pPr marL="1833880">
        <a:defRPr>
          <a:latin typeface="+mn-lt"/>
          <a:ea typeface="+mn-ea"/>
          <a:cs typeface="+mn-cs"/>
        </a:defRPr>
      </a:lvl5pPr>
      <a:lvl6pPr marL="2292350">
        <a:defRPr>
          <a:latin typeface="+mn-lt"/>
          <a:ea typeface="+mn-ea"/>
          <a:cs typeface="+mn-cs"/>
        </a:defRPr>
      </a:lvl6pPr>
      <a:lvl7pPr marL="2750820">
        <a:defRPr>
          <a:latin typeface="+mn-lt"/>
          <a:ea typeface="+mn-ea"/>
          <a:cs typeface="+mn-cs"/>
        </a:defRPr>
      </a:lvl7pPr>
      <a:lvl8pPr marL="3209290">
        <a:defRPr>
          <a:latin typeface="+mn-lt"/>
          <a:ea typeface="+mn-ea"/>
          <a:cs typeface="+mn-cs"/>
        </a:defRPr>
      </a:lvl8pPr>
      <a:lvl9pPr marL="366776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8470">
        <a:defRPr>
          <a:latin typeface="+mn-lt"/>
          <a:ea typeface="+mn-ea"/>
          <a:cs typeface="+mn-cs"/>
        </a:defRPr>
      </a:lvl2pPr>
      <a:lvl3pPr marL="916940">
        <a:defRPr>
          <a:latin typeface="+mn-lt"/>
          <a:ea typeface="+mn-ea"/>
          <a:cs typeface="+mn-cs"/>
        </a:defRPr>
      </a:lvl3pPr>
      <a:lvl4pPr marL="1375410">
        <a:defRPr>
          <a:latin typeface="+mn-lt"/>
          <a:ea typeface="+mn-ea"/>
          <a:cs typeface="+mn-cs"/>
        </a:defRPr>
      </a:lvl4pPr>
      <a:lvl5pPr marL="1833880">
        <a:defRPr>
          <a:latin typeface="+mn-lt"/>
          <a:ea typeface="+mn-ea"/>
          <a:cs typeface="+mn-cs"/>
        </a:defRPr>
      </a:lvl5pPr>
      <a:lvl6pPr marL="2292350">
        <a:defRPr>
          <a:latin typeface="+mn-lt"/>
          <a:ea typeface="+mn-ea"/>
          <a:cs typeface="+mn-cs"/>
        </a:defRPr>
      </a:lvl6pPr>
      <a:lvl7pPr marL="2750820">
        <a:defRPr>
          <a:latin typeface="+mn-lt"/>
          <a:ea typeface="+mn-ea"/>
          <a:cs typeface="+mn-cs"/>
        </a:defRPr>
      </a:lvl7pPr>
      <a:lvl8pPr marL="3209290">
        <a:defRPr>
          <a:latin typeface="+mn-lt"/>
          <a:ea typeface="+mn-ea"/>
          <a:cs typeface="+mn-cs"/>
        </a:defRPr>
      </a:lvl8pPr>
      <a:lvl9pPr marL="3667760">
        <a:defRPr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718" y="429325"/>
            <a:ext cx="6816928" cy="17173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718" y="2468625"/>
            <a:ext cx="6816928" cy="7083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5284" y="9981831"/>
            <a:ext cx="2423796" cy="5366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6940" rtl="0" eaLnBrk="1" latinLnBrk="0" hangingPunct="0">
              <a:defRPr sz="1805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718" y="9981831"/>
            <a:ext cx="1742103" cy="5366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6940" rtl="0" eaLnBrk="1" latinLnBrk="0" hangingPunct="0">
              <a:defRPr sz="1805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53543" y="9981831"/>
            <a:ext cx="1742103" cy="5366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6940" rtl="0" eaLnBrk="1" latinLnBrk="0" hangingPunct="0">
              <a:defRPr sz="1805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8470">
        <a:defRPr>
          <a:latin typeface="+mn-lt"/>
          <a:ea typeface="+mn-ea"/>
          <a:cs typeface="+mn-cs"/>
        </a:defRPr>
      </a:lvl2pPr>
      <a:lvl3pPr marL="916940">
        <a:defRPr>
          <a:latin typeface="+mn-lt"/>
          <a:ea typeface="+mn-ea"/>
          <a:cs typeface="+mn-cs"/>
        </a:defRPr>
      </a:lvl3pPr>
      <a:lvl4pPr marL="1375410">
        <a:defRPr>
          <a:latin typeface="+mn-lt"/>
          <a:ea typeface="+mn-ea"/>
          <a:cs typeface="+mn-cs"/>
        </a:defRPr>
      </a:lvl4pPr>
      <a:lvl5pPr marL="1833880">
        <a:defRPr>
          <a:latin typeface="+mn-lt"/>
          <a:ea typeface="+mn-ea"/>
          <a:cs typeface="+mn-cs"/>
        </a:defRPr>
      </a:lvl5pPr>
      <a:lvl6pPr marL="2292350">
        <a:defRPr>
          <a:latin typeface="+mn-lt"/>
          <a:ea typeface="+mn-ea"/>
          <a:cs typeface="+mn-cs"/>
        </a:defRPr>
      </a:lvl6pPr>
      <a:lvl7pPr marL="2750820">
        <a:defRPr>
          <a:latin typeface="+mn-lt"/>
          <a:ea typeface="+mn-ea"/>
          <a:cs typeface="+mn-cs"/>
        </a:defRPr>
      </a:lvl7pPr>
      <a:lvl8pPr marL="3209290">
        <a:defRPr>
          <a:latin typeface="+mn-lt"/>
          <a:ea typeface="+mn-ea"/>
          <a:cs typeface="+mn-cs"/>
        </a:defRPr>
      </a:lvl8pPr>
      <a:lvl9pPr marL="366776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8470">
        <a:defRPr>
          <a:latin typeface="+mn-lt"/>
          <a:ea typeface="+mn-ea"/>
          <a:cs typeface="+mn-cs"/>
        </a:defRPr>
      </a:lvl2pPr>
      <a:lvl3pPr marL="916940">
        <a:defRPr>
          <a:latin typeface="+mn-lt"/>
          <a:ea typeface="+mn-ea"/>
          <a:cs typeface="+mn-cs"/>
        </a:defRPr>
      </a:lvl3pPr>
      <a:lvl4pPr marL="1375410">
        <a:defRPr>
          <a:latin typeface="+mn-lt"/>
          <a:ea typeface="+mn-ea"/>
          <a:cs typeface="+mn-cs"/>
        </a:defRPr>
      </a:lvl4pPr>
      <a:lvl5pPr marL="1833880">
        <a:defRPr>
          <a:latin typeface="+mn-lt"/>
          <a:ea typeface="+mn-ea"/>
          <a:cs typeface="+mn-cs"/>
        </a:defRPr>
      </a:lvl5pPr>
      <a:lvl6pPr marL="2292350">
        <a:defRPr>
          <a:latin typeface="+mn-lt"/>
          <a:ea typeface="+mn-ea"/>
          <a:cs typeface="+mn-cs"/>
        </a:defRPr>
      </a:lvl6pPr>
      <a:lvl7pPr marL="2750820">
        <a:defRPr>
          <a:latin typeface="+mn-lt"/>
          <a:ea typeface="+mn-ea"/>
          <a:cs typeface="+mn-cs"/>
        </a:defRPr>
      </a:lvl7pPr>
      <a:lvl8pPr marL="3209290">
        <a:defRPr>
          <a:latin typeface="+mn-lt"/>
          <a:ea typeface="+mn-ea"/>
          <a:cs typeface="+mn-cs"/>
        </a:defRPr>
      </a:lvl8pPr>
      <a:lvl9pPr marL="3667760">
        <a:defRPr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718" y="429325"/>
            <a:ext cx="6816928" cy="17173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718" y="2468625"/>
            <a:ext cx="6816928" cy="7083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5284" y="9981831"/>
            <a:ext cx="2423796" cy="5366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6940" rtl="0" eaLnBrk="1" latinLnBrk="0" hangingPunct="0">
              <a:defRPr sz="1805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718" y="9981831"/>
            <a:ext cx="1742103" cy="5366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6940" rtl="0" eaLnBrk="1" latinLnBrk="0" hangingPunct="0">
              <a:defRPr sz="1805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53543" y="9981831"/>
            <a:ext cx="1742103" cy="5366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6940" rtl="0" eaLnBrk="1" latinLnBrk="0" hangingPunct="0">
              <a:defRPr sz="1805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8470">
        <a:defRPr>
          <a:latin typeface="+mn-lt"/>
          <a:ea typeface="+mn-ea"/>
          <a:cs typeface="+mn-cs"/>
        </a:defRPr>
      </a:lvl2pPr>
      <a:lvl3pPr marL="916940">
        <a:defRPr>
          <a:latin typeface="+mn-lt"/>
          <a:ea typeface="+mn-ea"/>
          <a:cs typeface="+mn-cs"/>
        </a:defRPr>
      </a:lvl3pPr>
      <a:lvl4pPr marL="1375410">
        <a:defRPr>
          <a:latin typeface="+mn-lt"/>
          <a:ea typeface="+mn-ea"/>
          <a:cs typeface="+mn-cs"/>
        </a:defRPr>
      </a:lvl4pPr>
      <a:lvl5pPr marL="1833880">
        <a:defRPr>
          <a:latin typeface="+mn-lt"/>
          <a:ea typeface="+mn-ea"/>
          <a:cs typeface="+mn-cs"/>
        </a:defRPr>
      </a:lvl5pPr>
      <a:lvl6pPr marL="2292350">
        <a:defRPr>
          <a:latin typeface="+mn-lt"/>
          <a:ea typeface="+mn-ea"/>
          <a:cs typeface="+mn-cs"/>
        </a:defRPr>
      </a:lvl6pPr>
      <a:lvl7pPr marL="2750820">
        <a:defRPr>
          <a:latin typeface="+mn-lt"/>
          <a:ea typeface="+mn-ea"/>
          <a:cs typeface="+mn-cs"/>
        </a:defRPr>
      </a:lvl7pPr>
      <a:lvl8pPr marL="3209290">
        <a:defRPr>
          <a:latin typeface="+mn-lt"/>
          <a:ea typeface="+mn-ea"/>
          <a:cs typeface="+mn-cs"/>
        </a:defRPr>
      </a:lvl8pPr>
      <a:lvl9pPr marL="366776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8470">
        <a:defRPr>
          <a:latin typeface="+mn-lt"/>
          <a:ea typeface="+mn-ea"/>
          <a:cs typeface="+mn-cs"/>
        </a:defRPr>
      </a:lvl2pPr>
      <a:lvl3pPr marL="916940">
        <a:defRPr>
          <a:latin typeface="+mn-lt"/>
          <a:ea typeface="+mn-ea"/>
          <a:cs typeface="+mn-cs"/>
        </a:defRPr>
      </a:lvl3pPr>
      <a:lvl4pPr marL="1375410">
        <a:defRPr>
          <a:latin typeface="+mn-lt"/>
          <a:ea typeface="+mn-ea"/>
          <a:cs typeface="+mn-cs"/>
        </a:defRPr>
      </a:lvl4pPr>
      <a:lvl5pPr marL="1833880">
        <a:defRPr>
          <a:latin typeface="+mn-lt"/>
          <a:ea typeface="+mn-ea"/>
          <a:cs typeface="+mn-cs"/>
        </a:defRPr>
      </a:lvl5pPr>
      <a:lvl6pPr marL="2292350">
        <a:defRPr>
          <a:latin typeface="+mn-lt"/>
          <a:ea typeface="+mn-ea"/>
          <a:cs typeface="+mn-cs"/>
        </a:defRPr>
      </a:lvl6pPr>
      <a:lvl7pPr marL="2750820">
        <a:defRPr>
          <a:latin typeface="+mn-lt"/>
          <a:ea typeface="+mn-ea"/>
          <a:cs typeface="+mn-cs"/>
        </a:defRPr>
      </a:lvl7pPr>
      <a:lvl8pPr marL="3209290">
        <a:defRPr>
          <a:latin typeface="+mn-lt"/>
          <a:ea typeface="+mn-ea"/>
          <a:cs typeface="+mn-cs"/>
        </a:defRPr>
      </a:lvl8pPr>
      <a:lvl9pPr marL="3667760">
        <a:defRPr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718" y="429325"/>
            <a:ext cx="6816928" cy="17173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718" y="2468625"/>
            <a:ext cx="6816928" cy="7083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5284" y="9981831"/>
            <a:ext cx="2423796" cy="5366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6940" rtl="0" eaLnBrk="1" latinLnBrk="0" hangingPunct="0">
              <a:defRPr sz="1805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718" y="9981831"/>
            <a:ext cx="1742103" cy="5366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6940" rtl="0" eaLnBrk="1" latinLnBrk="0" hangingPunct="0">
              <a:defRPr sz="1805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53543" y="9981831"/>
            <a:ext cx="1742103" cy="5366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6940" rtl="0" eaLnBrk="1" latinLnBrk="0" hangingPunct="0">
              <a:defRPr sz="1805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8470">
        <a:defRPr>
          <a:latin typeface="+mn-lt"/>
          <a:ea typeface="+mn-ea"/>
          <a:cs typeface="+mn-cs"/>
        </a:defRPr>
      </a:lvl2pPr>
      <a:lvl3pPr marL="916940">
        <a:defRPr>
          <a:latin typeface="+mn-lt"/>
          <a:ea typeface="+mn-ea"/>
          <a:cs typeface="+mn-cs"/>
        </a:defRPr>
      </a:lvl3pPr>
      <a:lvl4pPr marL="1375410">
        <a:defRPr>
          <a:latin typeface="+mn-lt"/>
          <a:ea typeface="+mn-ea"/>
          <a:cs typeface="+mn-cs"/>
        </a:defRPr>
      </a:lvl4pPr>
      <a:lvl5pPr marL="1833880">
        <a:defRPr>
          <a:latin typeface="+mn-lt"/>
          <a:ea typeface="+mn-ea"/>
          <a:cs typeface="+mn-cs"/>
        </a:defRPr>
      </a:lvl5pPr>
      <a:lvl6pPr marL="2292350">
        <a:defRPr>
          <a:latin typeface="+mn-lt"/>
          <a:ea typeface="+mn-ea"/>
          <a:cs typeface="+mn-cs"/>
        </a:defRPr>
      </a:lvl6pPr>
      <a:lvl7pPr marL="2750820">
        <a:defRPr>
          <a:latin typeface="+mn-lt"/>
          <a:ea typeface="+mn-ea"/>
          <a:cs typeface="+mn-cs"/>
        </a:defRPr>
      </a:lvl7pPr>
      <a:lvl8pPr marL="3209290">
        <a:defRPr>
          <a:latin typeface="+mn-lt"/>
          <a:ea typeface="+mn-ea"/>
          <a:cs typeface="+mn-cs"/>
        </a:defRPr>
      </a:lvl8pPr>
      <a:lvl9pPr marL="366776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8470">
        <a:defRPr>
          <a:latin typeface="+mn-lt"/>
          <a:ea typeface="+mn-ea"/>
          <a:cs typeface="+mn-cs"/>
        </a:defRPr>
      </a:lvl2pPr>
      <a:lvl3pPr marL="916940">
        <a:defRPr>
          <a:latin typeface="+mn-lt"/>
          <a:ea typeface="+mn-ea"/>
          <a:cs typeface="+mn-cs"/>
        </a:defRPr>
      </a:lvl3pPr>
      <a:lvl4pPr marL="1375410">
        <a:defRPr>
          <a:latin typeface="+mn-lt"/>
          <a:ea typeface="+mn-ea"/>
          <a:cs typeface="+mn-cs"/>
        </a:defRPr>
      </a:lvl4pPr>
      <a:lvl5pPr marL="1833880">
        <a:defRPr>
          <a:latin typeface="+mn-lt"/>
          <a:ea typeface="+mn-ea"/>
          <a:cs typeface="+mn-cs"/>
        </a:defRPr>
      </a:lvl5pPr>
      <a:lvl6pPr marL="2292350">
        <a:defRPr>
          <a:latin typeface="+mn-lt"/>
          <a:ea typeface="+mn-ea"/>
          <a:cs typeface="+mn-cs"/>
        </a:defRPr>
      </a:lvl6pPr>
      <a:lvl7pPr marL="2750820">
        <a:defRPr>
          <a:latin typeface="+mn-lt"/>
          <a:ea typeface="+mn-ea"/>
          <a:cs typeface="+mn-cs"/>
        </a:defRPr>
      </a:lvl7pPr>
      <a:lvl8pPr marL="3209290">
        <a:defRPr>
          <a:latin typeface="+mn-lt"/>
          <a:ea typeface="+mn-ea"/>
          <a:cs typeface="+mn-cs"/>
        </a:defRPr>
      </a:lvl8pPr>
      <a:lvl9pPr marL="366776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718" y="429325"/>
            <a:ext cx="6816928" cy="17173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718" y="2468625"/>
            <a:ext cx="6816928" cy="7083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5284" y="9981831"/>
            <a:ext cx="2423796" cy="5366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6940" rtl="0" eaLnBrk="1" latinLnBrk="0" hangingPunct="0">
              <a:defRPr sz="1805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718" y="9981831"/>
            <a:ext cx="1742103" cy="5366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6940" rtl="0" eaLnBrk="1" latinLnBrk="0" hangingPunct="0">
              <a:defRPr sz="1805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53543" y="9981831"/>
            <a:ext cx="1742103" cy="5366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6940" rtl="0" eaLnBrk="1" latinLnBrk="0" hangingPunct="0">
              <a:defRPr sz="1805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8470">
        <a:defRPr>
          <a:latin typeface="+mn-lt"/>
          <a:ea typeface="+mn-ea"/>
          <a:cs typeface="+mn-cs"/>
        </a:defRPr>
      </a:lvl2pPr>
      <a:lvl3pPr marL="916940">
        <a:defRPr>
          <a:latin typeface="+mn-lt"/>
          <a:ea typeface="+mn-ea"/>
          <a:cs typeface="+mn-cs"/>
        </a:defRPr>
      </a:lvl3pPr>
      <a:lvl4pPr marL="1375410">
        <a:defRPr>
          <a:latin typeface="+mn-lt"/>
          <a:ea typeface="+mn-ea"/>
          <a:cs typeface="+mn-cs"/>
        </a:defRPr>
      </a:lvl4pPr>
      <a:lvl5pPr marL="1833880">
        <a:defRPr>
          <a:latin typeface="+mn-lt"/>
          <a:ea typeface="+mn-ea"/>
          <a:cs typeface="+mn-cs"/>
        </a:defRPr>
      </a:lvl5pPr>
      <a:lvl6pPr marL="2292350">
        <a:defRPr>
          <a:latin typeface="+mn-lt"/>
          <a:ea typeface="+mn-ea"/>
          <a:cs typeface="+mn-cs"/>
        </a:defRPr>
      </a:lvl6pPr>
      <a:lvl7pPr marL="2750820">
        <a:defRPr>
          <a:latin typeface="+mn-lt"/>
          <a:ea typeface="+mn-ea"/>
          <a:cs typeface="+mn-cs"/>
        </a:defRPr>
      </a:lvl7pPr>
      <a:lvl8pPr marL="3209290">
        <a:defRPr>
          <a:latin typeface="+mn-lt"/>
          <a:ea typeface="+mn-ea"/>
          <a:cs typeface="+mn-cs"/>
        </a:defRPr>
      </a:lvl8pPr>
      <a:lvl9pPr marL="366776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8470">
        <a:defRPr>
          <a:latin typeface="+mn-lt"/>
          <a:ea typeface="+mn-ea"/>
          <a:cs typeface="+mn-cs"/>
        </a:defRPr>
      </a:lvl2pPr>
      <a:lvl3pPr marL="916940">
        <a:defRPr>
          <a:latin typeface="+mn-lt"/>
          <a:ea typeface="+mn-ea"/>
          <a:cs typeface="+mn-cs"/>
        </a:defRPr>
      </a:lvl3pPr>
      <a:lvl4pPr marL="1375410">
        <a:defRPr>
          <a:latin typeface="+mn-lt"/>
          <a:ea typeface="+mn-ea"/>
          <a:cs typeface="+mn-cs"/>
        </a:defRPr>
      </a:lvl4pPr>
      <a:lvl5pPr marL="1833880">
        <a:defRPr>
          <a:latin typeface="+mn-lt"/>
          <a:ea typeface="+mn-ea"/>
          <a:cs typeface="+mn-cs"/>
        </a:defRPr>
      </a:lvl5pPr>
      <a:lvl6pPr marL="2292350">
        <a:defRPr>
          <a:latin typeface="+mn-lt"/>
          <a:ea typeface="+mn-ea"/>
          <a:cs typeface="+mn-cs"/>
        </a:defRPr>
      </a:lvl6pPr>
      <a:lvl7pPr marL="2750820">
        <a:defRPr>
          <a:latin typeface="+mn-lt"/>
          <a:ea typeface="+mn-ea"/>
          <a:cs typeface="+mn-cs"/>
        </a:defRPr>
      </a:lvl7pPr>
      <a:lvl8pPr marL="3209290">
        <a:defRPr>
          <a:latin typeface="+mn-lt"/>
          <a:ea typeface="+mn-ea"/>
          <a:cs typeface="+mn-cs"/>
        </a:defRPr>
      </a:lvl8pPr>
      <a:lvl9pPr marL="3667760">
        <a:defRPr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718" y="429325"/>
            <a:ext cx="6816928" cy="17173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718" y="2468625"/>
            <a:ext cx="6816928" cy="7083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5284" y="9981831"/>
            <a:ext cx="2423796" cy="5366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6940" rtl="0" eaLnBrk="1" latinLnBrk="0" hangingPunct="0">
              <a:defRPr sz="1805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718" y="9981831"/>
            <a:ext cx="1742103" cy="5366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6940" rtl="0" eaLnBrk="1" latinLnBrk="0" hangingPunct="0">
              <a:defRPr sz="1805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53543" y="9981831"/>
            <a:ext cx="1742103" cy="5366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6940" rtl="0" eaLnBrk="1" latinLnBrk="0" hangingPunct="0">
              <a:defRPr sz="1805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8470">
        <a:defRPr>
          <a:latin typeface="+mn-lt"/>
          <a:ea typeface="+mn-ea"/>
          <a:cs typeface="+mn-cs"/>
        </a:defRPr>
      </a:lvl2pPr>
      <a:lvl3pPr marL="916940">
        <a:defRPr>
          <a:latin typeface="+mn-lt"/>
          <a:ea typeface="+mn-ea"/>
          <a:cs typeface="+mn-cs"/>
        </a:defRPr>
      </a:lvl3pPr>
      <a:lvl4pPr marL="1375410">
        <a:defRPr>
          <a:latin typeface="+mn-lt"/>
          <a:ea typeface="+mn-ea"/>
          <a:cs typeface="+mn-cs"/>
        </a:defRPr>
      </a:lvl4pPr>
      <a:lvl5pPr marL="1833880">
        <a:defRPr>
          <a:latin typeface="+mn-lt"/>
          <a:ea typeface="+mn-ea"/>
          <a:cs typeface="+mn-cs"/>
        </a:defRPr>
      </a:lvl5pPr>
      <a:lvl6pPr marL="2292350">
        <a:defRPr>
          <a:latin typeface="+mn-lt"/>
          <a:ea typeface="+mn-ea"/>
          <a:cs typeface="+mn-cs"/>
        </a:defRPr>
      </a:lvl6pPr>
      <a:lvl7pPr marL="2750820">
        <a:defRPr>
          <a:latin typeface="+mn-lt"/>
          <a:ea typeface="+mn-ea"/>
          <a:cs typeface="+mn-cs"/>
        </a:defRPr>
      </a:lvl7pPr>
      <a:lvl8pPr marL="3209290">
        <a:defRPr>
          <a:latin typeface="+mn-lt"/>
          <a:ea typeface="+mn-ea"/>
          <a:cs typeface="+mn-cs"/>
        </a:defRPr>
      </a:lvl8pPr>
      <a:lvl9pPr marL="366776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8470">
        <a:defRPr>
          <a:latin typeface="+mn-lt"/>
          <a:ea typeface="+mn-ea"/>
          <a:cs typeface="+mn-cs"/>
        </a:defRPr>
      </a:lvl2pPr>
      <a:lvl3pPr marL="916940">
        <a:defRPr>
          <a:latin typeface="+mn-lt"/>
          <a:ea typeface="+mn-ea"/>
          <a:cs typeface="+mn-cs"/>
        </a:defRPr>
      </a:lvl3pPr>
      <a:lvl4pPr marL="1375410">
        <a:defRPr>
          <a:latin typeface="+mn-lt"/>
          <a:ea typeface="+mn-ea"/>
          <a:cs typeface="+mn-cs"/>
        </a:defRPr>
      </a:lvl4pPr>
      <a:lvl5pPr marL="1833880">
        <a:defRPr>
          <a:latin typeface="+mn-lt"/>
          <a:ea typeface="+mn-ea"/>
          <a:cs typeface="+mn-cs"/>
        </a:defRPr>
      </a:lvl5pPr>
      <a:lvl6pPr marL="2292350">
        <a:defRPr>
          <a:latin typeface="+mn-lt"/>
          <a:ea typeface="+mn-ea"/>
          <a:cs typeface="+mn-cs"/>
        </a:defRPr>
      </a:lvl6pPr>
      <a:lvl7pPr marL="2750820">
        <a:defRPr>
          <a:latin typeface="+mn-lt"/>
          <a:ea typeface="+mn-ea"/>
          <a:cs typeface="+mn-cs"/>
        </a:defRPr>
      </a:lvl7pPr>
      <a:lvl8pPr marL="3209290">
        <a:defRPr>
          <a:latin typeface="+mn-lt"/>
          <a:ea typeface="+mn-ea"/>
          <a:cs typeface="+mn-cs"/>
        </a:defRPr>
      </a:lvl8pPr>
      <a:lvl9pPr marL="3667760">
        <a:defRPr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占位符 1"/>
          <p:cNvSpPr>
            <a:spLocks noGrp="1"/>
          </p:cNvSpPr>
          <p:nvPr>
            <p:ph type="title"/>
          </p:nvPr>
        </p:nvSpPr>
        <p:spPr>
          <a:xfrm>
            <a:off x="457472" y="275070"/>
            <a:ext cx="8229057" cy="1142039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-781685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8195" name="文本占位符 2"/>
          <p:cNvSpPr>
            <a:spLocks noGrp="1"/>
          </p:cNvSpPr>
          <p:nvPr>
            <p:ph type="body"/>
          </p:nvPr>
        </p:nvSpPr>
        <p:spPr>
          <a:xfrm>
            <a:off x="457472" y="1600008"/>
            <a:ext cx="8229057" cy="452639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29337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44475"/>
            <a:r>
              <a:rPr lang="zh-CN" altLang="en-US"/>
              <a:t>第二级</a:t>
            </a:r>
            <a:endParaRPr lang="zh-CN" altLang="en-US"/>
          </a:p>
          <a:p>
            <a:pPr lvl="2" indent="-195580"/>
            <a:r>
              <a:rPr lang="zh-CN" altLang="en-US"/>
              <a:t>第三级</a:t>
            </a:r>
            <a:endParaRPr lang="zh-CN" altLang="en-US"/>
          </a:p>
          <a:p>
            <a:pPr lvl="3" indent="-195580"/>
            <a:r>
              <a:rPr lang="zh-CN" altLang="en-US"/>
              <a:t>第四级</a:t>
            </a:r>
            <a:endParaRPr lang="zh-CN" altLang="en-US"/>
          </a:p>
          <a:p>
            <a:pPr lvl="4" indent="-19558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8196" name="日期占位符 1"/>
          <p:cNvSpPr>
            <a:spLocks noGrp="1"/>
          </p:cNvSpPr>
          <p:nvPr>
            <p:ph type="dt" sz="half" idx="2"/>
          </p:nvPr>
        </p:nvSpPr>
        <p:spPr>
          <a:xfrm>
            <a:off x="457472" y="6356827"/>
            <a:ext cx="2132605" cy="364359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>
              <a:defRPr sz="1025"/>
            </a:lvl1pPr>
          </a:lstStyle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  <p:sp>
        <p:nvSpPr>
          <p:cNvPr id="8197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924" y="6356827"/>
            <a:ext cx="2895510" cy="364359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ctr">
              <a:defRPr sz="1025"/>
            </a:lvl1pPr>
          </a:lstStyle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8198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924" y="6356827"/>
            <a:ext cx="2132605" cy="364359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r">
              <a:defRPr sz="1025"/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marL="781685" lvl="0" indent="-781685" algn="ctr" defTabSz="781685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3760" b="0" i="0" u="none" kern="1200" baseline="0">
          <a:solidFill>
            <a:schemeClr val="tx1"/>
          </a:solidFill>
          <a:latin typeface="+mj-lt"/>
          <a:ea typeface="+mj-ea"/>
          <a:cs typeface="+mj-cs"/>
          <a:sym typeface="宋体" panose="02010600030101010101" pitchFamily="2" charset="-122"/>
        </a:defRPr>
      </a:lvl1pPr>
    </p:titleStyle>
    <p:bodyStyle>
      <a:lvl1pPr marL="293370" lvl="0" indent="-293370" algn="l" defTabSz="781685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735" b="0" i="0" u="none" kern="1200" baseline="0">
          <a:solidFill>
            <a:schemeClr val="tx1"/>
          </a:solidFill>
          <a:latin typeface="+mn-lt"/>
          <a:ea typeface="+mn-ea"/>
          <a:cs typeface="+mn-cs"/>
          <a:sym typeface="宋体" panose="02010600030101010101" pitchFamily="2" charset="-122"/>
        </a:defRPr>
      </a:lvl1pPr>
      <a:lvl2pPr marL="635000" lvl="1" indent="-244475" algn="l" defTabSz="781685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395" b="0" i="0" u="none" kern="1200" baseline="0">
          <a:solidFill>
            <a:schemeClr val="tx1"/>
          </a:solidFill>
          <a:latin typeface="+mn-lt"/>
          <a:ea typeface="+mn-ea"/>
          <a:cs typeface="+mn-cs"/>
          <a:sym typeface="宋体" panose="02010600030101010101" pitchFamily="2" charset="-122"/>
        </a:defRPr>
      </a:lvl2pPr>
      <a:lvl3pPr marL="977265" lvl="2" indent="-195580" algn="l" defTabSz="781685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50" b="0" i="0" u="none" kern="1200" baseline="0">
          <a:solidFill>
            <a:schemeClr val="tx1"/>
          </a:solidFill>
          <a:latin typeface="+mn-lt"/>
          <a:ea typeface="+mn-ea"/>
          <a:cs typeface="+mn-cs"/>
          <a:sym typeface="宋体" panose="02010600030101010101" pitchFamily="2" charset="-122"/>
        </a:defRPr>
      </a:lvl3pPr>
      <a:lvl4pPr marL="1368425" lvl="3" indent="-195580" algn="l" defTabSz="781685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710" b="0" i="0" u="none" kern="1200" baseline="0">
          <a:solidFill>
            <a:schemeClr val="tx1"/>
          </a:solidFill>
          <a:latin typeface="+mn-lt"/>
          <a:ea typeface="+mn-ea"/>
          <a:cs typeface="+mn-cs"/>
          <a:sym typeface="宋体" panose="02010600030101010101" pitchFamily="2" charset="-122"/>
        </a:defRPr>
      </a:lvl4pPr>
      <a:lvl5pPr marL="1759585" lvl="4" indent="-195580" algn="l" defTabSz="781685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710" b="0" i="0" u="none" kern="1200" baseline="0">
          <a:solidFill>
            <a:schemeClr val="tx1"/>
          </a:solidFill>
          <a:latin typeface="+mn-lt"/>
          <a:ea typeface="+mn-ea"/>
          <a:cs typeface="+mn-cs"/>
          <a:sym typeface="宋体" panose="02010600030101010101" pitchFamily="2" charset="-122"/>
        </a:defRPr>
      </a:lvl5pPr>
      <a:lvl6pPr marL="2150110" lvl="5" indent="-195580" algn="l" defTabSz="781685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710" b="0" i="0" u="none" kern="1200" baseline="0">
          <a:solidFill>
            <a:schemeClr val="tx1"/>
          </a:solidFill>
          <a:latin typeface="+mn-lt"/>
          <a:ea typeface="+mn-ea"/>
          <a:cs typeface="+mn-cs"/>
          <a:sym typeface="宋体" panose="02010600030101010101" pitchFamily="2" charset="-122"/>
        </a:defRPr>
      </a:lvl6pPr>
      <a:lvl7pPr marL="2541270" lvl="6" indent="-195580" algn="l" defTabSz="781685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710" b="0" i="0" u="none" kern="1200" baseline="0">
          <a:solidFill>
            <a:schemeClr val="tx1"/>
          </a:solidFill>
          <a:latin typeface="+mn-lt"/>
          <a:ea typeface="+mn-ea"/>
          <a:cs typeface="+mn-cs"/>
          <a:sym typeface="宋体" panose="02010600030101010101" pitchFamily="2" charset="-122"/>
        </a:defRPr>
      </a:lvl7pPr>
      <a:lvl8pPr marL="2932430" lvl="7" indent="-195580" algn="l" defTabSz="781685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710" b="0" i="0" u="none" kern="1200" baseline="0">
          <a:solidFill>
            <a:schemeClr val="tx1"/>
          </a:solidFill>
          <a:latin typeface="+mn-lt"/>
          <a:ea typeface="+mn-ea"/>
          <a:cs typeface="+mn-cs"/>
          <a:sym typeface="宋体" panose="02010600030101010101" pitchFamily="2" charset="-122"/>
        </a:defRPr>
      </a:lvl8pPr>
      <a:lvl9pPr marL="3322955" lvl="8" indent="-195580" algn="l" defTabSz="781685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710" b="0" i="0" u="none" kern="1200" baseline="0">
          <a:solidFill>
            <a:schemeClr val="tx1"/>
          </a:solidFill>
          <a:latin typeface="+mn-lt"/>
          <a:ea typeface="+mn-ea"/>
          <a:cs typeface="+mn-cs"/>
          <a:sym typeface="宋体" panose="02010600030101010101" pitchFamily="2" charset="-122"/>
        </a:defRPr>
      </a:lvl9pPr>
    </p:bodyStyle>
    <p:otherStyle>
      <a:lvl1pPr marL="0" lvl="0" indent="0" algn="l" defTabSz="781685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54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91160" lvl="1" indent="0" algn="l" defTabSz="78168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54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781685" lvl="2" indent="0" algn="l" defTabSz="78168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54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172845" lvl="3" indent="0" algn="l" defTabSz="78168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54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564005" lvl="4" indent="0" algn="l" defTabSz="78168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54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954530" lvl="5" indent="0" algn="l" defTabSz="78168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54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45690" lvl="6" indent="0" algn="l" defTabSz="78168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54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736850" lvl="7" indent="0" algn="l" defTabSz="78168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54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27375" lvl="8" indent="0" algn="l" defTabSz="78168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54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718" y="429325"/>
            <a:ext cx="6816928" cy="17173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718" y="2468625"/>
            <a:ext cx="6816928" cy="7083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5284" y="9981831"/>
            <a:ext cx="2423796" cy="5366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6940" rtl="0" eaLnBrk="1" latinLnBrk="0" hangingPunct="0">
              <a:defRPr sz="1805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718" y="9981831"/>
            <a:ext cx="1742103" cy="5366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6940" rtl="0" eaLnBrk="1" latinLnBrk="0" hangingPunct="0">
              <a:defRPr sz="1805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53543" y="9981831"/>
            <a:ext cx="1742103" cy="5366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6940" rtl="0" eaLnBrk="1" latinLnBrk="0" hangingPunct="0">
              <a:defRPr sz="1805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8470">
        <a:defRPr>
          <a:latin typeface="+mn-lt"/>
          <a:ea typeface="+mn-ea"/>
          <a:cs typeface="+mn-cs"/>
        </a:defRPr>
      </a:lvl2pPr>
      <a:lvl3pPr marL="916940">
        <a:defRPr>
          <a:latin typeface="+mn-lt"/>
          <a:ea typeface="+mn-ea"/>
          <a:cs typeface="+mn-cs"/>
        </a:defRPr>
      </a:lvl3pPr>
      <a:lvl4pPr marL="1375410">
        <a:defRPr>
          <a:latin typeface="+mn-lt"/>
          <a:ea typeface="+mn-ea"/>
          <a:cs typeface="+mn-cs"/>
        </a:defRPr>
      </a:lvl4pPr>
      <a:lvl5pPr marL="1833880">
        <a:defRPr>
          <a:latin typeface="+mn-lt"/>
          <a:ea typeface="+mn-ea"/>
          <a:cs typeface="+mn-cs"/>
        </a:defRPr>
      </a:lvl5pPr>
      <a:lvl6pPr marL="2292350">
        <a:defRPr>
          <a:latin typeface="+mn-lt"/>
          <a:ea typeface="+mn-ea"/>
          <a:cs typeface="+mn-cs"/>
        </a:defRPr>
      </a:lvl6pPr>
      <a:lvl7pPr marL="2750820">
        <a:defRPr>
          <a:latin typeface="+mn-lt"/>
          <a:ea typeface="+mn-ea"/>
          <a:cs typeface="+mn-cs"/>
        </a:defRPr>
      </a:lvl7pPr>
      <a:lvl8pPr marL="3209290">
        <a:defRPr>
          <a:latin typeface="+mn-lt"/>
          <a:ea typeface="+mn-ea"/>
          <a:cs typeface="+mn-cs"/>
        </a:defRPr>
      </a:lvl8pPr>
      <a:lvl9pPr marL="366776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8470">
        <a:defRPr>
          <a:latin typeface="+mn-lt"/>
          <a:ea typeface="+mn-ea"/>
          <a:cs typeface="+mn-cs"/>
        </a:defRPr>
      </a:lvl2pPr>
      <a:lvl3pPr marL="916940">
        <a:defRPr>
          <a:latin typeface="+mn-lt"/>
          <a:ea typeface="+mn-ea"/>
          <a:cs typeface="+mn-cs"/>
        </a:defRPr>
      </a:lvl3pPr>
      <a:lvl4pPr marL="1375410">
        <a:defRPr>
          <a:latin typeface="+mn-lt"/>
          <a:ea typeface="+mn-ea"/>
          <a:cs typeface="+mn-cs"/>
        </a:defRPr>
      </a:lvl4pPr>
      <a:lvl5pPr marL="1833880">
        <a:defRPr>
          <a:latin typeface="+mn-lt"/>
          <a:ea typeface="+mn-ea"/>
          <a:cs typeface="+mn-cs"/>
        </a:defRPr>
      </a:lvl5pPr>
      <a:lvl6pPr marL="2292350">
        <a:defRPr>
          <a:latin typeface="+mn-lt"/>
          <a:ea typeface="+mn-ea"/>
          <a:cs typeface="+mn-cs"/>
        </a:defRPr>
      </a:lvl6pPr>
      <a:lvl7pPr marL="2750820">
        <a:defRPr>
          <a:latin typeface="+mn-lt"/>
          <a:ea typeface="+mn-ea"/>
          <a:cs typeface="+mn-cs"/>
        </a:defRPr>
      </a:lvl7pPr>
      <a:lvl8pPr marL="3209290">
        <a:defRPr>
          <a:latin typeface="+mn-lt"/>
          <a:ea typeface="+mn-ea"/>
          <a:cs typeface="+mn-cs"/>
        </a:defRPr>
      </a:lvl8pPr>
      <a:lvl9pPr marL="3667760">
        <a:defRPr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718" y="429325"/>
            <a:ext cx="6816928" cy="17173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718" y="2468625"/>
            <a:ext cx="6816928" cy="7083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5284" y="9981831"/>
            <a:ext cx="2423796" cy="5366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6940" rtl="0" eaLnBrk="1" latinLnBrk="0" hangingPunct="0">
              <a:defRPr sz="1805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718" y="9981831"/>
            <a:ext cx="1742103" cy="5366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6940" rtl="0" eaLnBrk="1" latinLnBrk="0" hangingPunct="0">
              <a:defRPr sz="1805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53543" y="9981831"/>
            <a:ext cx="1742103" cy="5366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6940" rtl="0" eaLnBrk="1" latinLnBrk="0" hangingPunct="0">
              <a:defRPr sz="1805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8470">
        <a:defRPr>
          <a:latin typeface="+mn-lt"/>
          <a:ea typeface="+mn-ea"/>
          <a:cs typeface="+mn-cs"/>
        </a:defRPr>
      </a:lvl2pPr>
      <a:lvl3pPr marL="916940">
        <a:defRPr>
          <a:latin typeface="+mn-lt"/>
          <a:ea typeface="+mn-ea"/>
          <a:cs typeface="+mn-cs"/>
        </a:defRPr>
      </a:lvl3pPr>
      <a:lvl4pPr marL="1375410">
        <a:defRPr>
          <a:latin typeface="+mn-lt"/>
          <a:ea typeface="+mn-ea"/>
          <a:cs typeface="+mn-cs"/>
        </a:defRPr>
      </a:lvl4pPr>
      <a:lvl5pPr marL="1833880">
        <a:defRPr>
          <a:latin typeface="+mn-lt"/>
          <a:ea typeface="+mn-ea"/>
          <a:cs typeface="+mn-cs"/>
        </a:defRPr>
      </a:lvl5pPr>
      <a:lvl6pPr marL="2292350">
        <a:defRPr>
          <a:latin typeface="+mn-lt"/>
          <a:ea typeface="+mn-ea"/>
          <a:cs typeface="+mn-cs"/>
        </a:defRPr>
      </a:lvl6pPr>
      <a:lvl7pPr marL="2750820">
        <a:defRPr>
          <a:latin typeface="+mn-lt"/>
          <a:ea typeface="+mn-ea"/>
          <a:cs typeface="+mn-cs"/>
        </a:defRPr>
      </a:lvl7pPr>
      <a:lvl8pPr marL="3209290">
        <a:defRPr>
          <a:latin typeface="+mn-lt"/>
          <a:ea typeface="+mn-ea"/>
          <a:cs typeface="+mn-cs"/>
        </a:defRPr>
      </a:lvl8pPr>
      <a:lvl9pPr marL="366776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8470">
        <a:defRPr>
          <a:latin typeface="+mn-lt"/>
          <a:ea typeface="+mn-ea"/>
          <a:cs typeface="+mn-cs"/>
        </a:defRPr>
      </a:lvl2pPr>
      <a:lvl3pPr marL="916940">
        <a:defRPr>
          <a:latin typeface="+mn-lt"/>
          <a:ea typeface="+mn-ea"/>
          <a:cs typeface="+mn-cs"/>
        </a:defRPr>
      </a:lvl3pPr>
      <a:lvl4pPr marL="1375410">
        <a:defRPr>
          <a:latin typeface="+mn-lt"/>
          <a:ea typeface="+mn-ea"/>
          <a:cs typeface="+mn-cs"/>
        </a:defRPr>
      </a:lvl4pPr>
      <a:lvl5pPr marL="1833880">
        <a:defRPr>
          <a:latin typeface="+mn-lt"/>
          <a:ea typeface="+mn-ea"/>
          <a:cs typeface="+mn-cs"/>
        </a:defRPr>
      </a:lvl5pPr>
      <a:lvl6pPr marL="2292350">
        <a:defRPr>
          <a:latin typeface="+mn-lt"/>
          <a:ea typeface="+mn-ea"/>
          <a:cs typeface="+mn-cs"/>
        </a:defRPr>
      </a:lvl6pPr>
      <a:lvl7pPr marL="2750820">
        <a:defRPr>
          <a:latin typeface="+mn-lt"/>
          <a:ea typeface="+mn-ea"/>
          <a:cs typeface="+mn-cs"/>
        </a:defRPr>
      </a:lvl7pPr>
      <a:lvl8pPr marL="3209290">
        <a:defRPr>
          <a:latin typeface="+mn-lt"/>
          <a:ea typeface="+mn-ea"/>
          <a:cs typeface="+mn-cs"/>
        </a:defRPr>
      </a:lvl8pPr>
      <a:lvl9pPr marL="3667760">
        <a:defRPr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718" y="429325"/>
            <a:ext cx="6816928" cy="17173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718" y="2468625"/>
            <a:ext cx="6816928" cy="7083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5284" y="9981831"/>
            <a:ext cx="2423796" cy="5366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6940" rtl="0" eaLnBrk="1" latinLnBrk="0" hangingPunct="0">
              <a:defRPr sz="1805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718" y="9981831"/>
            <a:ext cx="1742103" cy="5366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6940" rtl="0" eaLnBrk="1" latinLnBrk="0" hangingPunct="0">
              <a:defRPr sz="1805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53543" y="9981831"/>
            <a:ext cx="1742103" cy="5366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6940" rtl="0" eaLnBrk="1" latinLnBrk="0" hangingPunct="0">
              <a:defRPr sz="1805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8470">
        <a:defRPr>
          <a:latin typeface="+mn-lt"/>
          <a:ea typeface="+mn-ea"/>
          <a:cs typeface="+mn-cs"/>
        </a:defRPr>
      </a:lvl2pPr>
      <a:lvl3pPr marL="916940">
        <a:defRPr>
          <a:latin typeface="+mn-lt"/>
          <a:ea typeface="+mn-ea"/>
          <a:cs typeface="+mn-cs"/>
        </a:defRPr>
      </a:lvl3pPr>
      <a:lvl4pPr marL="1375410">
        <a:defRPr>
          <a:latin typeface="+mn-lt"/>
          <a:ea typeface="+mn-ea"/>
          <a:cs typeface="+mn-cs"/>
        </a:defRPr>
      </a:lvl4pPr>
      <a:lvl5pPr marL="1833880">
        <a:defRPr>
          <a:latin typeface="+mn-lt"/>
          <a:ea typeface="+mn-ea"/>
          <a:cs typeface="+mn-cs"/>
        </a:defRPr>
      </a:lvl5pPr>
      <a:lvl6pPr marL="2292350">
        <a:defRPr>
          <a:latin typeface="+mn-lt"/>
          <a:ea typeface="+mn-ea"/>
          <a:cs typeface="+mn-cs"/>
        </a:defRPr>
      </a:lvl6pPr>
      <a:lvl7pPr marL="2750820">
        <a:defRPr>
          <a:latin typeface="+mn-lt"/>
          <a:ea typeface="+mn-ea"/>
          <a:cs typeface="+mn-cs"/>
        </a:defRPr>
      </a:lvl7pPr>
      <a:lvl8pPr marL="3209290">
        <a:defRPr>
          <a:latin typeface="+mn-lt"/>
          <a:ea typeface="+mn-ea"/>
          <a:cs typeface="+mn-cs"/>
        </a:defRPr>
      </a:lvl8pPr>
      <a:lvl9pPr marL="366776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8470">
        <a:defRPr>
          <a:latin typeface="+mn-lt"/>
          <a:ea typeface="+mn-ea"/>
          <a:cs typeface="+mn-cs"/>
        </a:defRPr>
      </a:lvl2pPr>
      <a:lvl3pPr marL="916940">
        <a:defRPr>
          <a:latin typeface="+mn-lt"/>
          <a:ea typeface="+mn-ea"/>
          <a:cs typeface="+mn-cs"/>
        </a:defRPr>
      </a:lvl3pPr>
      <a:lvl4pPr marL="1375410">
        <a:defRPr>
          <a:latin typeface="+mn-lt"/>
          <a:ea typeface="+mn-ea"/>
          <a:cs typeface="+mn-cs"/>
        </a:defRPr>
      </a:lvl4pPr>
      <a:lvl5pPr marL="1833880">
        <a:defRPr>
          <a:latin typeface="+mn-lt"/>
          <a:ea typeface="+mn-ea"/>
          <a:cs typeface="+mn-cs"/>
        </a:defRPr>
      </a:lvl5pPr>
      <a:lvl6pPr marL="2292350">
        <a:defRPr>
          <a:latin typeface="+mn-lt"/>
          <a:ea typeface="+mn-ea"/>
          <a:cs typeface="+mn-cs"/>
        </a:defRPr>
      </a:lvl6pPr>
      <a:lvl7pPr marL="2750820">
        <a:defRPr>
          <a:latin typeface="+mn-lt"/>
          <a:ea typeface="+mn-ea"/>
          <a:cs typeface="+mn-cs"/>
        </a:defRPr>
      </a:lvl7pPr>
      <a:lvl8pPr marL="3209290">
        <a:defRPr>
          <a:latin typeface="+mn-lt"/>
          <a:ea typeface="+mn-ea"/>
          <a:cs typeface="+mn-cs"/>
        </a:defRPr>
      </a:lvl8pPr>
      <a:lvl9pPr marL="3667760">
        <a:defRPr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718" y="429325"/>
            <a:ext cx="6816928" cy="17173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718" y="2468625"/>
            <a:ext cx="6816928" cy="7083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5284" y="9981831"/>
            <a:ext cx="2423796" cy="5366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6940" rtl="0" eaLnBrk="1" latinLnBrk="0" hangingPunct="0">
              <a:defRPr sz="1805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718" y="9981831"/>
            <a:ext cx="1742103" cy="5366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6940" rtl="0" eaLnBrk="1" latinLnBrk="0" hangingPunct="0">
              <a:defRPr sz="1805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53543" y="9981831"/>
            <a:ext cx="1742103" cy="5366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6940" rtl="0" eaLnBrk="1" latinLnBrk="0" hangingPunct="0">
              <a:defRPr sz="1805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8470">
        <a:defRPr>
          <a:latin typeface="+mn-lt"/>
          <a:ea typeface="+mn-ea"/>
          <a:cs typeface="+mn-cs"/>
        </a:defRPr>
      </a:lvl2pPr>
      <a:lvl3pPr marL="916940">
        <a:defRPr>
          <a:latin typeface="+mn-lt"/>
          <a:ea typeface="+mn-ea"/>
          <a:cs typeface="+mn-cs"/>
        </a:defRPr>
      </a:lvl3pPr>
      <a:lvl4pPr marL="1375410">
        <a:defRPr>
          <a:latin typeface="+mn-lt"/>
          <a:ea typeface="+mn-ea"/>
          <a:cs typeface="+mn-cs"/>
        </a:defRPr>
      </a:lvl4pPr>
      <a:lvl5pPr marL="1833880">
        <a:defRPr>
          <a:latin typeface="+mn-lt"/>
          <a:ea typeface="+mn-ea"/>
          <a:cs typeface="+mn-cs"/>
        </a:defRPr>
      </a:lvl5pPr>
      <a:lvl6pPr marL="2292350">
        <a:defRPr>
          <a:latin typeface="+mn-lt"/>
          <a:ea typeface="+mn-ea"/>
          <a:cs typeface="+mn-cs"/>
        </a:defRPr>
      </a:lvl6pPr>
      <a:lvl7pPr marL="2750820">
        <a:defRPr>
          <a:latin typeface="+mn-lt"/>
          <a:ea typeface="+mn-ea"/>
          <a:cs typeface="+mn-cs"/>
        </a:defRPr>
      </a:lvl7pPr>
      <a:lvl8pPr marL="3209290">
        <a:defRPr>
          <a:latin typeface="+mn-lt"/>
          <a:ea typeface="+mn-ea"/>
          <a:cs typeface="+mn-cs"/>
        </a:defRPr>
      </a:lvl8pPr>
      <a:lvl9pPr marL="366776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8470">
        <a:defRPr>
          <a:latin typeface="+mn-lt"/>
          <a:ea typeface="+mn-ea"/>
          <a:cs typeface="+mn-cs"/>
        </a:defRPr>
      </a:lvl2pPr>
      <a:lvl3pPr marL="916940">
        <a:defRPr>
          <a:latin typeface="+mn-lt"/>
          <a:ea typeface="+mn-ea"/>
          <a:cs typeface="+mn-cs"/>
        </a:defRPr>
      </a:lvl3pPr>
      <a:lvl4pPr marL="1375410">
        <a:defRPr>
          <a:latin typeface="+mn-lt"/>
          <a:ea typeface="+mn-ea"/>
          <a:cs typeface="+mn-cs"/>
        </a:defRPr>
      </a:lvl4pPr>
      <a:lvl5pPr marL="1833880">
        <a:defRPr>
          <a:latin typeface="+mn-lt"/>
          <a:ea typeface="+mn-ea"/>
          <a:cs typeface="+mn-cs"/>
        </a:defRPr>
      </a:lvl5pPr>
      <a:lvl6pPr marL="2292350">
        <a:defRPr>
          <a:latin typeface="+mn-lt"/>
          <a:ea typeface="+mn-ea"/>
          <a:cs typeface="+mn-cs"/>
        </a:defRPr>
      </a:lvl6pPr>
      <a:lvl7pPr marL="2750820">
        <a:defRPr>
          <a:latin typeface="+mn-lt"/>
          <a:ea typeface="+mn-ea"/>
          <a:cs typeface="+mn-cs"/>
        </a:defRPr>
      </a:lvl7pPr>
      <a:lvl8pPr marL="3209290">
        <a:defRPr>
          <a:latin typeface="+mn-lt"/>
          <a:ea typeface="+mn-ea"/>
          <a:cs typeface="+mn-cs"/>
        </a:defRPr>
      </a:lvl8pPr>
      <a:lvl9pPr marL="3667760">
        <a:defRPr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718" y="429325"/>
            <a:ext cx="6816928" cy="17173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718" y="2468625"/>
            <a:ext cx="6816928" cy="7083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5284" y="9981831"/>
            <a:ext cx="2423796" cy="5366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6940" rtl="0" eaLnBrk="1" latinLnBrk="0" hangingPunct="0">
              <a:defRPr sz="1805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718" y="9981831"/>
            <a:ext cx="1742103" cy="5366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6940" rtl="0" eaLnBrk="1" latinLnBrk="0" hangingPunct="0">
              <a:defRPr sz="1805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53543" y="9981831"/>
            <a:ext cx="1742103" cy="5366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6940" rtl="0" eaLnBrk="1" latinLnBrk="0" hangingPunct="0">
              <a:defRPr sz="1805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8470">
        <a:defRPr>
          <a:latin typeface="+mn-lt"/>
          <a:ea typeface="+mn-ea"/>
          <a:cs typeface="+mn-cs"/>
        </a:defRPr>
      </a:lvl2pPr>
      <a:lvl3pPr marL="916940">
        <a:defRPr>
          <a:latin typeface="+mn-lt"/>
          <a:ea typeface="+mn-ea"/>
          <a:cs typeface="+mn-cs"/>
        </a:defRPr>
      </a:lvl3pPr>
      <a:lvl4pPr marL="1375410">
        <a:defRPr>
          <a:latin typeface="+mn-lt"/>
          <a:ea typeface="+mn-ea"/>
          <a:cs typeface="+mn-cs"/>
        </a:defRPr>
      </a:lvl4pPr>
      <a:lvl5pPr marL="1833880">
        <a:defRPr>
          <a:latin typeface="+mn-lt"/>
          <a:ea typeface="+mn-ea"/>
          <a:cs typeface="+mn-cs"/>
        </a:defRPr>
      </a:lvl5pPr>
      <a:lvl6pPr marL="2292350">
        <a:defRPr>
          <a:latin typeface="+mn-lt"/>
          <a:ea typeface="+mn-ea"/>
          <a:cs typeface="+mn-cs"/>
        </a:defRPr>
      </a:lvl6pPr>
      <a:lvl7pPr marL="2750820">
        <a:defRPr>
          <a:latin typeface="+mn-lt"/>
          <a:ea typeface="+mn-ea"/>
          <a:cs typeface="+mn-cs"/>
        </a:defRPr>
      </a:lvl7pPr>
      <a:lvl8pPr marL="3209290">
        <a:defRPr>
          <a:latin typeface="+mn-lt"/>
          <a:ea typeface="+mn-ea"/>
          <a:cs typeface="+mn-cs"/>
        </a:defRPr>
      </a:lvl8pPr>
      <a:lvl9pPr marL="366776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8470">
        <a:defRPr>
          <a:latin typeface="+mn-lt"/>
          <a:ea typeface="+mn-ea"/>
          <a:cs typeface="+mn-cs"/>
        </a:defRPr>
      </a:lvl2pPr>
      <a:lvl3pPr marL="916940">
        <a:defRPr>
          <a:latin typeface="+mn-lt"/>
          <a:ea typeface="+mn-ea"/>
          <a:cs typeface="+mn-cs"/>
        </a:defRPr>
      </a:lvl3pPr>
      <a:lvl4pPr marL="1375410">
        <a:defRPr>
          <a:latin typeface="+mn-lt"/>
          <a:ea typeface="+mn-ea"/>
          <a:cs typeface="+mn-cs"/>
        </a:defRPr>
      </a:lvl4pPr>
      <a:lvl5pPr marL="1833880">
        <a:defRPr>
          <a:latin typeface="+mn-lt"/>
          <a:ea typeface="+mn-ea"/>
          <a:cs typeface="+mn-cs"/>
        </a:defRPr>
      </a:lvl5pPr>
      <a:lvl6pPr marL="2292350">
        <a:defRPr>
          <a:latin typeface="+mn-lt"/>
          <a:ea typeface="+mn-ea"/>
          <a:cs typeface="+mn-cs"/>
        </a:defRPr>
      </a:lvl6pPr>
      <a:lvl7pPr marL="2750820">
        <a:defRPr>
          <a:latin typeface="+mn-lt"/>
          <a:ea typeface="+mn-ea"/>
          <a:cs typeface="+mn-cs"/>
        </a:defRPr>
      </a:lvl7pPr>
      <a:lvl8pPr marL="3209290">
        <a:defRPr>
          <a:latin typeface="+mn-lt"/>
          <a:ea typeface="+mn-ea"/>
          <a:cs typeface="+mn-cs"/>
        </a:defRPr>
      </a:lvl8pPr>
      <a:lvl9pPr marL="3667760">
        <a:defRPr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718" y="429325"/>
            <a:ext cx="6816928" cy="17173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718" y="2468625"/>
            <a:ext cx="6816928" cy="7083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5284" y="9981831"/>
            <a:ext cx="2423796" cy="5366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6940" rtl="0" eaLnBrk="1" latinLnBrk="0" hangingPunct="0">
              <a:defRPr sz="1805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718" y="9981831"/>
            <a:ext cx="1742103" cy="5366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6940" rtl="0" eaLnBrk="1" latinLnBrk="0" hangingPunct="0">
              <a:defRPr sz="1805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53543" y="9981831"/>
            <a:ext cx="1742103" cy="5366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6940" rtl="0" eaLnBrk="1" latinLnBrk="0" hangingPunct="0">
              <a:defRPr sz="1805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8470">
        <a:defRPr>
          <a:latin typeface="+mn-lt"/>
          <a:ea typeface="+mn-ea"/>
          <a:cs typeface="+mn-cs"/>
        </a:defRPr>
      </a:lvl2pPr>
      <a:lvl3pPr marL="916940">
        <a:defRPr>
          <a:latin typeface="+mn-lt"/>
          <a:ea typeface="+mn-ea"/>
          <a:cs typeface="+mn-cs"/>
        </a:defRPr>
      </a:lvl3pPr>
      <a:lvl4pPr marL="1375410">
        <a:defRPr>
          <a:latin typeface="+mn-lt"/>
          <a:ea typeface="+mn-ea"/>
          <a:cs typeface="+mn-cs"/>
        </a:defRPr>
      </a:lvl4pPr>
      <a:lvl5pPr marL="1833880">
        <a:defRPr>
          <a:latin typeface="+mn-lt"/>
          <a:ea typeface="+mn-ea"/>
          <a:cs typeface="+mn-cs"/>
        </a:defRPr>
      </a:lvl5pPr>
      <a:lvl6pPr marL="2292350">
        <a:defRPr>
          <a:latin typeface="+mn-lt"/>
          <a:ea typeface="+mn-ea"/>
          <a:cs typeface="+mn-cs"/>
        </a:defRPr>
      </a:lvl6pPr>
      <a:lvl7pPr marL="2750820">
        <a:defRPr>
          <a:latin typeface="+mn-lt"/>
          <a:ea typeface="+mn-ea"/>
          <a:cs typeface="+mn-cs"/>
        </a:defRPr>
      </a:lvl7pPr>
      <a:lvl8pPr marL="3209290">
        <a:defRPr>
          <a:latin typeface="+mn-lt"/>
          <a:ea typeface="+mn-ea"/>
          <a:cs typeface="+mn-cs"/>
        </a:defRPr>
      </a:lvl8pPr>
      <a:lvl9pPr marL="366776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8470">
        <a:defRPr>
          <a:latin typeface="+mn-lt"/>
          <a:ea typeface="+mn-ea"/>
          <a:cs typeface="+mn-cs"/>
        </a:defRPr>
      </a:lvl2pPr>
      <a:lvl3pPr marL="916940">
        <a:defRPr>
          <a:latin typeface="+mn-lt"/>
          <a:ea typeface="+mn-ea"/>
          <a:cs typeface="+mn-cs"/>
        </a:defRPr>
      </a:lvl3pPr>
      <a:lvl4pPr marL="1375410">
        <a:defRPr>
          <a:latin typeface="+mn-lt"/>
          <a:ea typeface="+mn-ea"/>
          <a:cs typeface="+mn-cs"/>
        </a:defRPr>
      </a:lvl4pPr>
      <a:lvl5pPr marL="1833880">
        <a:defRPr>
          <a:latin typeface="+mn-lt"/>
          <a:ea typeface="+mn-ea"/>
          <a:cs typeface="+mn-cs"/>
        </a:defRPr>
      </a:lvl5pPr>
      <a:lvl6pPr marL="2292350">
        <a:defRPr>
          <a:latin typeface="+mn-lt"/>
          <a:ea typeface="+mn-ea"/>
          <a:cs typeface="+mn-cs"/>
        </a:defRPr>
      </a:lvl6pPr>
      <a:lvl7pPr marL="2750820">
        <a:defRPr>
          <a:latin typeface="+mn-lt"/>
          <a:ea typeface="+mn-ea"/>
          <a:cs typeface="+mn-cs"/>
        </a:defRPr>
      </a:lvl7pPr>
      <a:lvl8pPr marL="3209290">
        <a:defRPr>
          <a:latin typeface="+mn-lt"/>
          <a:ea typeface="+mn-ea"/>
          <a:cs typeface="+mn-cs"/>
        </a:defRPr>
      </a:lvl8pPr>
      <a:lvl9pPr marL="366776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png"/><Relationship Id="rId8" Type="http://schemas.openxmlformats.org/officeDocument/2006/relationships/image" Target="../media/image15.png"/><Relationship Id="rId7" Type="http://schemas.openxmlformats.org/officeDocument/2006/relationships/image" Target="../media/image14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0" Type="http://schemas.openxmlformats.org/officeDocument/2006/relationships/slideLayout" Target="../slideLayouts/slideLayout10.xml"/><Relationship Id="rId1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17.png"/><Relationship Id="rId1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.xml"/><Relationship Id="rId1" Type="http://schemas.openxmlformats.org/officeDocument/2006/relationships/image" Target="../media/image3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image" Target="../media/image3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3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3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3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3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8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3.jpeg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.png"/><Relationship Id="rId8" Type="http://schemas.openxmlformats.org/officeDocument/2006/relationships/image" Target="../media/image26.png"/><Relationship Id="rId7" Type="http://schemas.openxmlformats.org/officeDocument/2006/relationships/image" Target="../media/image25.png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1" Type="http://schemas.openxmlformats.org/officeDocument/2006/relationships/slideLayout" Target="../slideLayouts/slideLayout29.xml"/><Relationship Id="rId10" Type="http://schemas.openxmlformats.org/officeDocument/2006/relationships/image" Target="../media/image28.png"/><Relationship Id="rId1" Type="http://schemas.openxmlformats.org/officeDocument/2006/relationships/image" Target="../media/image3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日期占位符 3"/>
          <p:cNvSpPr txBox="1">
            <a:spLocks noGrp="1"/>
          </p:cNvSpPr>
          <p:nvPr/>
        </p:nvSpPr>
        <p:spPr>
          <a:xfrm>
            <a:off x="457472" y="6188762"/>
            <a:ext cx="2132604" cy="34344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defTabSz="781685" fontAlgn="base"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z="102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025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3314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260636" y="0"/>
            <a:ext cx="864444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15" name="TextBox 2"/>
          <p:cNvSpPr txBox="1"/>
          <p:nvPr/>
        </p:nvSpPr>
        <p:spPr>
          <a:xfrm>
            <a:off x="2072876" y="1076484"/>
            <a:ext cx="4942592" cy="800914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/>
          <a:lstStyle/>
          <a:p>
            <a:pPr defTabSz="781685" fontAlgn="base">
              <a:lnSpc>
                <a:spcPts val="6255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54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16" name="TextBox 3"/>
          <p:cNvSpPr txBox="1"/>
          <p:nvPr/>
        </p:nvSpPr>
        <p:spPr>
          <a:xfrm>
            <a:off x="1170507" y="1549323"/>
            <a:ext cx="7001893" cy="799557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/>
          <a:lstStyle/>
          <a:p>
            <a:pPr algn="ctr" defTabSz="781685" fontAlgn="base">
              <a:lnSpc>
                <a:spcPts val="6255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5645" b="1" dirty="0">
                <a:solidFill>
                  <a:srgbClr val="9A3D0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SKIP LISTS</a:t>
            </a:r>
            <a:endParaRPr lang="en-US" altLang="zh-CN" sz="5645" b="1" dirty="0">
              <a:solidFill>
                <a:srgbClr val="9A3D01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ctr" defTabSz="781685" fontAlgn="base">
              <a:lnSpc>
                <a:spcPts val="6255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54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17" name="TextBox 4"/>
          <p:cNvSpPr txBox="1"/>
          <p:nvPr/>
        </p:nvSpPr>
        <p:spPr>
          <a:xfrm>
            <a:off x="3803666" y="3648913"/>
            <a:ext cx="2034866" cy="319008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/>
          <a:lstStyle/>
          <a:p>
            <a:pPr defTabSz="781685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5" b="1" dirty="0">
                <a:solidFill>
                  <a:srgbClr val="575F6D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Prof. Zhenyu He</a:t>
            </a:r>
            <a:endParaRPr lang="en-US" sz="2225" b="1" dirty="0">
              <a:solidFill>
                <a:srgbClr val="575F6D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3318" name="TextBox 6"/>
          <p:cNvSpPr txBox="1"/>
          <p:nvPr/>
        </p:nvSpPr>
        <p:spPr>
          <a:xfrm>
            <a:off x="2655236" y="4445755"/>
            <a:ext cx="6084235" cy="26335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/>
          <a:lstStyle/>
          <a:p>
            <a:pPr defTabSz="781685" fontAlgn="base">
              <a:lnSpc>
                <a:spcPts val="2085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880" b="1" dirty="0">
                <a:solidFill>
                  <a:srgbClr val="575F6D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Harbin Institute of Technology, Shenzhen</a:t>
            </a:r>
            <a:endParaRPr lang="zh-CN" altLang="en-US" sz="154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19" name="日期占位符 1"/>
          <p:cNvSpPr>
            <a:spLocks noGrp="1"/>
          </p:cNvSpPr>
          <p:nvPr>
            <p:ph type="dt" sz="half" idx="10"/>
          </p:nvPr>
        </p:nvSpPr>
        <p:spPr>
          <a:xfrm>
            <a:off x="457472" y="6188762"/>
            <a:ext cx="2132604" cy="343443"/>
          </a:xfrm>
        </p:spPr>
        <p:txBody>
          <a:bodyPr anchor="ctr"/>
          <a:lstStyle>
            <a:lvl1pPr marL="0" lvl="0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54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91160" lvl="1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781685" lvl="2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172845" lvl="3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564005" lvl="4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fld id="{BB962C8B-B14F-4D97-AF65-F5344CB8AC3E}" type="datetime1">
              <a:rPr lang="zh-CN" altLang="en-US" sz="1025" dirty="0">
                <a:solidFill>
                  <a:srgbClr val="000000"/>
                </a:solidFill>
              </a:rPr>
            </a:fld>
            <a:endParaRPr lang="zh-CN" altLang="en-US" sz="1025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7" y="4762"/>
            <a:ext cx="8620125" cy="684847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531555" y="380772"/>
            <a:ext cx="6508781" cy="626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4885"/>
              </a:lnSpc>
              <a:spcBef>
                <a:spcPct val="0"/>
              </a:spcBef>
              <a:spcAft>
                <a:spcPct val="0"/>
              </a:spcAft>
            </a:pPr>
            <a:r>
              <a:rPr sz="4410" b="1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Analysis of two linked lists</a:t>
            </a:r>
            <a:endParaRPr sz="4410" b="1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7434" y="1365896"/>
            <a:ext cx="1909918" cy="454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10" b="1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A</a:t>
            </a:r>
            <a:r>
              <a:rPr sz="2405" b="1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NALYSIS</a:t>
            </a:r>
            <a:r>
              <a:rPr sz="3210" b="1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:</a:t>
            </a:r>
            <a:endParaRPr sz="3210" b="1">
              <a:solidFill>
                <a:srgbClr val="CC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7530" y="1951969"/>
            <a:ext cx="4106713" cy="1045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•</a:t>
            </a:r>
            <a:r>
              <a:rPr sz="3210" spc="779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Search cost is roughly</a:t>
            </a:r>
            <a:endParaRPr sz="321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marL="0" marR="0">
              <a:lnSpc>
                <a:spcPts val="3550"/>
              </a:lnSpc>
              <a:spcBef>
                <a:spcPts val="1055"/>
              </a:spcBef>
              <a:spcAft>
                <a:spcPct val="0"/>
              </a:spcAft>
            </a:pP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•</a:t>
            </a:r>
            <a:r>
              <a:rPr sz="3210" spc="78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Minimized (up to</a:t>
            </a:r>
            <a:endParaRPr sz="321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11273" y="3026366"/>
            <a:ext cx="6437942" cy="454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constant factors) when terms are equal</a:t>
            </a:r>
            <a:endParaRPr sz="321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7530" y="3607906"/>
            <a:ext cx="134436" cy="4922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4050"/>
              </a:lnSpc>
              <a:spcBef>
                <a:spcPct val="0"/>
              </a:spcBef>
              <a:spcAft>
                <a:spcPct val="0"/>
              </a:spcAft>
            </a:pPr>
            <a:r>
              <a:rPr sz="3210" dirty="0">
                <a:solidFill>
                  <a:srgbClr val="000000"/>
                </a:solidFill>
                <a:latin typeface="MRACVE+TimesNewRoman" panose="02020603050405020304"/>
                <a:cs typeface="MRACVE+TimesNewRoman" panose="02020603050405020304"/>
              </a:rPr>
              <a:t>•</a:t>
            </a:r>
            <a:endParaRPr sz="3310" dirty="0">
              <a:solidFill>
                <a:srgbClr val="009A9A"/>
              </a:solidFill>
              <a:latin typeface="KGGBUF+Symbol" panose="05050102010706020507"/>
              <a:cs typeface="KGGBUF+Symbol" panose="05050102010706020507"/>
            </a:endParaRPr>
          </a:p>
        </p:txBody>
      </p:sp>
      <p:sp>
        <p:nvSpPr>
          <p:cNvPr id="2" name="箭头: 左右 1"/>
          <p:cNvSpPr/>
          <p:nvPr/>
        </p:nvSpPr>
        <p:spPr>
          <a:xfrm>
            <a:off x="7467163" y="5714058"/>
            <a:ext cx="298143" cy="9496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8" name="矩形: 圆角 27"/>
          <p:cNvSpPr/>
          <p:nvPr/>
        </p:nvSpPr>
        <p:spPr>
          <a:xfrm>
            <a:off x="7765306" y="5466430"/>
            <a:ext cx="536657" cy="54280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38100" dist="38100" dir="2700000" sx="109000" sy="109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79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30" name="矩形: 圆角 29"/>
          <p:cNvSpPr/>
          <p:nvPr/>
        </p:nvSpPr>
        <p:spPr>
          <a:xfrm>
            <a:off x="683568" y="5462701"/>
            <a:ext cx="536657" cy="54280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38100" dist="38100" dir="2700000" sx="109000" sy="109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14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32" name="箭头: 左右 31"/>
          <p:cNvSpPr/>
          <p:nvPr/>
        </p:nvSpPr>
        <p:spPr>
          <a:xfrm>
            <a:off x="1224788" y="5710328"/>
            <a:ext cx="298143" cy="9496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34" name="矩形: 圆角 33"/>
          <p:cNvSpPr/>
          <p:nvPr/>
        </p:nvSpPr>
        <p:spPr>
          <a:xfrm>
            <a:off x="1537084" y="5468700"/>
            <a:ext cx="536657" cy="54280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38100" dist="38100" dir="2700000" sx="109000" sy="109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23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36" name="箭头: 左右 35"/>
          <p:cNvSpPr/>
          <p:nvPr/>
        </p:nvSpPr>
        <p:spPr>
          <a:xfrm>
            <a:off x="2117308" y="5711363"/>
            <a:ext cx="298143" cy="9496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38" name="矩形: 圆角 37"/>
          <p:cNvSpPr/>
          <p:nvPr/>
        </p:nvSpPr>
        <p:spPr>
          <a:xfrm>
            <a:off x="2433141" y="5478483"/>
            <a:ext cx="536657" cy="54280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38100" dist="38100" dir="2700000" sx="109000" sy="109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34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40" name="箭头: 左右 39"/>
          <p:cNvSpPr/>
          <p:nvPr/>
        </p:nvSpPr>
        <p:spPr>
          <a:xfrm>
            <a:off x="3001798" y="5702633"/>
            <a:ext cx="298143" cy="9496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42" name="矩形: 圆角 41"/>
          <p:cNvSpPr/>
          <p:nvPr/>
        </p:nvSpPr>
        <p:spPr>
          <a:xfrm>
            <a:off x="3335320" y="5468701"/>
            <a:ext cx="536657" cy="54280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42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44" name="箭头: 左右 43"/>
          <p:cNvSpPr/>
          <p:nvPr/>
        </p:nvSpPr>
        <p:spPr>
          <a:xfrm>
            <a:off x="3890442" y="5718421"/>
            <a:ext cx="298143" cy="94966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46" name="箭头: 左右 45"/>
          <p:cNvSpPr/>
          <p:nvPr/>
        </p:nvSpPr>
        <p:spPr>
          <a:xfrm>
            <a:off x="4757511" y="5701876"/>
            <a:ext cx="298143" cy="94966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48" name="箭头: 左右 47"/>
          <p:cNvSpPr/>
          <p:nvPr/>
        </p:nvSpPr>
        <p:spPr>
          <a:xfrm>
            <a:off x="5634787" y="5702633"/>
            <a:ext cx="298143" cy="9496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50" name="矩形: 圆角 49"/>
          <p:cNvSpPr/>
          <p:nvPr/>
        </p:nvSpPr>
        <p:spPr>
          <a:xfrm>
            <a:off x="4193875" y="5458579"/>
            <a:ext cx="536657" cy="54280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50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52" name="矩形: 圆角 51"/>
          <p:cNvSpPr/>
          <p:nvPr/>
        </p:nvSpPr>
        <p:spPr>
          <a:xfrm>
            <a:off x="5079624" y="5458579"/>
            <a:ext cx="536657" cy="54280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59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54" name="矩形: 圆角 53"/>
          <p:cNvSpPr/>
          <p:nvPr/>
        </p:nvSpPr>
        <p:spPr>
          <a:xfrm>
            <a:off x="5959290" y="5454885"/>
            <a:ext cx="536657" cy="54280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38100" dist="38100" dir="2700000" sx="109000" sy="109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66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56" name="箭头: 左右 55"/>
          <p:cNvSpPr/>
          <p:nvPr/>
        </p:nvSpPr>
        <p:spPr>
          <a:xfrm>
            <a:off x="6551069" y="5710328"/>
            <a:ext cx="298143" cy="9496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58" name="矩形: 圆角 57"/>
          <p:cNvSpPr/>
          <p:nvPr/>
        </p:nvSpPr>
        <p:spPr>
          <a:xfrm>
            <a:off x="6861469" y="5468699"/>
            <a:ext cx="536657" cy="54280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38100" dist="38100" dir="2700000" sx="109000" sy="109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72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60" name="箭头: 左右 59"/>
          <p:cNvSpPr/>
          <p:nvPr/>
        </p:nvSpPr>
        <p:spPr>
          <a:xfrm>
            <a:off x="8362107" y="5726129"/>
            <a:ext cx="298143" cy="9496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62" name="箭头: 左右 61"/>
          <p:cNvSpPr/>
          <p:nvPr/>
        </p:nvSpPr>
        <p:spPr>
          <a:xfrm>
            <a:off x="7452320" y="4624277"/>
            <a:ext cx="1193087" cy="936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64" name="矩形: 圆角 63"/>
          <p:cNvSpPr/>
          <p:nvPr/>
        </p:nvSpPr>
        <p:spPr>
          <a:xfrm>
            <a:off x="683568" y="4372920"/>
            <a:ext cx="536657" cy="54280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14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66" name="箭头: 左右 65"/>
          <p:cNvSpPr/>
          <p:nvPr/>
        </p:nvSpPr>
        <p:spPr>
          <a:xfrm>
            <a:off x="1238785" y="4620547"/>
            <a:ext cx="1172975" cy="93600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68" name="矩形: 圆角 67"/>
          <p:cNvSpPr/>
          <p:nvPr/>
        </p:nvSpPr>
        <p:spPr>
          <a:xfrm>
            <a:off x="2433141" y="4388702"/>
            <a:ext cx="536657" cy="54280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34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70" name="箭头: 左右 69"/>
          <p:cNvSpPr/>
          <p:nvPr/>
        </p:nvSpPr>
        <p:spPr>
          <a:xfrm>
            <a:off x="3001798" y="4612852"/>
            <a:ext cx="298143" cy="94966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72" name="矩形: 圆角 71"/>
          <p:cNvSpPr/>
          <p:nvPr/>
        </p:nvSpPr>
        <p:spPr>
          <a:xfrm>
            <a:off x="3335320" y="4378920"/>
            <a:ext cx="536657" cy="54280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42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74" name="箭头: 左右 73"/>
          <p:cNvSpPr/>
          <p:nvPr/>
        </p:nvSpPr>
        <p:spPr>
          <a:xfrm>
            <a:off x="3890441" y="4628640"/>
            <a:ext cx="2971028" cy="93600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76" name="矩形: 圆角 75"/>
          <p:cNvSpPr/>
          <p:nvPr/>
        </p:nvSpPr>
        <p:spPr>
          <a:xfrm>
            <a:off x="6861469" y="4378918"/>
            <a:ext cx="536657" cy="54280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72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78" name="箭头: 左右 77"/>
          <p:cNvSpPr/>
          <p:nvPr/>
        </p:nvSpPr>
        <p:spPr>
          <a:xfrm rot="5400000">
            <a:off x="687766" y="5170683"/>
            <a:ext cx="522000" cy="936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80" name="箭头: 左右 79"/>
          <p:cNvSpPr/>
          <p:nvPr/>
        </p:nvSpPr>
        <p:spPr>
          <a:xfrm rot="5400000">
            <a:off x="2435335" y="5170683"/>
            <a:ext cx="522000" cy="936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82" name="箭头: 左右 81"/>
          <p:cNvSpPr/>
          <p:nvPr/>
        </p:nvSpPr>
        <p:spPr>
          <a:xfrm rot="5400000">
            <a:off x="3340568" y="5170683"/>
            <a:ext cx="522000" cy="93600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84" name="箭头: 左右 83"/>
          <p:cNvSpPr/>
          <p:nvPr/>
        </p:nvSpPr>
        <p:spPr>
          <a:xfrm rot="5400000">
            <a:off x="6871088" y="5170683"/>
            <a:ext cx="522000" cy="936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ele attr="{C3BE412D-26B6-43A0-91C0-1C101C63E7C9}"/>
                  </a:ext>
                </a:extLst>
              </p:cNvPr>
              <p:cNvSpPr txBox="1"/>
              <p:nvPr/>
            </p:nvSpPr>
            <p:spPr>
              <a:xfrm>
                <a:off x="5105976" y="1624880"/>
                <a:ext cx="2248180" cy="11453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3600" b="0" i="1" smtClean="0">
                              <a:solidFill>
                                <a:srgbClr val="009A9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600" b="0" i="1" smtClean="0">
                                  <a:solidFill>
                                    <a:srgbClr val="009A9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b="0" i="1" smtClean="0">
                                  <a:solidFill>
                                    <a:srgbClr val="009A9A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sz="3600" b="0" i="1" smtClean="0">
                                  <a:solidFill>
                                    <a:srgbClr val="009A9A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3600" b="0" i="0" smtClean="0">
                          <a:solidFill>
                            <a:srgbClr val="009A9A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altLang="zh-CN" sz="3600" b="0" i="1" smtClean="0">
                              <a:solidFill>
                                <a:srgbClr val="009A9A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600" b="0" i="1" smtClean="0">
                              <a:solidFill>
                                <a:srgbClr val="009A9A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3600" b="0" i="1" smtClean="0">
                                  <a:solidFill>
                                    <a:srgbClr val="009A9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b="0" i="1" smtClean="0">
                                  <a:solidFill>
                                    <a:srgbClr val="009A9A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sz="3600" b="0" i="1" smtClean="0">
                                  <a:solidFill>
                                    <a:srgbClr val="009A9A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3600" b="0" i="1" smtClean="0">
                              <a:solidFill>
                                <a:srgbClr val="009A9A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r>
                            <a:rPr lang="en-US" altLang="zh-CN" sz="3600" b="0" i="1" smtClean="0">
                              <a:solidFill>
                                <a:srgbClr val="009A9A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3600" b="0" i="1" smtClean="0">
                                  <a:solidFill>
                                    <a:srgbClr val="009A9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b="0" i="1" smtClean="0">
                                  <a:solidFill>
                                    <a:srgbClr val="009A9A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sz="3600" b="0" i="1" smtClean="0">
                                  <a:solidFill>
                                    <a:srgbClr val="009A9A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3600" b="0" i="1" smtClean="0">
                              <a:solidFill>
                                <a:srgbClr val="009A9A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zh-CN" altLang="en-US" sz="3600" dirty="0">
                  <a:solidFill>
                    <a:srgbClr val="009A9A"/>
                  </a:solidFill>
                </a:endParaRPr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976" y="1624880"/>
                <a:ext cx="2248180" cy="114537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ele attr="{259C9616-B21F-4A38-BD24-0BFE689A58BD}"/>
                  </a:ext>
                </a:extLst>
              </p:cNvPr>
              <p:cNvSpPr txBox="1"/>
              <p:nvPr/>
            </p:nvSpPr>
            <p:spPr>
              <a:xfrm>
                <a:off x="995566" y="3553962"/>
                <a:ext cx="6365076" cy="5602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600" i="1" smtClean="0">
                              <a:solidFill>
                                <a:srgbClr val="009A9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600" i="1">
                              <a:solidFill>
                                <a:srgbClr val="009A9A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Sup>
                            <m:sSubSupPr>
                              <m:ctrlPr>
                                <a:rPr lang="en-US" altLang="zh-CN" sz="3600" i="1" smtClean="0">
                                  <a:solidFill>
                                    <a:srgbClr val="009A9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3600" b="0" i="1" smtClean="0">
                                  <a:solidFill>
                                    <a:srgbClr val="009A9A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sz="3600" b="0" i="1" smtClean="0">
                                  <a:solidFill>
                                    <a:srgbClr val="009A9A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3600" b="0" i="1" smtClean="0">
                                  <a:solidFill>
                                    <a:srgbClr val="009A9A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bSup>
                          <m:r>
                            <a:rPr lang="en-US" altLang="zh-CN" sz="3600" i="1" smtClean="0">
                              <a:solidFill>
                                <a:srgbClr val="009A9A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p>
                          <m:r>
                            <a:rPr lang="en-US" altLang="zh-CN" sz="3600" b="0" i="1" smtClean="0">
                              <a:solidFill>
                                <a:srgbClr val="009A9A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3600" b="0" i="1" smtClean="0">
                          <a:solidFill>
                            <a:srgbClr val="009A9A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3600" i="1">
                          <a:solidFill>
                            <a:srgbClr val="009A9A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600" b="0" i="0" smtClean="0">
                          <a:solidFill>
                            <a:srgbClr val="009A9A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3600" b="0" i="1" smtClean="0">
                              <a:solidFill>
                                <a:srgbClr val="009A9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i="1">
                              <a:solidFill>
                                <a:srgbClr val="009A9A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3600" b="0" i="1" smtClean="0">
                              <a:solidFill>
                                <a:srgbClr val="009A9A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3600" i="1">
                              <a:solidFill>
                                <a:srgbClr val="009A9A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3600" b="0" i="1" smtClean="0">
                          <a:solidFill>
                            <a:srgbClr val="009A9A"/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en-US" altLang="zh-CN" sz="3600" i="1" smtClean="0">
                          <a:solidFill>
                            <a:srgbClr val="009A9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3600" b="0" i="1" smtClean="0">
                          <a:solidFill>
                            <a:srgbClr val="009A9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3600" b="0" i="1" smtClean="0">
                          <a:solidFill>
                            <a:srgbClr val="009A9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⇒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3600" b="0" i="1" smtClean="0">
                              <a:solidFill>
                                <a:srgbClr val="009A9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600" b="0" i="1" smtClean="0">
                                  <a:solidFill>
                                    <a:srgbClr val="009A9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b="0" i="1" smtClean="0">
                                  <a:solidFill>
                                    <a:srgbClr val="009A9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sz="3600" b="0" i="1" smtClean="0">
                                  <a:solidFill>
                                    <a:srgbClr val="009A9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3600" b="0" i="1" smtClean="0">
                          <a:solidFill>
                            <a:srgbClr val="009A9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altLang="zh-CN" sz="3600" b="0" i="1" smtClean="0">
                              <a:solidFill>
                                <a:srgbClr val="009A9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3600" b="0" i="1" smtClean="0">
                              <a:solidFill>
                                <a:srgbClr val="009A9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</m:oMath>
                  </m:oMathPara>
                </a14:m>
                <a:endParaRPr lang="zh-CN" altLang="en-US" sz="3600" dirty="0">
                  <a:solidFill>
                    <a:srgbClr val="009A9A"/>
                  </a:solidFill>
                </a:endParaRPr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566" y="3553962"/>
                <a:ext cx="6365076" cy="56028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1" name="日期占位符 1"/>
          <p:cNvSpPr>
            <a:spLocks noGrp="1"/>
          </p:cNvSpPr>
          <p:nvPr>
            <p:ph type="dt" sz="half" idx="10"/>
          </p:nvPr>
        </p:nvSpPr>
        <p:spPr>
          <a:xfrm>
            <a:off x="457472" y="6188762"/>
            <a:ext cx="2132604" cy="343443"/>
          </a:xfrm>
        </p:spPr>
        <p:txBody>
          <a:bodyPr anchor="ctr"/>
          <a:lstStyle>
            <a:lvl1pPr marL="0" lvl="0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54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91160" lvl="1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781685" lvl="2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172845" lvl="3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564005" lvl="4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fld id="{BB962C8B-B14F-4D97-AF65-F5344CB8AC3E}" type="datetime1">
              <a:rPr lang="zh-CN" altLang="en-US" sz="1025" dirty="0">
                <a:solidFill>
                  <a:srgbClr val="000000"/>
                </a:solidFill>
              </a:rPr>
            </a:fld>
            <a:endParaRPr lang="zh-CN" altLang="en-US" sz="1025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图片 10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7" y="4762"/>
            <a:ext cx="8620125" cy="684847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531555" y="363016"/>
            <a:ext cx="6508781" cy="626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4885"/>
              </a:lnSpc>
              <a:spcBef>
                <a:spcPct val="0"/>
              </a:spcBef>
              <a:spcAft>
                <a:spcPct val="0"/>
              </a:spcAft>
            </a:pPr>
            <a:r>
              <a:rPr sz="4410" b="1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Analysis of two linked lists</a:t>
            </a:r>
            <a:endParaRPr sz="4410" b="1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7434" y="1365896"/>
            <a:ext cx="1909918" cy="454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10" b="1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A</a:t>
            </a:r>
            <a:r>
              <a:rPr sz="2405" b="1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NALYSIS</a:t>
            </a:r>
            <a:r>
              <a:rPr sz="3210" b="1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:</a:t>
            </a:r>
            <a:endParaRPr sz="3210" b="1">
              <a:solidFill>
                <a:srgbClr val="CC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7530" y="1891826"/>
            <a:ext cx="204070" cy="4922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4050"/>
              </a:lnSpc>
              <a:spcBef>
                <a:spcPct val="0"/>
              </a:spcBef>
              <a:spcAft>
                <a:spcPct val="0"/>
              </a:spcAft>
            </a:pPr>
            <a:r>
              <a:rPr sz="3210" dirty="0">
                <a:solidFill>
                  <a:srgbClr val="000000"/>
                </a:solidFill>
                <a:latin typeface="RRSLTA+TimesNewRoman" panose="02020603050405020304"/>
                <a:cs typeface="RRSLTA+TimesNewRoman" panose="02020603050405020304"/>
              </a:rPr>
              <a:t>•</a:t>
            </a:r>
            <a:r>
              <a:rPr sz="3210" spc="1485" dirty="0">
                <a:solidFill>
                  <a:srgbClr val="000000"/>
                </a:solidFill>
                <a:latin typeface="RRSLTA+TimesNewRoman" panose="02020603050405020304"/>
                <a:cs typeface="RRSLTA+TimesNewRoman" panose="02020603050405020304"/>
              </a:rPr>
              <a:t> </a:t>
            </a:r>
            <a:endParaRPr sz="3210" dirty="0">
              <a:solidFill>
                <a:srgbClr val="000000"/>
              </a:solidFill>
              <a:latin typeface="RRSLTA+TimesNewRoman" panose="02020603050405020304"/>
              <a:cs typeface="RRSLTA+TimesNew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7530" y="2537227"/>
            <a:ext cx="4106714" cy="454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•</a:t>
            </a:r>
            <a:r>
              <a:rPr sz="3210" spc="779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Search cost is roughly</a:t>
            </a:r>
            <a:endParaRPr sz="321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2" name="箭头: 左右 1"/>
          <p:cNvSpPr/>
          <p:nvPr/>
        </p:nvSpPr>
        <p:spPr>
          <a:xfrm>
            <a:off x="7467163" y="5714058"/>
            <a:ext cx="298143" cy="9496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31" name="矩形: 圆角 30"/>
          <p:cNvSpPr/>
          <p:nvPr/>
        </p:nvSpPr>
        <p:spPr>
          <a:xfrm>
            <a:off x="7765306" y="5466430"/>
            <a:ext cx="536657" cy="54280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38100" dist="38100" dir="2700000" sx="109000" sy="109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79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33" name="矩形: 圆角 32"/>
          <p:cNvSpPr/>
          <p:nvPr/>
        </p:nvSpPr>
        <p:spPr>
          <a:xfrm>
            <a:off x="683568" y="5462701"/>
            <a:ext cx="536657" cy="54280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38100" dist="38100" dir="2700000" sx="109000" sy="109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14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35" name="箭头: 左右 34"/>
          <p:cNvSpPr/>
          <p:nvPr/>
        </p:nvSpPr>
        <p:spPr>
          <a:xfrm>
            <a:off x="1224788" y="5710328"/>
            <a:ext cx="298143" cy="9496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37" name="矩形: 圆角 36"/>
          <p:cNvSpPr/>
          <p:nvPr/>
        </p:nvSpPr>
        <p:spPr>
          <a:xfrm>
            <a:off x="1537084" y="5468700"/>
            <a:ext cx="536657" cy="54280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38100" dist="38100" dir="2700000" sx="109000" sy="109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23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39" name="箭头: 左右 38"/>
          <p:cNvSpPr/>
          <p:nvPr/>
        </p:nvSpPr>
        <p:spPr>
          <a:xfrm>
            <a:off x="2117308" y="5711363"/>
            <a:ext cx="298143" cy="9496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41" name="矩形: 圆角 40"/>
          <p:cNvSpPr/>
          <p:nvPr/>
        </p:nvSpPr>
        <p:spPr>
          <a:xfrm>
            <a:off x="2433141" y="5478483"/>
            <a:ext cx="536657" cy="54280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38100" dist="38100" dir="2700000" sx="109000" sy="109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34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43" name="箭头: 左右 42"/>
          <p:cNvSpPr/>
          <p:nvPr/>
        </p:nvSpPr>
        <p:spPr>
          <a:xfrm>
            <a:off x="3001798" y="5702633"/>
            <a:ext cx="298143" cy="9496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45" name="矩形: 圆角 44"/>
          <p:cNvSpPr/>
          <p:nvPr/>
        </p:nvSpPr>
        <p:spPr>
          <a:xfrm>
            <a:off x="3335320" y="5468701"/>
            <a:ext cx="536657" cy="54280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38100" dist="38100" dir="2700000" sx="109000" sy="109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42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47" name="箭头: 左右 46"/>
          <p:cNvSpPr/>
          <p:nvPr/>
        </p:nvSpPr>
        <p:spPr>
          <a:xfrm>
            <a:off x="3890442" y="5718421"/>
            <a:ext cx="298143" cy="9496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49" name="箭头: 左右 48"/>
          <p:cNvSpPr/>
          <p:nvPr/>
        </p:nvSpPr>
        <p:spPr>
          <a:xfrm>
            <a:off x="4757511" y="5701876"/>
            <a:ext cx="298143" cy="9496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51" name="箭头: 左右 50"/>
          <p:cNvSpPr/>
          <p:nvPr/>
        </p:nvSpPr>
        <p:spPr>
          <a:xfrm>
            <a:off x="5634787" y="5702633"/>
            <a:ext cx="298143" cy="9496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53" name="矩形: 圆角 52"/>
          <p:cNvSpPr/>
          <p:nvPr/>
        </p:nvSpPr>
        <p:spPr>
          <a:xfrm>
            <a:off x="4193875" y="5458579"/>
            <a:ext cx="536657" cy="54280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38100" dist="38100" dir="2700000" sx="109000" sy="109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50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55" name="矩形: 圆角 54"/>
          <p:cNvSpPr/>
          <p:nvPr/>
        </p:nvSpPr>
        <p:spPr>
          <a:xfrm>
            <a:off x="5079624" y="5458579"/>
            <a:ext cx="536657" cy="54280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38100" dist="38100" dir="2700000" sx="109000" sy="109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59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57" name="矩形: 圆角 56"/>
          <p:cNvSpPr/>
          <p:nvPr/>
        </p:nvSpPr>
        <p:spPr>
          <a:xfrm>
            <a:off x="5959290" y="5454885"/>
            <a:ext cx="536657" cy="54280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38100" dist="38100" dir="2700000" sx="109000" sy="109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66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59" name="箭头: 左右 58"/>
          <p:cNvSpPr/>
          <p:nvPr/>
        </p:nvSpPr>
        <p:spPr>
          <a:xfrm>
            <a:off x="6551069" y="5710328"/>
            <a:ext cx="298143" cy="9496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61" name="矩形: 圆角 60"/>
          <p:cNvSpPr/>
          <p:nvPr/>
        </p:nvSpPr>
        <p:spPr>
          <a:xfrm>
            <a:off x="6861469" y="5468699"/>
            <a:ext cx="536657" cy="54280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38100" dist="38100" dir="2700000" sx="109000" sy="109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72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63" name="箭头: 左右 62"/>
          <p:cNvSpPr/>
          <p:nvPr/>
        </p:nvSpPr>
        <p:spPr>
          <a:xfrm>
            <a:off x="8362107" y="5726129"/>
            <a:ext cx="298143" cy="9496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65" name="箭头: 左右 64"/>
          <p:cNvSpPr/>
          <p:nvPr/>
        </p:nvSpPr>
        <p:spPr>
          <a:xfrm>
            <a:off x="6588224" y="4624277"/>
            <a:ext cx="1193087" cy="936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67" name="矩形: 圆角 66"/>
          <p:cNvSpPr/>
          <p:nvPr/>
        </p:nvSpPr>
        <p:spPr>
          <a:xfrm>
            <a:off x="683568" y="4372920"/>
            <a:ext cx="536657" cy="54280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38100" dist="38100" dir="2700000" sx="109000" sy="109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14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69" name="箭头: 左右 68"/>
          <p:cNvSpPr/>
          <p:nvPr/>
        </p:nvSpPr>
        <p:spPr>
          <a:xfrm>
            <a:off x="1238784" y="4620547"/>
            <a:ext cx="2088000" cy="936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75" name="矩形: 圆角 74"/>
          <p:cNvSpPr/>
          <p:nvPr/>
        </p:nvSpPr>
        <p:spPr>
          <a:xfrm>
            <a:off x="3335320" y="4378920"/>
            <a:ext cx="536657" cy="54280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38100" dist="38100" dir="2700000" sx="109000" sy="109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42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77" name="箭头: 左右 76"/>
          <p:cNvSpPr/>
          <p:nvPr/>
        </p:nvSpPr>
        <p:spPr>
          <a:xfrm>
            <a:off x="3890441" y="4628640"/>
            <a:ext cx="2052000" cy="936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79" name="矩形: 圆角 78"/>
          <p:cNvSpPr/>
          <p:nvPr/>
        </p:nvSpPr>
        <p:spPr>
          <a:xfrm>
            <a:off x="5959290" y="4372919"/>
            <a:ext cx="536657" cy="54280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38100" dist="38100" dir="2700000" sx="109000" sy="109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66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81" name="箭头: 左右 80"/>
          <p:cNvSpPr/>
          <p:nvPr/>
        </p:nvSpPr>
        <p:spPr>
          <a:xfrm rot="5400000">
            <a:off x="687766" y="5170683"/>
            <a:ext cx="522000" cy="936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83" name="箭头: 左右 82"/>
          <p:cNvSpPr/>
          <p:nvPr/>
        </p:nvSpPr>
        <p:spPr>
          <a:xfrm rot="5400000">
            <a:off x="5965733" y="5182182"/>
            <a:ext cx="522000" cy="936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85" name="箭头: 左右 84"/>
          <p:cNvSpPr/>
          <p:nvPr/>
        </p:nvSpPr>
        <p:spPr>
          <a:xfrm rot="5400000">
            <a:off x="3340568" y="5170683"/>
            <a:ext cx="522000" cy="936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文本框 87">
                <a:extLst>
                  <a:ext uri="{FF2B5EF4-FFF2-40B4-BE49-F238E27FC236}">
                    <ele attr="{2F663269-9052-4B29-B5F1-B7BAAC1B12B1}"/>
                  </a:ext>
                </a:extLst>
              </p:cNvPr>
              <p:cNvSpPr txBox="1"/>
              <p:nvPr/>
            </p:nvSpPr>
            <p:spPr>
              <a:xfrm>
                <a:off x="1105090" y="1837335"/>
                <a:ext cx="2586221" cy="5602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 smtClean="0">
                            <a:solidFill>
                              <a:srgbClr val="009A9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solidFill>
                              <a:srgbClr val="009A9A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3600" b="0" i="1" smtClean="0">
                            <a:solidFill>
                              <a:srgbClr val="009A9A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3600" b="0" i="1" smtClean="0">
                            <a:solidFill>
                              <a:srgbClr val="009A9A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3600" b="0" i="1" smtClean="0">
                        <a:solidFill>
                          <a:srgbClr val="009A9A"/>
                        </a:solidFill>
                        <a:latin typeface="Cambria Math" panose="02040503050406030204" pitchFamily="18" charset="0"/>
                      </a:rPr>
                      <m:t>|= </m:t>
                    </m:r>
                    <m:rad>
                      <m:radPr>
                        <m:degHide m:val="on"/>
                        <m:ctrlPr>
                          <a:rPr lang="en-US" altLang="zh-CN" sz="3600" b="0" i="1" smtClean="0">
                            <a:solidFill>
                              <a:srgbClr val="009A9A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3600" b="0" i="1" smtClean="0">
                            <a:solidFill>
                              <a:srgbClr val="009A9A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zh-CN" altLang="en-US" dirty="0">
                    <a:solidFill>
                      <a:srgbClr val="009A9A"/>
                    </a:solidFill>
                  </a:rPr>
                  <a:t>  </a:t>
                </a:r>
                <a:r>
                  <a:rPr lang="zh-CN" altLang="en-US" sz="3600" dirty="0"/>
                  <a:t>，</a:t>
                </a:r>
              </a:p>
            </p:txBody>
          </p:sp>
        </mc:Choice>
        <mc:Fallback>
          <p:sp>
            <p:nvSpPr>
              <p:cNvPr id="88" name="文本框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205" y="1675765"/>
                <a:ext cx="2586355" cy="923925"/>
              </a:xfrm>
              <a:prstGeom prst="rect">
                <a:avLst/>
              </a:prstGeom>
              <a:blipFill rotWithShape="1">
                <a:blip r:embed="rId2"/>
                <a:stretch>
                  <a:fillRect t="-30435" r="-9647" b="-42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文本框 88">
                <a:extLst>
                  <a:ext uri="{FF2B5EF4-FFF2-40B4-BE49-F238E27FC236}">
                    <ele attr="{A780E1E7-A502-4A17-A6B5-5152E852C97A}"/>
                  </a:ext>
                </a:extLst>
              </p:cNvPr>
              <p:cNvSpPr txBox="1"/>
              <p:nvPr/>
            </p:nvSpPr>
            <p:spPr>
              <a:xfrm>
                <a:off x="4203482" y="1837335"/>
                <a:ext cx="172944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i="1" smtClean="0">
                              <a:solidFill>
                                <a:srgbClr val="009A9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solidFill>
                                <a:srgbClr val="009A9A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3600" b="0" i="1" smtClean="0">
                              <a:solidFill>
                                <a:srgbClr val="009A9A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3600" b="0" i="1" smtClean="0">
                              <a:solidFill>
                                <a:srgbClr val="009A9A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3600" b="0" i="1" smtClean="0">
                          <a:solidFill>
                            <a:srgbClr val="009A9A"/>
                          </a:solidFill>
                          <a:latin typeface="Cambria Math" panose="02040503050406030204" pitchFamily="18" charset="0"/>
                        </a:rPr>
                        <m:t>|=</m:t>
                      </m:r>
                      <m:r>
                        <a:rPr lang="en-US" altLang="zh-CN" sz="3600" b="0" i="1" smtClean="0">
                          <a:solidFill>
                            <a:srgbClr val="009A9A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sz="3600" dirty="0">
                  <a:solidFill>
                    <a:srgbClr val="009A9A"/>
                  </a:solidFill>
                </a:endParaRPr>
              </a:p>
            </p:txBody>
          </p:sp>
        </mc:Choice>
        <mc:Fallback>
          <p:sp>
            <p:nvSpPr>
              <p:cNvPr id="89" name="文本框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3482" y="1837335"/>
                <a:ext cx="1729448" cy="55399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文本框 89">
                <a:extLst>
                  <a:ext uri="{FF2B5EF4-FFF2-40B4-BE49-F238E27FC236}">
                    <ele attr="{CEF5B1D2-62AB-46EC-9CAD-D96FFF5FC9DE}"/>
                  </a:ext>
                </a:extLst>
              </p:cNvPr>
              <p:cNvSpPr txBox="1"/>
              <p:nvPr/>
            </p:nvSpPr>
            <p:spPr>
              <a:xfrm>
                <a:off x="995566" y="2991075"/>
                <a:ext cx="6183552" cy="11556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i="1" smtClean="0">
                              <a:solidFill>
                                <a:srgbClr val="009A9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solidFill>
                                <a:srgbClr val="009A9A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3600" b="0" i="1" smtClean="0">
                              <a:solidFill>
                                <a:srgbClr val="009A9A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3600" b="0" i="1" smtClean="0">
                              <a:solidFill>
                                <a:srgbClr val="009A9A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3600" b="0" i="1" smtClean="0">
                          <a:solidFill>
                            <a:srgbClr val="009A9A"/>
                          </a:solidFill>
                          <a:latin typeface="Cambria Math" panose="02040503050406030204" pitchFamily="18" charset="0"/>
                        </a:rPr>
                        <m:t>|+ </m:t>
                      </m:r>
                      <m:f>
                        <m:fPr>
                          <m:ctrlPr>
                            <a:rPr lang="en-US" altLang="zh-CN" sz="3600" b="0" i="1" smtClean="0">
                              <a:solidFill>
                                <a:srgbClr val="009A9A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3600" b="0" i="1" smtClean="0">
                                  <a:solidFill>
                                    <a:srgbClr val="009A9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b="0" i="1" smtClean="0">
                                  <a:solidFill>
                                    <a:srgbClr val="009A9A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sz="3600" b="0" i="1" smtClean="0">
                                  <a:solidFill>
                                    <a:srgbClr val="009A9A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sz="3600" b="0" i="1" smtClean="0">
                                  <a:solidFill>
                                    <a:srgbClr val="009A9A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3600" b="0" i="1" smtClean="0">
                              <a:solidFill>
                                <a:srgbClr val="009A9A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3600" b="0" i="1" smtClean="0">
                                  <a:solidFill>
                                    <a:srgbClr val="009A9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b="0" i="1" smtClean="0">
                                  <a:solidFill>
                                    <a:srgbClr val="009A9A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sz="3600" b="0" i="1" smtClean="0">
                                  <a:solidFill>
                                    <a:srgbClr val="009A9A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sz="3600" b="0" i="1" smtClean="0">
                                  <a:solidFill>
                                    <a:srgbClr val="009A9A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3600" b="0" i="1" smtClean="0">
                              <a:solidFill>
                                <a:srgbClr val="009A9A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r>
                        <a:rPr lang="en-US" altLang="zh-CN" sz="3600" b="0" i="0" smtClean="0">
                          <a:solidFill>
                            <a:srgbClr val="009A9A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altLang="zh-CN" sz="3600" b="0" i="1" smtClean="0">
                              <a:solidFill>
                                <a:srgbClr val="009A9A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3600" b="0" i="1" smtClean="0">
                              <a:solidFill>
                                <a:srgbClr val="009A9A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altLang="zh-CN" sz="3600" b="0" i="1" smtClean="0">
                          <a:solidFill>
                            <a:srgbClr val="009A9A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altLang="zh-CN" sz="3600" b="0" i="1" smtClean="0">
                              <a:solidFill>
                                <a:srgbClr val="009A9A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600" b="0" i="1" smtClean="0">
                              <a:solidFill>
                                <a:srgbClr val="009A9A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3600" b="0" i="1" smtClean="0">
                                  <a:solidFill>
                                    <a:srgbClr val="009A9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3600" b="0" i="1" smtClean="0">
                                  <a:solidFill>
                                    <a:srgbClr val="009A9A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US" altLang="zh-CN" sz="3600" b="0" i="1" smtClean="0">
                          <a:solidFill>
                            <a:srgbClr val="009A9A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ad>
                        <m:radPr>
                          <m:degHide m:val="on"/>
                          <m:ctrlPr>
                            <a:rPr lang="en-US" altLang="zh-CN" sz="3600" b="0" i="1" smtClean="0">
                              <a:solidFill>
                                <a:srgbClr val="009A9A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3600" b="0" i="1" smtClean="0">
                              <a:solidFill>
                                <a:srgbClr val="009A9A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</m:oMath>
                  </m:oMathPara>
                </a14:m>
                <a:endParaRPr lang="zh-CN" altLang="en-US" sz="3600" dirty="0">
                  <a:solidFill>
                    <a:srgbClr val="009A9A"/>
                  </a:solidFill>
                </a:endParaRPr>
              </a:p>
            </p:txBody>
          </p:sp>
        </mc:Choice>
        <mc:Fallback>
          <p:sp>
            <p:nvSpPr>
              <p:cNvPr id="90" name="文本框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566" y="2991075"/>
                <a:ext cx="6183552" cy="115563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91" name="文本框 90"/>
          <p:cNvSpPr txBox="1"/>
          <p:nvPr/>
        </p:nvSpPr>
        <p:spPr>
          <a:xfrm>
            <a:off x="7884368" y="4228822"/>
            <a:ext cx="346249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5400" dirty="0">
                <a:latin typeface="+mj-ea"/>
                <a:ea typeface="+mj-ea"/>
              </a:rPr>
              <a:t>}</a:t>
            </a:r>
            <a:endParaRPr lang="zh-CN" altLang="en-US" sz="5400" dirty="0">
              <a:latin typeface="+mj-ea"/>
              <a:ea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文本框 93">
                <a:extLst>
                  <a:ext uri="{FF2B5EF4-FFF2-40B4-BE49-F238E27FC236}">
                    <ele attr="{7B68DCBB-A774-4743-8C2D-BB5ABE4EA039}"/>
                  </a:ext>
                </a:extLst>
              </p:cNvPr>
              <p:cNvSpPr txBox="1"/>
              <p:nvPr/>
            </p:nvSpPr>
            <p:spPr>
              <a:xfrm>
                <a:off x="8158289" y="4527308"/>
                <a:ext cx="341504" cy="2800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CN" altLang="en-US" i="1" smtClean="0">
                              <a:solidFill>
                                <a:srgbClr val="009A9A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b="0" i="1" smtClean="0">
                              <a:solidFill>
                                <a:srgbClr val="009A9A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</m:oMath>
                  </m:oMathPara>
                </a14:m>
                <a:endParaRPr lang="zh-CN" altLang="en-US" dirty="0">
                  <a:solidFill>
                    <a:srgbClr val="009A9A"/>
                  </a:solidFill>
                </a:endParaRPr>
              </a:p>
            </p:txBody>
          </p:sp>
        </mc:Choice>
        <mc:Fallback>
          <p:sp>
            <p:nvSpPr>
              <p:cNvPr id="94" name="文本框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8289" y="4527308"/>
                <a:ext cx="341504" cy="280077"/>
              </a:xfrm>
              <a:prstGeom prst="rect">
                <a:avLst/>
              </a:prstGeom>
              <a:blipFill rotWithShape="1">
                <a:blip r:embed="rId5"/>
                <a:stretch>
                  <a:fillRect r="-10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97" name="直接箭头连接符 96"/>
          <p:cNvCxnSpPr/>
          <p:nvPr/>
        </p:nvCxnSpPr>
        <p:spPr>
          <a:xfrm>
            <a:off x="2123816" y="6381328"/>
            <a:ext cx="79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/>
          <p:nvPr/>
        </p:nvCxnSpPr>
        <p:spPr>
          <a:xfrm flipH="1">
            <a:off x="755664" y="6381328"/>
            <a:ext cx="79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文本框 100">
                <a:extLst>
                  <a:ext uri="{FF2B5EF4-FFF2-40B4-BE49-F238E27FC236}">
                    <ele attr="{1AE08EF6-C94D-41C1-89D8-794EF7AA2146}"/>
                  </a:ext>
                </a:extLst>
              </p:cNvPr>
              <p:cNvSpPr txBox="1"/>
              <p:nvPr/>
            </p:nvSpPr>
            <p:spPr>
              <a:xfrm>
                <a:off x="1638208" y="6241289"/>
                <a:ext cx="341504" cy="2800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CN" altLang="en-US" i="1" smtClean="0">
                              <a:solidFill>
                                <a:srgbClr val="009A9A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b="0" i="1" smtClean="0">
                              <a:solidFill>
                                <a:srgbClr val="009A9A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</m:oMath>
                  </m:oMathPara>
                </a14:m>
                <a:endParaRPr lang="zh-CN" altLang="en-US" dirty="0">
                  <a:solidFill>
                    <a:srgbClr val="009A9A"/>
                  </a:solidFill>
                </a:endParaRPr>
              </a:p>
            </p:txBody>
          </p:sp>
        </mc:Choice>
        <mc:Fallback>
          <p:sp>
            <p:nvSpPr>
              <p:cNvPr id="101" name="文本框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208" y="6241289"/>
                <a:ext cx="341504" cy="280077"/>
              </a:xfrm>
              <a:prstGeom prst="rect">
                <a:avLst/>
              </a:prstGeom>
              <a:blipFill rotWithShape="1">
                <a:blip r:embed="rId6"/>
                <a:stretch>
                  <a:fillRect r="-10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02" name="直接箭头连接符 101"/>
          <p:cNvCxnSpPr/>
          <p:nvPr/>
        </p:nvCxnSpPr>
        <p:spPr>
          <a:xfrm>
            <a:off x="4788112" y="6389413"/>
            <a:ext cx="79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 flipH="1">
            <a:off x="3419960" y="6389413"/>
            <a:ext cx="79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文本框 103">
                <a:extLst>
                  <a:ext uri="{FF2B5EF4-FFF2-40B4-BE49-F238E27FC236}">
                    <ele attr="{25801489-71B8-4B0C-AC6A-06F587CAC469}"/>
                  </a:ext>
                </a:extLst>
              </p:cNvPr>
              <p:cNvSpPr txBox="1"/>
              <p:nvPr/>
            </p:nvSpPr>
            <p:spPr>
              <a:xfrm>
                <a:off x="4299604" y="6249374"/>
                <a:ext cx="341504" cy="2800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CN" altLang="en-US" i="1" smtClean="0">
                              <a:solidFill>
                                <a:srgbClr val="009A9A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b="0" i="1" smtClean="0">
                              <a:solidFill>
                                <a:srgbClr val="009A9A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</m:oMath>
                  </m:oMathPara>
                </a14:m>
                <a:endParaRPr lang="zh-CN" altLang="en-US" dirty="0">
                  <a:solidFill>
                    <a:srgbClr val="009A9A"/>
                  </a:solidFill>
                </a:endParaRPr>
              </a:p>
            </p:txBody>
          </p:sp>
        </mc:Choice>
        <mc:Fallback>
          <p:sp>
            <p:nvSpPr>
              <p:cNvPr id="104" name="文本框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9604" y="6249374"/>
                <a:ext cx="341504" cy="280077"/>
              </a:xfrm>
              <a:prstGeom prst="rect">
                <a:avLst/>
              </a:prstGeom>
              <a:blipFill rotWithShape="1">
                <a:blip r:embed="rId7"/>
                <a:stretch>
                  <a:fillRect r="-10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05" name="直接箭头连接符 104"/>
          <p:cNvCxnSpPr/>
          <p:nvPr/>
        </p:nvCxnSpPr>
        <p:spPr>
          <a:xfrm>
            <a:off x="7488368" y="6410351"/>
            <a:ext cx="79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/>
          <p:nvPr/>
        </p:nvCxnSpPr>
        <p:spPr>
          <a:xfrm flipH="1">
            <a:off x="6099947" y="6410351"/>
            <a:ext cx="79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文本框 106">
                <a:extLst>
                  <a:ext uri="{FF2B5EF4-FFF2-40B4-BE49-F238E27FC236}">
                    <ele attr="{2A066C87-369E-4135-9A89-FC2349D10431}"/>
                  </a:ext>
                </a:extLst>
              </p:cNvPr>
              <p:cNvSpPr txBox="1"/>
              <p:nvPr/>
            </p:nvSpPr>
            <p:spPr>
              <a:xfrm>
                <a:off x="7008366" y="6270312"/>
                <a:ext cx="341504" cy="2800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CN" altLang="en-US" i="1" smtClean="0">
                              <a:solidFill>
                                <a:srgbClr val="009A9A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b="0" i="1" smtClean="0">
                              <a:solidFill>
                                <a:srgbClr val="009A9A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</m:oMath>
                  </m:oMathPara>
                </a14:m>
                <a:endParaRPr lang="zh-CN" altLang="en-US" dirty="0">
                  <a:solidFill>
                    <a:srgbClr val="009A9A"/>
                  </a:solidFill>
                </a:endParaRPr>
              </a:p>
            </p:txBody>
          </p:sp>
        </mc:Choice>
        <mc:Fallback>
          <p:sp>
            <p:nvSpPr>
              <p:cNvPr id="107" name="文本框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8366" y="6270312"/>
                <a:ext cx="341504" cy="280077"/>
              </a:xfrm>
              <a:prstGeom prst="rect">
                <a:avLst/>
              </a:prstGeom>
              <a:blipFill rotWithShape="1">
                <a:blip r:embed="rId8"/>
                <a:stretch>
                  <a:fillRect r="-10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8" name="日期占位符 1"/>
          <p:cNvSpPr>
            <a:spLocks noGrp="1"/>
          </p:cNvSpPr>
          <p:nvPr>
            <p:ph type="dt" sz="half" idx="10"/>
          </p:nvPr>
        </p:nvSpPr>
        <p:spPr>
          <a:xfrm>
            <a:off x="457472" y="6541941"/>
            <a:ext cx="2132604" cy="343443"/>
          </a:xfrm>
        </p:spPr>
        <p:txBody>
          <a:bodyPr anchor="ctr"/>
          <a:lstStyle>
            <a:lvl1pPr marL="0" lvl="0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54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91160" lvl="1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781685" lvl="2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172845" lvl="3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564005" lvl="4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fld id="{BB962C8B-B14F-4D97-AF65-F5344CB8AC3E}" type="datetime1">
              <a:rPr lang="zh-CN" altLang="en-US" sz="1025" dirty="0">
                <a:solidFill>
                  <a:srgbClr val="000000"/>
                </a:solidFill>
              </a:rPr>
            </a:fld>
            <a:endParaRPr lang="zh-CN" altLang="en-US" sz="1025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图片 6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7" y="4762"/>
            <a:ext cx="8620125" cy="684847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275028" y="380772"/>
            <a:ext cx="4169180" cy="626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4885"/>
              </a:lnSpc>
              <a:spcBef>
                <a:spcPct val="0"/>
              </a:spcBef>
              <a:spcAft>
                <a:spcPct val="0"/>
              </a:spcAft>
            </a:pPr>
            <a:r>
              <a:rPr sz="4410" b="1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More linked lists</a:t>
            </a:r>
            <a:endParaRPr sz="4410" b="1" dirty="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7434" y="1365896"/>
            <a:ext cx="6754768" cy="454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What if we had more sorted linked lists?</a:t>
            </a:r>
            <a:endParaRPr sz="321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7434" y="1913172"/>
            <a:ext cx="4351652" cy="503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930"/>
              </a:lnSpc>
              <a:spcBef>
                <a:spcPct val="0"/>
              </a:spcBef>
              <a:spcAft>
                <a:spcPct val="0"/>
              </a:spcAft>
            </a:pPr>
            <a:r>
              <a:rPr sz="3210" dirty="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•</a:t>
            </a:r>
            <a:r>
              <a:rPr sz="3210" spc="781" dirty="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r>
              <a:rPr sz="3210" dirty="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2 </a:t>
            </a:r>
            <a:r>
              <a:rPr sz="3210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sorted lists</a:t>
            </a:r>
            <a:r>
              <a:rPr sz="3210" spc="797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r>
              <a:rPr lang="zh-CN" altLang="en-US" sz="3210" dirty="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⇒</a:t>
            </a:r>
            <a:endParaRPr sz="3510" dirty="0">
              <a:solidFill>
                <a:srgbClr val="009A9A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7433" y="2498430"/>
            <a:ext cx="3164157" cy="503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930"/>
              </a:lnSpc>
              <a:spcBef>
                <a:spcPct val="0"/>
              </a:spcBef>
              <a:spcAft>
                <a:spcPct val="0"/>
              </a:spcAft>
            </a:pPr>
            <a:r>
              <a:rPr sz="321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•</a:t>
            </a:r>
            <a:r>
              <a:rPr sz="3210" spc="781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r>
              <a:rPr sz="321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3 </a:t>
            </a: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sorted lists</a:t>
            </a:r>
            <a:r>
              <a:rPr sz="3210" spc="797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r>
              <a:rPr sz="321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⇒</a:t>
            </a:r>
            <a:endParaRPr sz="3210">
              <a:solidFill>
                <a:srgbClr val="009A9A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7433" y="3084501"/>
            <a:ext cx="6947500" cy="1070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4385"/>
              </a:lnSpc>
              <a:spcBef>
                <a:spcPct val="0"/>
              </a:spcBef>
              <a:spcAft>
                <a:spcPct val="0"/>
              </a:spcAft>
            </a:pPr>
            <a:r>
              <a:rPr sz="3210" dirty="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•</a:t>
            </a:r>
            <a:r>
              <a:rPr sz="3210" spc="781" dirty="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r>
              <a:rPr sz="3210" dirty="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k </a:t>
            </a:r>
            <a:r>
              <a:rPr sz="3210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sort</a:t>
            </a:r>
            <a:r>
              <a:rPr lang="en-US" sz="3210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e</a:t>
            </a:r>
            <a:r>
              <a:rPr sz="3210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d lists</a:t>
            </a:r>
            <a:r>
              <a:rPr sz="3210" spc="811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r>
              <a:rPr sz="3210" dirty="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⇒</a:t>
            </a:r>
            <a:r>
              <a:rPr sz="3210" spc="3203" dirty="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endParaRPr sz="3560" dirty="0">
              <a:solidFill>
                <a:srgbClr val="009A9A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marL="0" marR="0">
              <a:lnSpc>
                <a:spcPts val="3965"/>
              </a:lnSpc>
              <a:spcBef>
                <a:spcPct val="0"/>
              </a:spcBef>
              <a:spcAft>
                <a:spcPct val="0"/>
              </a:spcAft>
            </a:pPr>
            <a:r>
              <a:rPr sz="3210" dirty="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•</a:t>
            </a:r>
            <a:r>
              <a:rPr sz="3210" spc="781" dirty="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r>
              <a:rPr sz="3210" dirty="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lg n </a:t>
            </a:r>
            <a:r>
              <a:rPr sz="3210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sorted lists</a:t>
            </a:r>
            <a:r>
              <a:rPr sz="3210" spc="807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r>
              <a:rPr sz="3210" dirty="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⇒</a:t>
            </a:r>
            <a:r>
              <a:rPr sz="3210" spc="858" dirty="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endParaRPr sz="3560" dirty="0">
              <a:solidFill>
                <a:srgbClr val="009A9A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24" name="箭头: 左右 23"/>
          <p:cNvSpPr/>
          <p:nvPr/>
        </p:nvSpPr>
        <p:spPr>
          <a:xfrm>
            <a:off x="7467163" y="5714058"/>
            <a:ext cx="298143" cy="9496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5" name="矩形: 圆角 24"/>
          <p:cNvSpPr/>
          <p:nvPr/>
        </p:nvSpPr>
        <p:spPr>
          <a:xfrm>
            <a:off x="7765306" y="5466430"/>
            <a:ext cx="536657" cy="54280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38100" dist="38100" dir="2700000" sx="109000" sy="109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79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26" name="矩形: 圆角 25"/>
          <p:cNvSpPr/>
          <p:nvPr/>
        </p:nvSpPr>
        <p:spPr>
          <a:xfrm>
            <a:off x="683568" y="5462701"/>
            <a:ext cx="536657" cy="54280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38100" dist="38100" dir="2700000" sx="109000" sy="109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14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27" name="箭头: 左右 26"/>
          <p:cNvSpPr/>
          <p:nvPr/>
        </p:nvSpPr>
        <p:spPr>
          <a:xfrm>
            <a:off x="1224788" y="5710328"/>
            <a:ext cx="298143" cy="9496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8" name="矩形: 圆角 27"/>
          <p:cNvSpPr/>
          <p:nvPr/>
        </p:nvSpPr>
        <p:spPr>
          <a:xfrm>
            <a:off x="1537084" y="5468700"/>
            <a:ext cx="536657" cy="54280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38100" dist="38100" dir="2700000" sx="109000" sy="109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23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29" name="箭头: 左右 28"/>
          <p:cNvSpPr/>
          <p:nvPr/>
        </p:nvSpPr>
        <p:spPr>
          <a:xfrm>
            <a:off x="2117308" y="5711363"/>
            <a:ext cx="298143" cy="9496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30" name="矩形: 圆角 29"/>
          <p:cNvSpPr/>
          <p:nvPr/>
        </p:nvSpPr>
        <p:spPr>
          <a:xfrm>
            <a:off x="2433141" y="5478483"/>
            <a:ext cx="536657" cy="54280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38100" dist="38100" dir="2700000" sx="109000" sy="109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34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31" name="箭头: 左右 30"/>
          <p:cNvSpPr/>
          <p:nvPr/>
        </p:nvSpPr>
        <p:spPr>
          <a:xfrm>
            <a:off x="3001798" y="5702633"/>
            <a:ext cx="298143" cy="9496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32" name="矩形: 圆角 31"/>
          <p:cNvSpPr/>
          <p:nvPr/>
        </p:nvSpPr>
        <p:spPr>
          <a:xfrm>
            <a:off x="3335320" y="5468701"/>
            <a:ext cx="536657" cy="54280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38100" dist="38100" dir="2700000" sx="109000" sy="109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42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33" name="箭头: 左右 32"/>
          <p:cNvSpPr/>
          <p:nvPr/>
        </p:nvSpPr>
        <p:spPr>
          <a:xfrm>
            <a:off x="3890442" y="5718421"/>
            <a:ext cx="298143" cy="9496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34" name="箭头: 左右 33"/>
          <p:cNvSpPr/>
          <p:nvPr/>
        </p:nvSpPr>
        <p:spPr>
          <a:xfrm>
            <a:off x="4757511" y="5701876"/>
            <a:ext cx="298143" cy="9496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35" name="箭头: 左右 34"/>
          <p:cNvSpPr/>
          <p:nvPr/>
        </p:nvSpPr>
        <p:spPr>
          <a:xfrm>
            <a:off x="5634787" y="5702633"/>
            <a:ext cx="298143" cy="9496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36" name="矩形: 圆角 35"/>
          <p:cNvSpPr/>
          <p:nvPr/>
        </p:nvSpPr>
        <p:spPr>
          <a:xfrm>
            <a:off x="4193875" y="5458579"/>
            <a:ext cx="536657" cy="54280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38100" dist="38100" dir="2700000" sx="109000" sy="109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50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37" name="矩形: 圆角 36"/>
          <p:cNvSpPr/>
          <p:nvPr/>
        </p:nvSpPr>
        <p:spPr>
          <a:xfrm>
            <a:off x="5079624" y="5458579"/>
            <a:ext cx="536657" cy="54280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38100" dist="38100" dir="2700000" sx="109000" sy="109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59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38" name="矩形: 圆角 37"/>
          <p:cNvSpPr/>
          <p:nvPr/>
        </p:nvSpPr>
        <p:spPr>
          <a:xfrm>
            <a:off x="5959290" y="5454885"/>
            <a:ext cx="536657" cy="54280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38100" dist="38100" dir="2700000" sx="109000" sy="109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66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39" name="箭头: 左右 38"/>
          <p:cNvSpPr/>
          <p:nvPr/>
        </p:nvSpPr>
        <p:spPr>
          <a:xfrm>
            <a:off x="6551069" y="5710328"/>
            <a:ext cx="298143" cy="9496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40" name="矩形: 圆角 39"/>
          <p:cNvSpPr/>
          <p:nvPr/>
        </p:nvSpPr>
        <p:spPr>
          <a:xfrm>
            <a:off x="6861469" y="5468699"/>
            <a:ext cx="536657" cy="54280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38100" dist="38100" dir="2700000" sx="109000" sy="109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72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41" name="箭头: 左右 40"/>
          <p:cNvSpPr/>
          <p:nvPr/>
        </p:nvSpPr>
        <p:spPr>
          <a:xfrm>
            <a:off x="8362107" y="5726129"/>
            <a:ext cx="298143" cy="9496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42" name="箭头: 左右 41"/>
          <p:cNvSpPr/>
          <p:nvPr/>
        </p:nvSpPr>
        <p:spPr>
          <a:xfrm>
            <a:off x="6588224" y="4624277"/>
            <a:ext cx="1193087" cy="936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43" name="矩形: 圆角 42"/>
          <p:cNvSpPr/>
          <p:nvPr/>
        </p:nvSpPr>
        <p:spPr>
          <a:xfrm>
            <a:off x="683568" y="4372920"/>
            <a:ext cx="536657" cy="54280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38100" dist="38100" dir="2700000" sx="109000" sy="109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14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44" name="箭头: 左右 43"/>
          <p:cNvSpPr/>
          <p:nvPr/>
        </p:nvSpPr>
        <p:spPr>
          <a:xfrm>
            <a:off x="1238784" y="4620547"/>
            <a:ext cx="2088000" cy="936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45" name="矩形: 圆角 44"/>
          <p:cNvSpPr/>
          <p:nvPr/>
        </p:nvSpPr>
        <p:spPr>
          <a:xfrm>
            <a:off x="3335320" y="4378920"/>
            <a:ext cx="536657" cy="54280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38100" dist="38100" dir="2700000" sx="109000" sy="109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42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46" name="箭头: 左右 45"/>
          <p:cNvSpPr/>
          <p:nvPr/>
        </p:nvSpPr>
        <p:spPr>
          <a:xfrm>
            <a:off x="3890441" y="4628640"/>
            <a:ext cx="2052000" cy="936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47" name="矩形: 圆角 46"/>
          <p:cNvSpPr/>
          <p:nvPr/>
        </p:nvSpPr>
        <p:spPr>
          <a:xfrm>
            <a:off x="5959290" y="4372919"/>
            <a:ext cx="536657" cy="54280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38100" dist="38100" dir="2700000" sx="109000" sy="109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66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48" name="箭头: 左右 47"/>
          <p:cNvSpPr/>
          <p:nvPr/>
        </p:nvSpPr>
        <p:spPr>
          <a:xfrm rot="5400000">
            <a:off x="687766" y="5170683"/>
            <a:ext cx="522000" cy="936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49" name="箭头: 左右 48"/>
          <p:cNvSpPr/>
          <p:nvPr/>
        </p:nvSpPr>
        <p:spPr>
          <a:xfrm rot="5400000">
            <a:off x="5965733" y="5182182"/>
            <a:ext cx="522000" cy="936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50" name="箭头: 左右 49"/>
          <p:cNvSpPr/>
          <p:nvPr/>
        </p:nvSpPr>
        <p:spPr>
          <a:xfrm rot="5400000">
            <a:off x="3340568" y="5170683"/>
            <a:ext cx="522000" cy="936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51" name="文本框 50"/>
          <p:cNvSpPr txBox="1"/>
          <p:nvPr/>
        </p:nvSpPr>
        <p:spPr>
          <a:xfrm>
            <a:off x="7884368" y="4228822"/>
            <a:ext cx="346249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5400" dirty="0">
                <a:latin typeface="+mj-ea"/>
                <a:ea typeface="+mj-ea"/>
              </a:rPr>
              <a:t>}</a:t>
            </a:r>
            <a:endParaRPr lang="zh-CN" altLang="en-US" sz="5400" dirty="0">
              <a:latin typeface="+mj-ea"/>
              <a:ea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本框 51">
                <a:extLst>
                  <a:ext uri="{FF2B5EF4-FFF2-40B4-BE49-F238E27FC236}">
                    <ele attr="{75B2CFA4-0A73-4F4F-8CD3-CB44DE4414F9}"/>
                  </a:ext>
                </a:extLst>
              </p:cNvPr>
              <p:cNvSpPr txBox="1"/>
              <p:nvPr/>
            </p:nvSpPr>
            <p:spPr>
              <a:xfrm>
                <a:off x="8158289" y="4527308"/>
                <a:ext cx="341504" cy="2800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CN" altLang="en-US" i="1" smtClean="0">
                              <a:solidFill>
                                <a:srgbClr val="009A9A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b="0" i="1" smtClean="0">
                              <a:solidFill>
                                <a:srgbClr val="009A9A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</m:oMath>
                  </m:oMathPara>
                </a14:m>
                <a:endParaRPr lang="zh-CN" altLang="en-US" dirty="0">
                  <a:solidFill>
                    <a:srgbClr val="009A9A"/>
                  </a:solidFill>
                </a:endParaRPr>
              </a:p>
            </p:txBody>
          </p:sp>
        </mc:Choice>
        <mc:Fallback>
          <p:sp>
            <p:nvSpPr>
              <p:cNvPr id="52" name="文本框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8289" y="4527308"/>
                <a:ext cx="341504" cy="280077"/>
              </a:xfrm>
              <a:prstGeom prst="rect">
                <a:avLst/>
              </a:prstGeom>
              <a:blipFill rotWithShape="1">
                <a:blip r:embed="rId2"/>
                <a:stretch>
                  <a:fillRect r="-10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53" name="直接箭头连接符 52"/>
          <p:cNvCxnSpPr/>
          <p:nvPr/>
        </p:nvCxnSpPr>
        <p:spPr>
          <a:xfrm>
            <a:off x="2123816" y="6381328"/>
            <a:ext cx="79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 flipH="1">
            <a:off x="755664" y="6381328"/>
            <a:ext cx="79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文本框 54">
                <a:extLst>
                  <a:ext uri="{FF2B5EF4-FFF2-40B4-BE49-F238E27FC236}">
                    <ele attr="{333821ED-4B9B-4649-8907-66AE6908D122}"/>
                  </a:ext>
                </a:extLst>
              </p:cNvPr>
              <p:cNvSpPr txBox="1"/>
              <p:nvPr/>
            </p:nvSpPr>
            <p:spPr>
              <a:xfrm>
                <a:off x="1638208" y="6241289"/>
                <a:ext cx="341504" cy="2800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CN" altLang="en-US" i="1" smtClean="0">
                              <a:solidFill>
                                <a:srgbClr val="009A9A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b="0" i="1" smtClean="0">
                              <a:solidFill>
                                <a:srgbClr val="009A9A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</m:oMath>
                  </m:oMathPara>
                </a14:m>
                <a:endParaRPr lang="zh-CN" altLang="en-US" dirty="0">
                  <a:solidFill>
                    <a:srgbClr val="009A9A"/>
                  </a:solidFill>
                </a:endParaRPr>
              </a:p>
            </p:txBody>
          </p:sp>
        </mc:Choice>
        <mc:Fallback>
          <p:sp>
            <p:nvSpPr>
              <p:cNvPr id="55" name="文本框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208" y="6241289"/>
                <a:ext cx="341504" cy="280077"/>
              </a:xfrm>
              <a:prstGeom prst="rect">
                <a:avLst/>
              </a:prstGeom>
              <a:blipFill rotWithShape="1">
                <a:blip r:embed="rId3"/>
                <a:stretch>
                  <a:fillRect r="-10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56" name="直接箭头连接符 55"/>
          <p:cNvCxnSpPr/>
          <p:nvPr/>
        </p:nvCxnSpPr>
        <p:spPr>
          <a:xfrm>
            <a:off x="4788112" y="6389413"/>
            <a:ext cx="79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H="1">
            <a:off x="3419960" y="6389413"/>
            <a:ext cx="79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文本框 57">
                <a:extLst>
                  <a:ext uri="{FF2B5EF4-FFF2-40B4-BE49-F238E27FC236}">
                    <ele attr="{63E32479-18F9-45D0-A543-ED7754C77C9B}"/>
                  </a:ext>
                </a:extLst>
              </p:cNvPr>
              <p:cNvSpPr txBox="1"/>
              <p:nvPr/>
            </p:nvSpPr>
            <p:spPr>
              <a:xfrm>
                <a:off x="4299604" y="6249374"/>
                <a:ext cx="341504" cy="2800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CN" altLang="en-US" i="1" smtClean="0">
                              <a:solidFill>
                                <a:srgbClr val="009A9A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b="0" i="1" smtClean="0">
                              <a:solidFill>
                                <a:srgbClr val="009A9A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</m:oMath>
                  </m:oMathPara>
                </a14:m>
                <a:endParaRPr lang="zh-CN" altLang="en-US" dirty="0">
                  <a:solidFill>
                    <a:srgbClr val="009A9A"/>
                  </a:solidFill>
                </a:endParaRPr>
              </a:p>
            </p:txBody>
          </p:sp>
        </mc:Choice>
        <mc:Fallback>
          <p:sp>
            <p:nvSpPr>
              <p:cNvPr id="58" name="文本框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9604" y="6249374"/>
                <a:ext cx="341504" cy="280077"/>
              </a:xfrm>
              <a:prstGeom prst="rect">
                <a:avLst/>
              </a:prstGeom>
              <a:blipFill rotWithShape="1">
                <a:blip r:embed="rId4"/>
                <a:stretch>
                  <a:fillRect r="-10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59" name="直接箭头连接符 58"/>
          <p:cNvCxnSpPr/>
          <p:nvPr/>
        </p:nvCxnSpPr>
        <p:spPr>
          <a:xfrm>
            <a:off x="7488368" y="6410351"/>
            <a:ext cx="79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H="1">
            <a:off x="6099947" y="6410351"/>
            <a:ext cx="79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文本框 60">
                <a:extLst>
                  <a:ext uri="{FF2B5EF4-FFF2-40B4-BE49-F238E27FC236}">
                    <ele attr="{8E47CFDF-7B79-4E5C-BAFE-72789D29DBD1}"/>
                  </a:ext>
                </a:extLst>
              </p:cNvPr>
              <p:cNvSpPr txBox="1"/>
              <p:nvPr/>
            </p:nvSpPr>
            <p:spPr>
              <a:xfrm>
                <a:off x="7008366" y="6270312"/>
                <a:ext cx="341504" cy="2800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CN" altLang="en-US" i="1" smtClean="0">
                              <a:solidFill>
                                <a:srgbClr val="009A9A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b="0" i="1" smtClean="0">
                              <a:solidFill>
                                <a:srgbClr val="009A9A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</m:oMath>
                  </m:oMathPara>
                </a14:m>
                <a:endParaRPr lang="zh-CN" altLang="en-US" dirty="0">
                  <a:solidFill>
                    <a:srgbClr val="009A9A"/>
                  </a:solidFill>
                </a:endParaRPr>
              </a:p>
            </p:txBody>
          </p:sp>
        </mc:Choice>
        <mc:Fallback>
          <p:sp>
            <p:nvSpPr>
              <p:cNvPr id="61" name="文本框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8366" y="6270312"/>
                <a:ext cx="341504" cy="280077"/>
              </a:xfrm>
              <a:prstGeom prst="rect">
                <a:avLst/>
              </a:prstGeom>
              <a:blipFill rotWithShape="1">
                <a:blip r:embed="rId5"/>
                <a:stretch>
                  <a:fillRect r="-10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ele attr="{473989DF-AF63-49A1-B8CE-169B5FEA6AE8}"/>
                  </a:ext>
                </a:extLst>
              </p:cNvPr>
              <p:cNvSpPr txBox="1"/>
              <p:nvPr/>
            </p:nvSpPr>
            <p:spPr>
              <a:xfrm>
                <a:off x="4159979" y="1894131"/>
                <a:ext cx="1130502" cy="4980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solidFill>
                            <a:srgbClr val="009A9A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3200" b="0" i="1" smtClean="0">
                          <a:solidFill>
                            <a:srgbClr val="009A9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ad>
                        <m:radPr>
                          <m:degHide m:val="on"/>
                          <m:ctrlPr>
                            <a:rPr lang="en-US" altLang="zh-CN" sz="3200" b="0" i="1" smtClean="0">
                              <a:solidFill>
                                <a:srgbClr val="009A9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3200" b="0" i="1" smtClean="0">
                              <a:solidFill>
                                <a:srgbClr val="009A9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</m:oMath>
                  </m:oMathPara>
                </a14:m>
                <a:endParaRPr lang="zh-CN" altLang="en-US" sz="3200" dirty="0">
                  <a:solidFill>
                    <a:srgbClr val="009A9A"/>
                  </a:solidFill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9979" y="1894131"/>
                <a:ext cx="1130502" cy="49802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文本框 61">
                <a:extLst>
                  <a:ext uri="{FF2B5EF4-FFF2-40B4-BE49-F238E27FC236}">
                    <ele attr="{5000E02E-5B12-4B4E-B121-5C48B79C46ED}"/>
                  </a:ext>
                </a:extLst>
              </p:cNvPr>
              <p:cNvSpPr txBox="1"/>
              <p:nvPr/>
            </p:nvSpPr>
            <p:spPr>
              <a:xfrm>
                <a:off x="4159979" y="2521048"/>
                <a:ext cx="1174809" cy="4980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solidFill>
                            <a:srgbClr val="009A9A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sz="3200" b="0" i="1" smtClean="0">
                          <a:solidFill>
                            <a:srgbClr val="009A9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ad>
                        <m:radPr>
                          <m:ctrlPr>
                            <a:rPr lang="en-US" altLang="zh-CN" sz="3200" b="0" i="1" smtClean="0">
                              <a:solidFill>
                                <a:srgbClr val="009A9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altLang="zh-CN" sz="3200" b="0" i="1" smtClean="0">
                              <a:solidFill>
                                <a:srgbClr val="009A9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r>
                            <a:rPr lang="en-US" altLang="zh-CN" sz="3200" b="0" i="1" smtClean="0">
                              <a:solidFill>
                                <a:srgbClr val="009A9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</m:oMath>
                  </m:oMathPara>
                </a14:m>
                <a:endParaRPr lang="zh-CN" altLang="en-US" sz="3200" dirty="0">
                  <a:solidFill>
                    <a:srgbClr val="009A9A"/>
                  </a:solidFill>
                </a:endParaRPr>
              </a:p>
            </p:txBody>
          </p:sp>
        </mc:Choice>
        <mc:Fallback>
          <p:sp>
            <p:nvSpPr>
              <p:cNvPr id="62" name="文本框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9979" y="2521048"/>
                <a:ext cx="1174809" cy="49802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文本框 62">
                <a:extLst>
                  <a:ext uri="{FF2B5EF4-FFF2-40B4-BE49-F238E27FC236}">
                    <ele attr="{FE5DB455-C8FC-4AB5-AE00-37F9A27781D9}"/>
                  </a:ext>
                </a:extLst>
              </p:cNvPr>
              <p:cNvSpPr txBox="1"/>
              <p:nvPr/>
            </p:nvSpPr>
            <p:spPr>
              <a:xfrm>
                <a:off x="4160745" y="3052040"/>
                <a:ext cx="1193532" cy="5713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solidFill>
                            <a:srgbClr val="009A9A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3200" b="0" i="1" smtClean="0">
                          <a:solidFill>
                            <a:srgbClr val="009A9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ad>
                        <m:radPr>
                          <m:ctrlPr>
                            <a:rPr lang="en-US" altLang="zh-CN" sz="3200" b="0" i="1" smtClean="0">
                              <a:solidFill>
                                <a:srgbClr val="009A9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altLang="zh-CN" sz="3200" b="0" i="1" smtClean="0">
                              <a:solidFill>
                                <a:srgbClr val="009A9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deg>
                        <m:e>
                          <m:r>
                            <a:rPr lang="en-US" altLang="zh-CN" sz="3200" b="0" i="1" smtClean="0">
                              <a:solidFill>
                                <a:srgbClr val="009A9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rad>
                    </m:oMath>
                  </m:oMathPara>
                </a14:m>
                <a:endParaRPr lang="zh-CN" altLang="en-US" sz="3200" dirty="0">
                  <a:solidFill>
                    <a:srgbClr val="009A9A"/>
                  </a:solidFill>
                </a:endParaRPr>
              </a:p>
            </p:txBody>
          </p:sp>
        </mc:Choice>
        <mc:Fallback>
          <p:sp>
            <p:nvSpPr>
              <p:cNvPr id="63" name="文本框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745" y="3052040"/>
                <a:ext cx="1193532" cy="5713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文本框 63">
                <a:extLst>
                  <a:ext uri="{FF2B5EF4-FFF2-40B4-BE49-F238E27FC236}">
                    <ele attr="{30688234-E61B-4A4B-A190-06A08A9BEAD4}"/>
                  </a:ext>
                </a:extLst>
              </p:cNvPr>
              <p:cNvSpPr txBox="1"/>
              <p:nvPr/>
            </p:nvSpPr>
            <p:spPr>
              <a:xfrm>
                <a:off x="4520370" y="3542068"/>
                <a:ext cx="3363998" cy="563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3200" i="1" smtClean="0">
                              <a:solidFill>
                                <a:srgbClr val="009A9A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3200" i="0" smtClean="0">
                              <a:solidFill>
                                <a:srgbClr val="009A9A"/>
                              </a:solidFill>
                              <a:latin typeface="Cambria Math" panose="02040503050406030204" pitchFamily="18" charset="0"/>
                            </a:rPr>
                            <m:t>lg</m:t>
                          </m:r>
                        </m:fName>
                        <m:e>
                          <m:r>
                            <a:rPr lang="en-US" altLang="zh-CN" sz="3200" b="0" i="1" smtClean="0">
                              <a:solidFill>
                                <a:srgbClr val="009A9A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3200" b="0" i="1" smtClean="0">
                              <a:solidFill>
                                <a:srgbClr val="009A9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ad>
                            <m:radPr>
                              <m:ctrlPr>
                                <a:rPr lang="en-US" altLang="zh-CN" sz="3200" b="0" i="1" smtClean="0">
                                  <a:solidFill>
                                    <a:srgbClr val="009A9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>
                              <m:func>
                                <m:funcPr>
                                  <m:ctrlPr>
                                    <a:rPr lang="en-US" altLang="zh-CN" sz="3200" b="0" i="1" smtClean="0">
                                      <a:solidFill>
                                        <a:srgbClr val="009A9A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altLang="zh-CN" sz="3200" b="0" i="0" smtClean="0">
                                      <a:solidFill>
                                        <a:srgbClr val="009A9A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3200" b="0" i="0" smtClean="0">
                                      <a:solidFill>
                                        <a:srgbClr val="009A9A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g</m:t>
                                  </m:r>
                                </m:fName>
                                <m:e>
                                  <m:r>
                                    <a:rPr lang="en-US" altLang="zh-CN" sz="3200" b="0" i="1" smtClean="0">
                                      <a:solidFill>
                                        <a:srgbClr val="009A9A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</m:deg>
                            <m:e>
                              <m:r>
                                <a:rPr lang="en-US" altLang="zh-CN" sz="3200" b="0" i="1" smtClean="0">
                                  <a:solidFill>
                                    <a:srgbClr val="009A9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  <m:r>
                            <a:rPr lang="en-US" altLang="zh-CN" sz="3200" b="0" i="1" smtClean="0">
                              <a:solidFill>
                                <a:srgbClr val="009A9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=2</m:t>
                          </m:r>
                          <m:func>
                            <m:funcPr>
                              <m:ctrlPr>
                                <a:rPr lang="en-US" altLang="zh-CN" sz="3200" b="0" i="1" smtClean="0">
                                  <a:solidFill>
                                    <a:srgbClr val="009A9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3200" b="0" i="0" smtClean="0">
                                  <a:solidFill>
                                    <a:srgbClr val="009A9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lg</m:t>
                              </m:r>
                            </m:fName>
                            <m:e>
                              <m:r>
                                <a:rPr lang="en-US" altLang="zh-CN" sz="3200" b="0" i="1" smtClean="0">
                                  <a:solidFill>
                                    <a:srgbClr val="009A9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zh-CN" altLang="en-US" sz="3200" dirty="0">
                  <a:solidFill>
                    <a:srgbClr val="009A9A"/>
                  </a:solidFill>
                </a:endParaRPr>
              </a:p>
            </p:txBody>
          </p:sp>
        </mc:Choice>
        <mc:Fallback>
          <p:sp>
            <p:nvSpPr>
              <p:cNvPr id="64" name="文本框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370" y="3542068"/>
                <a:ext cx="3363998" cy="56368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5" name="日期占位符 1"/>
          <p:cNvSpPr>
            <a:spLocks noGrp="1"/>
          </p:cNvSpPr>
          <p:nvPr>
            <p:ph type="dt" sz="half" idx="10"/>
          </p:nvPr>
        </p:nvSpPr>
        <p:spPr>
          <a:xfrm>
            <a:off x="457472" y="6525344"/>
            <a:ext cx="2132604" cy="343443"/>
          </a:xfrm>
        </p:spPr>
        <p:txBody>
          <a:bodyPr anchor="ctr"/>
          <a:lstStyle>
            <a:lvl1pPr marL="0" lvl="0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54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91160" lvl="1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781685" lvl="2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172845" lvl="3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564005" lvl="4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fld id="{BB962C8B-B14F-4D97-AF65-F5344CB8AC3E}" type="datetime1">
              <a:rPr lang="zh-CN" altLang="en-US" sz="1025" dirty="0">
                <a:solidFill>
                  <a:srgbClr val="000000"/>
                </a:solidFill>
              </a:rPr>
            </a:fld>
            <a:endParaRPr lang="zh-CN" altLang="en-US" sz="1025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图片 12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7" y="4762"/>
            <a:ext cx="8620125" cy="684847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402927" y="380772"/>
            <a:ext cx="3753249" cy="626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4885"/>
              </a:lnSpc>
              <a:spcBef>
                <a:spcPct val="0"/>
              </a:spcBef>
              <a:spcAft>
                <a:spcPct val="0"/>
              </a:spcAft>
            </a:pPr>
            <a:r>
              <a:rPr sz="4410" b="1" dirty="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lg n </a:t>
            </a:r>
            <a:r>
              <a:rPr sz="4410" b="1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linked lists</a:t>
            </a:r>
            <a:endParaRPr sz="4410" b="1" dirty="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7434" y="1365896"/>
            <a:ext cx="7206765" cy="454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1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lg n </a:t>
            </a: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sorted linked lists are like a binary tree</a:t>
            </a:r>
            <a:endParaRPr sz="321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5134" y="1853721"/>
            <a:ext cx="8026475" cy="454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10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(in fact, level-linked </a:t>
            </a:r>
            <a:r>
              <a:rPr lang="en-US" sz="3210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    </a:t>
            </a:r>
            <a:r>
              <a:rPr sz="3210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-tree; see Problem Set 5)</a:t>
            </a:r>
            <a:endParaRPr sz="3210" dirty="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2" name="箭头: 左右 1"/>
          <p:cNvSpPr/>
          <p:nvPr/>
        </p:nvSpPr>
        <p:spPr>
          <a:xfrm>
            <a:off x="7467163" y="5930082"/>
            <a:ext cx="298143" cy="9496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9" name="矩形: 圆角 18"/>
          <p:cNvSpPr/>
          <p:nvPr/>
        </p:nvSpPr>
        <p:spPr>
          <a:xfrm>
            <a:off x="7765306" y="5682454"/>
            <a:ext cx="536657" cy="54280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38100" dist="38100" dir="2700000" sx="109000" sy="109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79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21" name="矩形: 圆角 20"/>
          <p:cNvSpPr/>
          <p:nvPr/>
        </p:nvSpPr>
        <p:spPr>
          <a:xfrm>
            <a:off x="683568" y="5678725"/>
            <a:ext cx="536657" cy="54280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38100" dist="38100" dir="2700000" sx="109000" sy="109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14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23" name="箭头: 左右 22"/>
          <p:cNvSpPr/>
          <p:nvPr/>
        </p:nvSpPr>
        <p:spPr>
          <a:xfrm>
            <a:off x="1224788" y="5926352"/>
            <a:ext cx="298143" cy="9496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5" name="矩形: 圆角 24"/>
          <p:cNvSpPr/>
          <p:nvPr/>
        </p:nvSpPr>
        <p:spPr>
          <a:xfrm>
            <a:off x="1537084" y="5684724"/>
            <a:ext cx="536657" cy="54280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38100" dist="38100" dir="2700000" sx="109000" sy="109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23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27" name="箭头: 左右 26"/>
          <p:cNvSpPr/>
          <p:nvPr/>
        </p:nvSpPr>
        <p:spPr>
          <a:xfrm>
            <a:off x="2117308" y="5927387"/>
            <a:ext cx="298143" cy="9496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9" name="矩形: 圆角 28"/>
          <p:cNvSpPr/>
          <p:nvPr/>
        </p:nvSpPr>
        <p:spPr>
          <a:xfrm>
            <a:off x="2433141" y="5694507"/>
            <a:ext cx="536657" cy="54280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38100" dist="38100" dir="2700000" sx="109000" sy="109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34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31" name="箭头: 左右 30"/>
          <p:cNvSpPr/>
          <p:nvPr/>
        </p:nvSpPr>
        <p:spPr>
          <a:xfrm>
            <a:off x="3001798" y="5918657"/>
            <a:ext cx="298143" cy="9496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33" name="矩形: 圆角 32"/>
          <p:cNvSpPr/>
          <p:nvPr/>
        </p:nvSpPr>
        <p:spPr>
          <a:xfrm>
            <a:off x="3335320" y="5684725"/>
            <a:ext cx="536657" cy="54280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38100" dist="38100" dir="2700000" sx="109000" sy="109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42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35" name="箭头: 左右 34"/>
          <p:cNvSpPr/>
          <p:nvPr/>
        </p:nvSpPr>
        <p:spPr>
          <a:xfrm>
            <a:off x="3890442" y="5934445"/>
            <a:ext cx="298143" cy="9496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37" name="箭头: 左右 36"/>
          <p:cNvSpPr/>
          <p:nvPr/>
        </p:nvSpPr>
        <p:spPr>
          <a:xfrm>
            <a:off x="4757511" y="5917900"/>
            <a:ext cx="298143" cy="9496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39" name="箭头: 左右 38"/>
          <p:cNvSpPr/>
          <p:nvPr/>
        </p:nvSpPr>
        <p:spPr>
          <a:xfrm>
            <a:off x="5634787" y="5918657"/>
            <a:ext cx="298143" cy="9496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41" name="矩形: 圆角 40"/>
          <p:cNvSpPr/>
          <p:nvPr/>
        </p:nvSpPr>
        <p:spPr>
          <a:xfrm>
            <a:off x="4193875" y="5674603"/>
            <a:ext cx="536657" cy="54280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38100" dist="38100" dir="2700000" sx="109000" sy="109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50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43" name="矩形: 圆角 42"/>
          <p:cNvSpPr/>
          <p:nvPr/>
        </p:nvSpPr>
        <p:spPr>
          <a:xfrm>
            <a:off x="5079624" y="5674603"/>
            <a:ext cx="536657" cy="54280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38100" dist="38100" dir="2700000" sx="109000" sy="109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59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45" name="矩形: 圆角 44"/>
          <p:cNvSpPr/>
          <p:nvPr/>
        </p:nvSpPr>
        <p:spPr>
          <a:xfrm>
            <a:off x="5959290" y="5670909"/>
            <a:ext cx="536657" cy="54280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38100" dist="38100" dir="2700000" sx="109000" sy="109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66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47" name="箭头: 左右 46"/>
          <p:cNvSpPr/>
          <p:nvPr/>
        </p:nvSpPr>
        <p:spPr>
          <a:xfrm>
            <a:off x="6551069" y="5926352"/>
            <a:ext cx="298143" cy="9496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49" name="矩形: 圆角 48"/>
          <p:cNvSpPr/>
          <p:nvPr/>
        </p:nvSpPr>
        <p:spPr>
          <a:xfrm>
            <a:off x="6861469" y="5684723"/>
            <a:ext cx="536657" cy="54280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38100" dist="38100" dir="2700000" sx="109000" sy="109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72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51" name="箭头: 左右 50"/>
          <p:cNvSpPr/>
          <p:nvPr/>
        </p:nvSpPr>
        <p:spPr>
          <a:xfrm>
            <a:off x="8362107" y="5942153"/>
            <a:ext cx="298143" cy="9496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53" name="箭头: 左右 52"/>
          <p:cNvSpPr/>
          <p:nvPr/>
        </p:nvSpPr>
        <p:spPr>
          <a:xfrm>
            <a:off x="8347465" y="4840301"/>
            <a:ext cx="360000" cy="936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55" name="矩形: 圆角 54"/>
          <p:cNvSpPr/>
          <p:nvPr/>
        </p:nvSpPr>
        <p:spPr>
          <a:xfrm>
            <a:off x="683568" y="4588944"/>
            <a:ext cx="536657" cy="54280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38100" dist="38100" dir="2700000" sx="109000" sy="109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14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57" name="箭头: 左右 56"/>
          <p:cNvSpPr/>
          <p:nvPr/>
        </p:nvSpPr>
        <p:spPr>
          <a:xfrm>
            <a:off x="1238785" y="4836571"/>
            <a:ext cx="1172975" cy="936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59" name="矩形: 圆角 58"/>
          <p:cNvSpPr/>
          <p:nvPr/>
        </p:nvSpPr>
        <p:spPr>
          <a:xfrm>
            <a:off x="2433141" y="4604726"/>
            <a:ext cx="536657" cy="54280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38100" dist="38100" dir="2700000" sx="109000" sy="109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34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61" name="箭头: 左右 60"/>
          <p:cNvSpPr/>
          <p:nvPr/>
        </p:nvSpPr>
        <p:spPr>
          <a:xfrm>
            <a:off x="3001797" y="4828876"/>
            <a:ext cx="1188000" cy="9496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63" name="矩形: 圆角 62"/>
          <p:cNvSpPr/>
          <p:nvPr/>
        </p:nvSpPr>
        <p:spPr>
          <a:xfrm>
            <a:off x="4205241" y="4604140"/>
            <a:ext cx="536657" cy="54280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38100" dist="38100" dir="2700000" sx="109000" sy="109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50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65" name="箭头: 左右 64"/>
          <p:cNvSpPr/>
          <p:nvPr/>
        </p:nvSpPr>
        <p:spPr>
          <a:xfrm>
            <a:off x="4788788" y="4848600"/>
            <a:ext cx="1188000" cy="936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67" name="矩形: 圆角 66"/>
          <p:cNvSpPr/>
          <p:nvPr/>
        </p:nvSpPr>
        <p:spPr>
          <a:xfrm>
            <a:off x="7765306" y="4604726"/>
            <a:ext cx="536657" cy="54280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38100" dist="38100" dir="2700000" sx="109000" sy="109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79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69" name="箭头: 左右 68"/>
          <p:cNvSpPr/>
          <p:nvPr/>
        </p:nvSpPr>
        <p:spPr>
          <a:xfrm rot="5400000">
            <a:off x="687766" y="5386707"/>
            <a:ext cx="522000" cy="936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71" name="箭头: 左右 70"/>
          <p:cNvSpPr/>
          <p:nvPr/>
        </p:nvSpPr>
        <p:spPr>
          <a:xfrm rot="5400000">
            <a:off x="2435335" y="5386707"/>
            <a:ext cx="522000" cy="936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73" name="箭头: 左右 72"/>
          <p:cNvSpPr/>
          <p:nvPr/>
        </p:nvSpPr>
        <p:spPr>
          <a:xfrm rot="5400000">
            <a:off x="4207379" y="5399662"/>
            <a:ext cx="522000" cy="936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75" name="箭头: 左右 74"/>
          <p:cNvSpPr/>
          <p:nvPr/>
        </p:nvSpPr>
        <p:spPr>
          <a:xfrm rot="5400000">
            <a:off x="6015154" y="5418100"/>
            <a:ext cx="522000" cy="936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77" name="矩形: 圆角 76"/>
          <p:cNvSpPr/>
          <p:nvPr/>
        </p:nvSpPr>
        <p:spPr>
          <a:xfrm>
            <a:off x="683568" y="3475565"/>
            <a:ext cx="536657" cy="54280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38100" dist="38100" dir="2700000" sx="109000" sy="109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14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79" name="箭头: 左右 78"/>
          <p:cNvSpPr/>
          <p:nvPr/>
        </p:nvSpPr>
        <p:spPr>
          <a:xfrm rot="5400000">
            <a:off x="687766" y="4273328"/>
            <a:ext cx="522000" cy="936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81" name="矩形: 圆角 80"/>
          <p:cNvSpPr/>
          <p:nvPr/>
        </p:nvSpPr>
        <p:spPr>
          <a:xfrm>
            <a:off x="683568" y="2382139"/>
            <a:ext cx="536657" cy="542805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>
            <a:noFill/>
          </a:ln>
          <a:effectLst>
            <a:outerShdw blurRad="38100" dist="38100" dir="2700000" sx="109000" sy="109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14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83" name="箭头: 左右 82"/>
          <p:cNvSpPr/>
          <p:nvPr/>
        </p:nvSpPr>
        <p:spPr>
          <a:xfrm rot="5400000">
            <a:off x="687766" y="3193208"/>
            <a:ext cx="522000" cy="936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85" name="矩形: 圆角 84"/>
          <p:cNvSpPr/>
          <p:nvPr/>
        </p:nvSpPr>
        <p:spPr>
          <a:xfrm>
            <a:off x="5961897" y="4601468"/>
            <a:ext cx="536657" cy="54280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38100" dist="38100" dir="2700000" sx="109000" sy="109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66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87" name="箭头: 左右 86"/>
          <p:cNvSpPr/>
          <p:nvPr/>
        </p:nvSpPr>
        <p:spPr>
          <a:xfrm>
            <a:off x="6566825" y="4830242"/>
            <a:ext cx="1188000" cy="936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89" name="箭头: 左右 88"/>
          <p:cNvSpPr/>
          <p:nvPr/>
        </p:nvSpPr>
        <p:spPr>
          <a:xfrm rot="5400000">
            <a:off x="7782057" y="5399662"/>
            <a:ext cx="522000" cy="936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91" name="矩形: 圆角 90"/>
          <p:cNvSpPr/>
          <p:nvPr/>
        </p:nvSpPr>
        <p:spPr>
          <a:xfrm>
            <a:off x="4211960" y="3454794"/>
            <a:ext cx="536657" cy="54280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38100" dist="38100" dir="2700000" sx="109000" sy="109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50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93" name="箭头: 左右 92"/>
          <p:cNvSpPr/>
          <p:nvPr/>
        </p:nvSpPr>
        <p:spPr>
          <a:xfrm rot="5400000">
            <a:off x="4228086" y="4273328"/>
            <a:ext cx="522000" cy="936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95" name="箭头: 左右 94"/>
          <p:cNvSpPr/>
          <p:nvPr/>
        </p:nvSpPr>
        <p:spPr>
          <a:xfrm>
            <a:off x="1245141" y="3678713"/>
            <a:ext cx="2952000" cy="9496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97" name="箭头: 左右 96"/>
          <p:cNvSpPr/>
          <p:nvPr/>
        </p:nvSpPr>
        <p:spPr>
          <a:xfrm>
            <a:off x="8322511" y="3736583"/>
            <a:ext cx="360000" cy="936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99" name="矩形: 圆角 98"/>
          <p:cNvSpPr/>
          <p:nvPr/>
        </p:nvSpPr>
        <p:spPr>
          <a:xfrm>
            <a:off x="7740352" y="3501008"/>
            <a:ext cx="536657" cy="54280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38100" dist="38100" dir="2700000" sx="109000" sy="109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79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101" name="箭头: 左右 100"/>
          <p:cNvSpPr/>
          <p:nvPr/>
        </p:nvSpPr>
        <p:spPr>
          <a:xfrm rot="5400000">
            <a:off x="7757103" y="4295944"/>
            <a:ext cx="522000" cy="936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03" name="箭头: 左右 102"/>
          <p:cNvSpPr/>
          <p:nvPr/>
        </p:nvSpPr>
        <p:spPr>
          <a:xfrm>
            <a:off x="8322511" y="2584455"/>
            <a:ext cx="360000" cy="936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05" name="矩形: 圆角 104"/>
          <p:cNvSpPr/>
          <p:nvPr/>
        </p:nvSpPr>
        <p:spPr>
          <a:xfrm>
            <a:off x="7740352" y="2348880"/>
            <a:ext cx="536657" cy="54280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38100" dist="38100" dir="2700000" sx="109000" sy="109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79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107" name="箭头: 左右 106"/>
          <p:cNvSpPr/>
          <p:nvPr/>
        </p:nvSpPr>
        <p:spPr>
          <a:xfrm rot="5400000">
            <a:off x="7757103" y="3143816"/>
            <a:ext cx="522000" cy="936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09" name="箭头: 左右 108"/>
          <p:cNvSpPr/>
          <p:nvPr/>
        </p:nvSpPr>
        <p:spPr>
          <a:xfrm>
            <a:off x="4800154" y="3698720"/>
            <a:ext cx="2952000" cy="9496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11" name="箭头: 左右 110"/>
          <p:cNvSpPr/>
          <p:nvPr/>
        </p:nvSpPr>
        <p:spPr>
          <a:xfrm>
            <a:off x="1267135" y="2611340"/>
            <a:ext cx="6480000" cy="9496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文本框 113">
                <a:extLst>
                  <a:ext uri="{FF2B5EF4-FFF2-40B4-BE49-F238E27FC236}">
                    <ele attr="{1765C06F-EDA4-4187-9F02-37AC2754F5A6}"/>
                  </a:ext>
                </a:extLst>
              </p:cNvPr>
              <p:cNvSpPr txBox="1"/>
              <p:nvPr/>
            </p:nvSpPr>
            <p:spPr>
              <a:xfrm>
                <a:off x="4231700" y="1830358"/>
                <a:ext cx="60837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114" name="文本框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1700" y="1830358"/>
                <a:ext cx="608372" cy="49244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25" name="矩形: 圆角 124"/>
          <p:cNvSpPr/>
          <p:nvPr/>
        </p:nvSpPr>
        <p:spPr>
          <a:xfrm>
            <a:off x="684438" y="5678725"/>
            <a:ext cx="536657" cy="54280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38100" dist="38100" dir="2700000" sx="109000" sy="109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14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126" name="矩形: 圆角 125"/>
          <p:cNvSpPr/>
          <p:nvPr/>
        </p:nvSpPr>
        <p:spPr>
          <a:xfrm>
            <a:off x="684438" y="4588944"/>
            <a:ext cx="536657" cy="54280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38100" dist="38100" dir="2700000" sx="109000" sy="109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14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127" name="箭头: 左右 126"/>
          <p:cNvSpPr/>
          <p:nvPr/>
        </p:nvSpPr>
        <p:spPr>
          <a:xfrm rot="5400000">
            <a:off x="688636" y="5386707"/>
            <a:ext cx="522000" cy="936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28" name="矩形: 圆角 127"/>
          <p:cNvSpPr/>
          <p:nvPr/>
        </p:nvSpPr>
        <p:spPr>
          <a:xfrm>
            <a:off x="684438" y="3475565"/>
            <a:ext cx="536657" cy="54280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38100" dist="38100" dir="2700000" sx="109000" sy="109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14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129" name="箭头: 左右 128"/>
          <p:cNvSpPr/>
          <p:nvPr/>
        </p:nvSpPr>
        <p:spPr>
          <a:xfrm rot="5400000">
            <a:off x="688636" y="4273328"/>
            <a:ext cx="522000" cy="936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60" name="日期占位符 1"/>
          <p:cNvSpPr>
            <a:spLocks noGrp="1"/>
          </p:cNvSpPr>
          <p:nvPr>
            <p:ph type="dt" sz="half" idx="10"/>
          </p:nvPr>
        </p:nvSpPr>
        <p:spPr>
          <a:xfrm>
            <a:off x="457472" y="6469933"/>
            <a:ext cx="2132604" cy="343443"/>
          </a:xfrm>
        </p:spPr>
        <p:txBody>
          <a:bodyPr anchor="ctr"/>
          <a:lstStyle>
            <a:lvl1pPr marL="0" lvl="0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54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91160" lvl="1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781685" lvl="2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172845" lvl="3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564005" lvl="4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fld id="{BB962C8B-B14F-4D97-AF65-F5344CB8AC3E}" type="datetime1">
              <a:rPr lang="zh-CN" altLang="en-US" sz="1025" dirty="0">
                <a:solidFill>
                  <a:srgbClr val="000000"/>
                </a:solidFill>
              </a:rPr>
            </a:fld>
            <a:endParaRPr lang="zh-CN" altLang="en-US" sz="1025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图片 1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7" y="4762"/>
            <a:ext cx="8620125" cy="684847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531555" y="380772"/>
            <a:ext cx="6896933" cy="626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4885"/>
              </a:lnSpc>
              <a:spcBef>
                <a:spcPct val="0"/>
              </a:spcBef>
              <a:spcAft>
                <a:spcPct val="0"/>
              </a:spcAft>
            </a:pPr>
            <a:r>
              <a:rPr sz="4410" b="1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Searching in </a:t>
            </a:r>
            <a:r>
              <a:rPr sz="4410" b="1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lg n </a:t>
            </a:r>
            <a:r>
              <a:rPr sz="4410" b="1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linked lists</a:t>
            </a:r>
            <a:endParaRPr sz="4410" b="1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7434" y="1365896"/>
            <a:ext cx="3928187" cy="454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10" b="1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E</a:t>
            </a:r>
            <a:r>
              <a:rPr sz="2405" b="1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XAMPLE</a:t>
            </a:r>
            <a:r>
              <a:rPr sz="3210" b="1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:</a:t>
            </a:r>
            <a:r>
              <a:rPr sz="3210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S</a:t>
            </a:r>
            <a:r>
              <a:rPr sz="2405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EARCH</a:t>
            </a:r>
            <a:r>
              <a:rPr sz="321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(72)</a:t>
            </a:r>
            <a:endParaRPr sz="3210">
              <a:solidFill>
                <a:srgbClr val="009A9A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2" name="箭头: 左右 1"/>
          <p:cNvSpPr/>
          <p:nvPr/>
        </p:nvSpPr>
        <p:spPr>
          <a:xfrm>
            <a:off x="7467163" y="5930082"/>
            <a:ext cx="298143" cy="9496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8" name="矩形: 圆角 17"/>
          <p:cNvSpPr/>
          <p:nvPr/>
        </p:nvSpPr>
        <p:spPr>
          <a:xfrm>
            <a:off x="7765306" y="5682454"/>
            <a:ext cx="536657" cy="54280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38100" dist="38100" dir="2700000" sx="109000" sy="109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79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20" name="矩形: 圆角 19"/>
          <p:cNvSpPr/>
          <p:nvPr/>
        </p:nvSpPr>
        <p:spPr>
          <a:xfrm>
            <a:off x="683568" y="5678725"/>
            <a:ext cx="536657" cy="54280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38100" dist="38100" dir="2700000" sx="109000" sy="109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14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22" name="箭头: 左右 21"/>
          <p:cNvSpPr/>
          <p:nvPr/>
        </p:nvSpPr>
        <p:spPr>
          <a:xfrm>
            <a:off x="1224788" y="5926352"/>
            <a:ext cx="298143" cy="9496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4" name="矩形: 圆角 23"/>
          <p:cNvSpPr/>
          <p:nvPr/>
        </p:nvSpPr>
        <p:spPr>
          <a:xfrm>
            <a:off x="1537084" y="5684724"/>
            <a:ext cx="536657" cy="54280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38100" dist="38100" dir="2700000" sx="109000" sy="109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23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26" name="箭头: 左右 25"/>
          <p:cNvSpPr/>
          <p:nvPr/>
        </p:nvSpPr>
        <p:spPr>
          <a:xfrm>
            <a:off x="2117308" y="5927387"/>
            <a:ext cx="298143" cy="9496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8" name="矩形: 圆角 27"/>
          <p:cNvSpPr/>
          <p:nvPr/>
        </p:nvSpPr>
        <p:spPr>
          <a:xfrm>
            <a:off x="2433141" y="5694507"/>
            <a:ext cx="536657" cy="54280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38100" dist="38100" dir="2700000" sx="109000" sy="109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34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30" name="箭头: 左右 29"/>
          <p:cNvSpPr/>
          <p:nvPr/>
        </p:nvSpPr>
        <p:spPr>
          <a:xfrm>
            <a:off x="3001798" y="5918657"/>
            <a:ext cx="298143" cy="9496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32" name="矩形: 圆角 31"/>
          <p:cNvSpPr/>
          <p:nvPr/>
        </p:nvSpPr>
        <p:spPr>
          <a:xfrm>
            <a:off x="3335320" y="5684725"/>
            <a:ext cx="536657" cy="54280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38100" dist="38100" dir="2700000" sx="109000" sy="109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42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34" name="箭头: 左右 33"/>
          <p:cNvSpPr/>
          <p:nvPr/>
        </p:nvSpPr>
        <p:spPr>
          <a:xfrm>
            <a:off x="3890442" y="5934445"/>
            <a:ext cx="298143" cy="9496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36" name="箭头: 左右 35"/>
          <p:cNvSpPr/>
          <p:nvPr/>
        </p:nvSpPr>
        <p:spPr>
          <a:xfrm>
            <a:off x="4757511" y="5917900"/>
            <a:ext cx="298143" cy="9496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38" name="箭头: 左右 37"/>
          <p:cNvSpPr/>
          <p:nvPr/>
        </p:nvSpPr>
        <p:spPr>
          <a:xfrm>
            <a:off x="5634787" y="5918657"/>
            <a:ext cx="298143" cy="9496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40" name="矩形: 圆角 39"/>
          <p:cNvSpPr/>
          <p:nvPr/>
        </p:nvSpPr>
        <p:spPr>
          <a:xfrm>
            <a:off x="4193875" y="5674603"/>
            <a:ext cx="536657" cy="54280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38100" dist="38100" dir="2700000" sx="109000" sy="109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50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42" name="矩形: 圆角 41"/>
          <p:cNvSpPr/>
          <p:nvPr/>
        </p:nvSpPr>
        <p:spPr>
          <a:xfrm>
            <a:off x="5079624" y="5674603"/>
            <a:ext cx="536657" cy="54280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38100" dist="38100" dir="2700000" sx="109000" sy="109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59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44" name="矩形: 圆角 43"/>
          <p:cNvSpPr/>
          <p:nvPr/>
        </p:nvSpPr>
        <p:spPr>
          <a:xfrm>
            <a:off x="5959290" y="5670909"/>
            <a:ext cx="536657" cy="54280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66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46" name="箭头: 左右 45"/>
          <p:cNvSpPr/>
          <p:nvPr/>
        </p:nvSpPr>
        <p:spPr>
          <a:xfrm>
            <a:off x="6551069" y="5926352"/>
            <a:ext cx="298143" cy="94966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48" name="矩形: 圆角 47"/>
          <p:cNvSpPr/>
          <p:nvPr/>
        </p:nvSpPr>
        <p:spPr>
          <a:xfrm>
            <a:off x="6861469" y="5684723"/>
            <a:ext cx="536657" cy="54280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72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50" name="箭头: 左右 49"/>
          <p:cNvSpPr/>
          <p:nvPr/>
        </p:nvSpPr>
        <p:spPr>
          <a:xfrm>
            <a:off x="8362107" y="5942153"/>
            <a:ext cx="298143" cy="9496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52" name="箭头: 左右 51"/>
          <p:cNvSpPr/>
          <p:nvPr/>
        </p:nvSpPr>
        <p:spPr>
          <a:xfrm>
            <a:off x="8347465" y="4840301"/>
            <a:ext cx="360000" cy="936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54" name="矩形: 圆角 53"/>
          <p:cNvSpPr/>
          <p:nvPr/>
        </p:nvSpPr>
        <p:spPr>
          <a:xfrm>
            <a:off x="683568" y="4588944"/>
            <a:ext cx="536657" cy="54280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38100" dist="38100" dir="2700000" sx="109000" sy="109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14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56" name="箭头: 左右 55"/>
          <p:cNvSpPr/>
          <p:nvPr/>
        </p:nvSpPr>
        <p:spPr>
          <a:xfrm>
            <a:off x="1238785" y="4836571"/>
            <a:ext cx="1172975" cy="936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58" name="矩形: 圆角 57"/>
          <p:cNvSpPr/>
          <p:nvPr/>
        </p:nvSpPr>
        <p:spPr>
          <a:xfrm>
            <a:off x="2433141" y="4604726"/>
            <a:ext cx="536657" cy="54280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38100" dist="38100" dir="2700000" sx="109000" sy="109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34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60" name="箭头: 左右 59"/>
          <p:cNvSpPr/>
          <p:nvPr/>
        </p:nvSpPr>
        <p:spPr>
          <a:xfrm>
            <a:off x="3001797" y="4828876"/>
            <a:ext cx="1188000" cy="9496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62" name="矩形: 圆角 61"/>
          <p:cNvSpPr/>
          <p:nvPr/>
        </p:nvSpPr>
        <p:spPr>
          <a:xfrm>
            <a:off x="4205241" y="4601554"/>
            <a:ext cx="536657" cy="54280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50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64" name="箭头: 左右 63"/>
          <p:cNvSpPr/>
          <p:nvPr/>
        </p:nvSpPr>
        <p:spPr>
          <a:xfrm>
            <a:off x="4788788" y="4848600"/>
            <a:ext cx="1188000" cy="93600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66" name="矩形: 圆角 65"/>
          <p:cNvSpPr/>
          <p:nvPr/>
        </p:nvSpPr>
        <p:spPr>
          <a:xfrm>
            <a:off x="7765306" y="4604726"/>
            <a:ext cx="536657" cy="54280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79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68" name="箭头: 左右 67"/>
          <p:cNvSpPr/>
          <p:nvPr/>
        </p:nvSpPr>
        <p:spPr>
          <a:xfrm rot="5400000">
            <a:off x="687766" y="5386707"/>
            <a:ext cx="522000" cy="936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70" name="箭头: 左右 69"/>
          <p:cNvSpPr/>
          <p:nvPr/>
        </p:nvSpPr>
        <p:spPr>
          <a:xfrm rot="5400000">
            <a:off x="2435335" y="5386707"/>
            <a:ext cx="522000" cy="936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72" name="箭头: 左右 71"/>
          <p:cNvSpPr/>
          <p:nvPr/>
        </p:nvSpPr>
        <p:spPr>
          <a:xfrm rot="5400000">
            <a:off x="4207379" y="5399662"/>
            <a:ext cx="522000" cy="936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74" name="箭头: 左右 73"/>
          <p:cNvSpPr/>
          <p:nvPr/>
        </p:nvSpPr>
        <p:spPr>
          <a:xfrm rot="5400000">
            <a:off x="6015154" y="5418100"/>
            <a:ext cx="522000" cy="93600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76" name="矩形: 圆角 75"/>
          <p:cNvSpPr/>
          <p:nvPr/>
        </p:nvSpPr>
        <p:spPr>
          <a:xfrm>
            <a:off x="683568" y="3475565"/>
            <a:ext cx="536657" cy="54280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14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78" name="箭头: 左右 77"/>
          <p:cNvSpPr/>
          <p:nvPr/>
        </p:nvSpPr>
        <p:spPr>
          <a:xfrm rot="5400000">
            <a:off x="687766" y="4273328"/>
            <a:ext cx="522000" cy="936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80" name="矩形: 圆角 79"/>
          <p:cNvSpPr/>
          <p:nvPr/>
        </p:nvSpPr>
        <p:spPr>
          <a:xfrm>
            <a:off x="683568" y="2382139"/>
            <a:ext cx="536657" cy="542805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14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82" name="箭头: 左右 81"/>
          <p:cNvSpPr/>
          <p:nvPr/>
        </p:nvSpPr>
        <p:spPr>
          <a:xfrm rot="5400000">
            <a:off x="687766" y="3193208"/>
            <a:ext cx="522000" cy="93600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84" name="矩形: 圆角 83"/>
          <p:cNvSpPr/>
          <p:nvPr/>
        </p:nvSpPr>
        <p:spPr>
          <a:xfrm>
            <a:off x="5961897" y="4601468"/>
            <a:ext cx="536657" cy="54280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66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86" name="箭头: 左右 85"/>
          <p:cNvSpPr/>
          <p:nvPr/>
        </p:nvSpPr>
        <p:spPr>
          <a:xfrm>
            <a:off x="6566825" y="4830242"/>
            <a:ext cx="1188000" cy="93600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88" name="箭头: 左右 87"/>
          <p:cNvSpPr/>
          <p:nvPr/>
        </p:nvSpPr>
        <p:spPr>
          <a:xfrm rot="5400000">
            <a:off x="7782057" y="5399662"/>
            <a:ext cx="522000" cy="936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90" name="矩形: 圆角 89"/>
          <p:cNvSpPr/>
          <p:nvPr/>
        </p:nvSpPr>
        <p:spPr>
          <a:xfrm>
            <a:off x="4211960" y="3454794"/>
            <a:ext cx="536657" cy="54280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50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92" name="箭头: 左右 91"/>
          <p:cNvSpPr/>
          <p:nvPr/>
        </p:nvSpPr>
        <p:spPr>
          <a:xfrm rot="5400000">
            <a:off x="4228086" y="4273328"/>
            <a:ext cx="522000" cy="93600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94" name="箭头: 左右 93"/>
          <p:cNvSpPr/>
          <p:nvPr/>
        </p:nvSpPr>
        <p:spPr>
          <a:xfrm>
            <a:off x="1245141" y="3678713"/>
            <a:ext cx="2952000" cy="94966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96" name="箭头: 左右 95"/>
          <p:cNvSpPr/>
          <p:nvPr/>
        </p:nvSpPr>
        <p:spPr>
          <a:xfrm>
            <a:off x="8322511" y="3736583"/>
            <a:ext cx="360000" cy="936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98" name="矩形: 圆角 97"/>
          <p:cNvSpPr/>
          <p:nvPr/>
        </p:nvSpPr>
        <p:spPr>
          <a:xfrm>
            <a:off x="7740352" y="3501008"/>
            <a:ext cx="536657" cy="54280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79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100" name="箭头: 左右 99"/>
          <p:cNvSpPr/>
          <p:nvPr/>
        </p:nvSpPr>
        <p:spPr>
          <a:xfrm rot="5400000">
            <a:off x="7757103" y="4295944"/>
            <a:ext cx="522000" cy="936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02" name="箭头: 左右 101"/>
          <p:cNvSpPr/>
          <p:nvPr/>
        </p:nvSpPr>
        <p:spPr>
          <a:xfrm>
            <a:off x="8322511" y="2584455"/>
            <a:ext cx="360000" cy="936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04" name="矩形: 圆角 103"/>
          <p:cNvSpPr/>
          <p:nvPr/>
        </p:nvSpPr>
        <p:spPr>
          <a:xfrm>
            <a:off x="7740352" y="2348880"/>
            <a:ext cx="536657" cy="54280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79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106" name="箭头: 左右 105"/>
          <p:cNvSpPr/>
          <p:nvPr/>
        </p:nvSpPr>
        <p:spPr>
          <a:xfrm rot="5400000">
            <a:off x="7757103" y="3143816"/>
            <a:ext cx="522000" cy="936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08" name="箭头: 左右 107"/>
          <p:cNvSpPr/>
          <p:nvPr/>
        </p:nvSpPr>
        <p:spPr>
          <a:xfrm>
            <a:off x="4800154" y="3698720"/>
            <a:ext cx="2952000" cy="94966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10" name="箭头: 左右 109"/>
          <p:cNvSpPr/>
          <p:nvPr/>
        </p:nvSpPr>
        <p:spPr>
          <a:xfrm>
            <a:off x="1267135" y="2611340"/>
            <a:ext cx="6480000" cy="94966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53" name="日期占位符 1"/>
          <p:cNvSpPr>
            <a:spLocks noGrp="1"/>
          </p:cNvSpPr>
          <p:nvPr>
            <p:ph type="dt" sz="half" idx="10"/>
          </p:nvPr>
        </p:nvSpPr>
        <p:spPr>
          <a:xfrm>
            <a:off x="457472" y="6469933"/>
            <a:ext cx="2132604" cy="343443"/>
          </a:xfrm>
        </p:spPr>
        <p:txBody>
          <a:bodyPr anchor="ctr"/>
          <a:lstStyle>
            <a:lvl1pPr marL="0" lvl="0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54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91160" lvl="1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781685" lvl="2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172845" lvl="3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564005" lvl="4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fld id="{BB962C8B-B14F-4D97-AF65-F5344CB8AC3E}" type="datetime1">
              <a:rPr lang="zh-CN" altLang="en-US" sz="1025" dirty="0">
                <a:solidFill>
                  <a:srgbClr val="000000"/>
                </a:solidFill>
              </a:rPr>
            </a:fld>
            <a:endParaRPr lang="zh-CN" altLang="en-US" sz="1025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图片 1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7" y="4762"/>
            <a:ext cx="8620125" cy="684847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491880" y="380772"/>
            <a:ext cx="2319108" cy="626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4885"/>
              </a:lnSpc>
              <a:spcBef>
                <a:spcPct val="0"/>
              </a:spcBef>
              <a:spcAft>
                <a:spcPct val="0"/>
              </a:spcAft>
            </a:pPr>
            <a:r>
              <a:rPr sz="4410" b="1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Skip lists</a:t>
            </a:r>
            <a:endParaRPr sz="4410" b="1" dirty="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7434" y="1248986"/>
            <a:ext cx="7694280" cy="1003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10" b="1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Ideal skip list </a:t>
            </a: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is this </a:t>
            </a:r>
            <a:r>
              <a:rPr sz="321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lg n </a:t>
            </a: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linked list structure</a:t>
            </a:r>
            <a:endParaRPr sz="321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marL="0" marR="0">
              <a:lnSpc>
                <a:spcPts val="3550"/>
              </a:lnSpc>
              <a:spcBef>
                <a:spcPts val="730"/>
              </a:spcBef>
              <a:spcAft>
                <a:spcPct val="0"/>
              </a:spcAft>
            </a:pPr>
            <a:r>
              <a:rPr sz="3100" b="1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Skip list data structure</a:t>
            </a: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maintains roughly this</a:t>
            </a:r>
            <a:endParaRPr sz="321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11176" y="2225637"/>
            <a:ext cx="6970690" cy="454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structure subject to updates (insert/delete)</a:t>
            </a:r>
            <a:endParaRPr sz="321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2" name="箭头: 左右 1"/>
          <p:cNvSpPr/>
          <p:nvPr/>
        </p:nvSpPr>
        <p:spPr>
          <a:xfrm>
            <a:off x="7467163" y="6362130"/>
            <a:ext cx="298143" cy="9496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9" name="矩形: 圆角 18"/>
          <p:cNvSpPr/>
          <p:nvPr/>
        </p:nvSpPr>
        <p:spPr>
          <a:xfrm>
            <a:off x="7765306" y="6114502"/>
            <a:ext cx="536657" cy="54280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38100" dist="38100" dir="2700000" sx="109000" sy="109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79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21" name="矩形: 圆角 20"/>
          <p:cNvSpPr/>
          <p:nvPr/>
        </p:nvSpPr>
        <p:spPr>
          <a:xfrm>
            <a:off x="683568" y="6110773"/>
            <a:ext cx="536657" cy="54280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38100" dist="38100" dir="2700000" sx="109000" sy="109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14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23" name="箭头: 左右 22"/>
          <p:cNvSpPr/>
          <p:nvPr/>
        </p:nvSpPr>
        <p:spPr>
          <a:xfrm>
            <a:off x="1224788" y="6358400"/>
            <a:ext cx="298143" cy="9496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5" name="矩形: 圆角 24"/>
          <p:cNvSpPr/>
          <p:nvPr/>
        </p:nvSpPr>
        <p:spPr>
          <a:xfrm>
            <a:off x="1537084" y="6116772"/>
            <a:ext cx="536657" cy="54280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38100" dist="38100" dir="2700000" sx="109000" sy="109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23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27" name="箭头: 左右 26"/>
          <p:cNvSpPr/>
          <p:nvPr/>
        </p:nvSpPr>
        <p:spPr>
          <a:xfrm>
            <a:off x="2117308" y="6359435"/>
            <a:ext cx="298143" cy="9496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9" name="矩形: 圆角 28"/>
          <p:cNvSpPr/>
          <p:nvPr/>
        </p:nvSpPr>
        <p:spPr>
          <a:xfrm>
            <a:off x="2433141" y="6126555"/>
            <a:ext cx="536657" cy="54280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38100" dist="38100" dir="2700000" sx="109000" sy="109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34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31" name="箭头: 左右 30"/>
          <p:cNvSpPr/>
          <p:nvPr/>
        </p:nvSpPr>
        <p:spPr>
          <a:xfrm>
            <a:off x="3001798" y="6350705"/>
            <a:ext cx="298143" cy="9496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33" name="矩形: 圆角 32"/>
          <p:cNvSpPr/>
          <p:nvPr/>
        </p:nvSpPr>
        <p:spPr>
          <a:xfrm>
            <a:off x="3335320" y="6116773"/>
            <a:ext cx="536657" cy="54280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38100" dist="38100" dir="2700000" sx="109000" sy="109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42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35" name="箭头: 左右 34"/>
          <p:cNvSpPr/>
          <p:nvPr/>
        </p:nvSpPr>
        <p:spPr>
          <a:xfrm>
            <a:off x="3890442" y="6366493"/>
            <a:ext cx="298143" cy="9496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37" name="箭头: 左右 36"/>
          <p:cNvSpPr/>
          <p:nvPr/>
        </p:nvSpPr>
        <p:spPr>
          <a:xfrm>
            <a:off x="4757511" y="6349948"/>
            <a:ext cx="298143" cy="9496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39" name="箭头: 左右 38"/>
          <p:cNvSpPr/>
          <p:nvPr/>
        </p:nvSpPr>
        <p:spPr>
          <a:xfrm>
            <a:off x="5634787" y="6350705"/>
            <a:ext cx="298143" cy="9496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41" name="矩形: 圆角 40"/>
          <p:cNvSpPr/>
          <p:nvPr/>
        </p:nvSpPr>
        <p:spPr>
          <a:xfrm>
            <a:off x="4193875" y="6106651"/>
            <a:ext cx="536657" cy="54280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38100" dist="38100" dir="2700000" sx="109000" sy="109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50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43" name="矩形: 圆角 42"/>
          <p:cNvSpPr/>
          <p:nvPr/>
        </p:nvSpPr>
        <p:spPr>
          <a:xfrm>
            <a:off x="5079624" y="6106651"/>
            <a:ext cx="536657" cy="54280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38100" dist="38100" dir="2700000" sx="109000" sy="109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59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45" name="矩形: 圆角 44"/>
          <p:cNvSpPr/>
          <p:nvPr/>
        </p:nvSpPr>
        <p:spPr>
          <a:xfrm>
            <a:off x="5959290" y="6102957"/>
            <a:ext cx="536657" cy="54280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38100" dist="38100" dir="2700000" sx="109000" sy="109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66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47" name="箭头: 左右 46"/>
          <p:cNvSpPr/>
          <p:nvPr/>
        </p:nvSpPr>
        <p:spPr>
          <a:xfrm>
            <a:off x="6551069" y="6358400"/>
            <a:ext cx="298143" cy="9496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49" name="矩形: 圆角 48"/>
          <p:cNvSpPr/>
          <p:nvPr/>
        </p:nvSpPr>
        <p:spPr>
          <a:xfrm>
            <a:off x="6861469" y="6116771"/>
            <a:ext cx="536657" cy="54280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38100" dist="38100" dir="2700000" sx="109000" sy="109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72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51" name="箭头: 左右 50"/>
          <p:cNvSpPr/>
          <p:nvPr/>
        </p:nvSpPr>
        <p:spPr>
          <a:xfrm>
            <a:off x="8362107" y="6374201"/>
            <a:ext cx="298143" cy="9496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53" name="箭头: 左右 52"/>
          <p:cNvSpPr/>
          <p:nvPr/>
        </p:nvSpPr>
        <p:spPr>
          <a:xfrm>
            <a:off x="8347465" y="5272349"/>
            <a:ext cx="360000" cy="936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55" name="矩形: 圆角 54"/>
          <p:cNvSpPr/>
          <p:nvPr/>
        </p:nvSpPr>
        <p:spPr>
          <a:xfrm>
            <a:off x="683568" y="5020992"/>
            <a:ext cx="536657" cy="54280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38100" dist="38100" dir="2700000" sx="109000" sy="109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14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57" name="箭头: 左右 56"/>
          <p:cNvSpPr/>
          <p:nvPr/>
        </p:nvSpPr>
        <p:spPr>
          <a:xfrm>
            <a:off x="1238785" y="5268619"/>
            <a:ext cx="1172975" cy="936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59" name="矩形: 圆角 58"/>
          <p:cNvSpPr/>
          <p:nvPr/>
        </p:nvSpPr>
        <p:spPr>
          <a:xfrm>
            <a:off x="2433141" y="5036774"/>
            <a:ext cx="536657" cy="54280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38100" dist="38100" dir="2700000" sx="109000" sy="109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34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61" name="箭头: 左右 60"/>
          <p:cNvSpPr/>
          <p:nvPr/>
        </p:nvSpPr>
        <p:spPr>
          <a:xfrm>
            <a:off x="3001797" y="5260924"/>
            <a:ext cx="1188000" cy="9496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63" name="矩形: 圆角 62"/>
          <p:cNvSpPr/>
          <p:nvPr/>
        </p:nvSpPr>
        <p:spPr>
          <a:xfrm>
            <a:off x="4205241" y="5036188"/>
            <a:ext cx="536657" cy="54280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38100" dist="38100" dir="2700000" sx="109000" sy="109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50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65" name="箭头: 左右 64"/>
          <p:cNvSpPr/>
          <p:nvPr/>
        </p:nvSpPr>
        <p:spPr>
          <a:xfrm>
            <a:off x="4788788" y="5280648"/>
            <a:ext cx="1188000" cy="936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67" name="矩形: 圆角 66"/>
          <p:cNvSpPr/>
          <p:nvPr/>
        </p:nvSpPr>
        <p:spPr>
          <a:xfrm>
            <a:off x="7765306" y="5036774"/>
            <a:ext cx="536657" cy="54280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38100" dist="38100" dir="2700000" sx="109000" sy="109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79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69" name="箭头: 左右 68"/>
          <p:cNvSpPr/>
          <p:nvPr/>
        </p:nvSpPr>
        <p:spPr>
          <a:xfrm rot="5400000">
            <a:off x="687766" y="5818755"/>
            <a:ext cx="522000" cy="936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71" name="箭头: 左右 70"/>
          <p:cNvSpPr/>
          <p:nvPr/>
        </p:nvSpPr>
        <p:spPr>
          <a:xfrm rot="5400000">
            <a:off x="2435335" y="5818755"/>
            <a:ext cx="522000" cy="936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73" name="箭头: 左右 72"/>
          <p:cNvSpPr/>
          <p:nvPr/>
        </p:nvSpPr>
        <p:spPr>
          <a:xfrm rot="5400000">
            <a:off x="4207379" y="5831710"/>
            <a:ext cx="522000" cy="936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75" name="箭头: 左右 74"/>
          <p:cNvSpPr/>
          <p:nvPr/>
        </p:nvSpPr>
        <p:spPr>
          <a:xfrm rot="5400000">
            <a:off x="6015154" y="5850148"/>
            <a:ext cx="522000" cy="936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77" name="矩形: 圆角 76"/>
          <p:cNvSpPr/>
          <p:nvPr/>
        </p:nvSpPr>
        <p:spPr>
          <a:xfrm>
            <a:off x="683568" y="3907613"/>
            <a:ext cx="536657" cy="54280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38100" dist="38100" dir="2700000" sx="109000" sy="109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14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79" name="箭头: 左右 78"/>
          <p:cNvSpPr/>
          <p:nvPr/>
        </p:nvSpPr>
        <p:spPr>
          <a:xfrm rot="5400000">
            <a:off x="687766" y="4705376"/>
            <a:ext cx="522000" cy="936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81" name="矩形: 圆角 80"/>
          <p:cNvSpPr/>
          <p:nvPr/>
        </p:nvSpPr>
        <p:spPr>
          <a:xfrm>
            <a:off x="683568" y="2814187"/>
            <a:ext cx="536657" cy="542805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>
            <a:noFill/>
          </a:ln>
          <a:effectLst>
            <a:outerShdw blurRad="38100" dist="38100" dir="2700000" sx="109000" sy="109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14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83" name="箭头: 左右 82"/>
          <p:cNvSpPr/>
          <p:nvPr/>
        </p:nvSpPr>
        <p:spPr>
          <a:xfrm rot="5400000">
            <a:off x="687766" y="3625256"/>
            <a:ext cx="522000" cy="936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85" name="矩形: 圆角 84"/>
          <p:cNvSpPr/>
          <p:nvPr/>
        </p:nvSpPr>
        <p:spPr>
          <a:xfrm>
            <a:off x="5961897" y="5033516"/>
            <a:ext cx="536657" cy="54280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38100" dist="38100" dir="2700000" sx="109000" sy="109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66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87" name="箭头: 左右 86"/>
          <p:cNvSpPr/>
          <p:nvPr/>
        </p:nvSpPr>
        <p:spPr>
          <a:xfrm>
            <a:off x="6566825" y="5262290"/>
            <a:ext cx="1188000" cy="936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89" name="箭头: 左右 88"/>
          <p:cNvSpPr/>
          <p:nvPr/>
        </p:nvSpPr>
        <p:spPr>
          <a:xfrm rot="5400000">
            <a:off x="7782057" y="5831710"/>
            <a:ext cx="522000" cy="936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91" name="矩形: 圆角 90"/>
          <p:cNvSpPr/>
          <p:nvPr/>
        </p:nvSpPr>
        <p:spPr>
          <a:xfrm>
            <a:off x="4211960" y="3886842"/>
            <a:ext cx="536657" cy="54280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38100" dist="38100" dir="2700000" sx="109000" sy="109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50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93" name="箭头: 左右 92"/>
          <p:cNvSpPr/>
          <p:nvPr/>
        </p:nvSpPr>
        <p:spPr>
          <a:xfrm rot="5400000">
            <a:off x="4228086" y="4705376"/>
            <a:ext cx="522000" cy="936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95" name="箭头: 左右 94"/>
          <p:cNvSpPr/>
          <p:nvPr/>
        </p:nvSpPr>
        <p:spPr>
          <a:xfrm>
            <a:off x="1245141" y="4110761"/>
            <a:ext cx="2952000" cy="9496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97" name="箭头: 左右 96"/>
          <p:cNvSpPr/>
          <p:nvPr/>
        </p:nvSpPr>
        <p:spPr>
          <a:xfrm>
            <a:off x="8322511" y="4168631"/>
            <a:ext cx="360000" cy="936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99" name="矩形: 圆角 98"/>
          <p:cNvSpPr/>
          <p:nvPr/>
        </p:nvSpPr>
        <p:spPr>
          <a:xfrm>
            <a:off x="7740352" y="3933056"/>
            <a:ext cx="536657" cy="54280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38100" dist="38100" dir="2700000" sx="109000" sy="109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79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101" name="箭头: 左右 100"/>
          <p:cNvSpPr/>
          <p:nvPr/>
        </p:nvSpPr>
        <p:spPr>
          <a:xfrm rot="5400000">
            <a:off x="7757103" y="4727992"/>
            <a:ext cx="522000" cy="936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03" name="箭头: 左右 102"/>
          <p:cNvSpPr/>
          <p:nvPr/>
        </p:nvSpPr>
        <p:spPr>
          <a:xfrm>
            <a:off x="8322511" y="3016503"/>
            <a:ext cx="360000" cy="936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05" name="矩形: 圆角 104"/>
          <p:cNvSpPr/>
          <p:nvPr/>
        </p:nvSpPr>
        <p:spPr>
          <a:xfrm>
            <a:off x="7740352" y="2780928"/>
            <a:ext cx="536657" cy="54280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38100" dist="38100" dir="2700000" sx="109000" sy="109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79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107" name="箭头: 左右 106"/>
          <p:cNvSpPr/>
          <p:nvPr/>
        </p:nvSpPr>
        <p:spPr>
          <a:xfrm rot="5400000">
            <a:off x="7757103" y="3575864"/>
            <a:ext cx="522000" cy="936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09" name="箭头: 左右 108"/>
          <p:cNvSpPr/>
          <p:nvPr/>
        </p:nvSpPr>
        <p:spPr>
          <a:xfrm>
            <a:off x="4800154" y="4130768"/>
            <a:ext cx="2952000" cy="9496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11" name="箭头: 左右 110"/>
          <p:cNvSpPr/>
          <p:nvPr/>
        </p:nvSpPr>
        <p:spPr>
          <a:xfrm>
            <a:off x="1267135" y="3043388"/>
            <a:ext cx="6480000" cy="9496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7" y="4762"/>
            <a:ext cx="8620125" cy="684847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203848" y="380772"/>
            <a:ext cx="2552649" cy="626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4885"/>
              </a:lnSpc>
              <a:spcBef>
                <a:spcPct val="0"/>
              </a:spcBef>
              <a:spcAft>
                <a:spcPct val="0"/>
              </a:spcAft>
            </a:pPr>
            <a:r>
              <a:rPr sz="4410" b="1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I</a:t>
            </a:r>
            <a:r>
              <a:rPr sz="3610" b="1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NSERT</a:t>
            </a:r>
            <a:r>
              <a:rPr sz="4410" b="1" dirty="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(x)</a:t>
            </a:r>
            <a:endParaRPr sz="4410" b="1" dirty="0">
              <a:solidFill>
                <a:srgbClr val="009A9A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4609" y="1595133"/>
            <a:ext cx="7533116" cy="1637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To insert an element </a:t>
            </a:r>
            <a:r>
              <a:rPr sz="321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x </a:t>
            </a: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into a skip list:</a:t>
            </a:r>
            <a:endParaRPr sz="321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marL="0" marR="0">
              <a:lnSpc>
                <a:spcPts val="3550"/>
              </a:lnSpc>
              <a:spcBef>
                <a:spcPts val="1065"/>
              </a:spcBef>
              <a:spcAft>
                <a:spcPct val="0"/>
              </a:spcAft>
            </a:pP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•</a:t>
            </a:r>
            <a:r>
              <a:rPr sz="3210" spc="781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S</a:t>
            </a:r>
            <a:r>
              <a:rPr sz="2405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EARCH</a:t>
            </a:r>
            <a:r>
              <a:rPr sz="321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(x) </a:t>
            </a: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to see where </a:t>
            </a:r>
            <a:r>
              <a:rPr sz="321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x</a:t>
            </a:r>
            <a:r>
              <a:rPr sz="3210" spc="12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fits in bottom list</a:t>
            </a:r>
            <a:endParaRPr sz="321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marL="0" marR="0">
              <a:lnSpc>
                <a:spcPts val="3550"/>
              </a:lnSpc>
              <a:spcBef>
                <a:spcPts val="1055"/>
              </a:spcBef>
              <a:spcAft>
                <a:spcPct val="0"/>
              </a:spcAft>
            </a:pP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•</a:t>
            </a:r>
            <a:r>
              <a:rPr sz="3210" spc="779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Always insert into bottom list</a:t>
            </a:r>
            <a:endParaRPr sz="321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4518" y="3627457"/>
            <a:ext cx="7547578" cy="1331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635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10" b="1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I</a:t>
            </a:r>
            <a:r>
              <a:rPr sz="2405" b="1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NVARIANT</a:t>
            </a:r>
            <a:r>
              <a:rPr sz="3210" b="1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:</a:t>
            </a:r>
            <a:r>
              <a:rPr sz="3210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Bottom list contains all elements</a:t>
            </a:r>
            <a:endParaRPr sz="321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marL="0" marR="0">
              <a:lnSpc>
                <a:spcPts val="3550"/>
              </a:lnSpc>
              <a:spcBef>
                <a:spcPts val="3285"/>
              </a:spcBef>
              <a:spcAft>
                <a:spcPct val="0"/>
              </a:spcAft>
            </a:pP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•</a:t>
            </a:r>
            <a:r>
              <a:rPr sz="3210" spc="78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Insert into some of the lists above…</a:t>
            </a:r>
            <a:endParaRPr sz="321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4518" y="5350482"/>
            <a:ext cx="8254658" cy="454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10" b="1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Q</a:t>
            </a:r>
            <a:r>
              <a:rPr sz="2405" b="1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UESTION</a:t>
            </a:r>
            <a:r>
              <a:rPr sz="3210" b="1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: </a:t>
            </a: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To which other lists should we add </a:t>
            </a:r>
            <a:r>
              <a:rPr sz="321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x</a:t>
            </a: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?</a:t>
            </a:r>
            <a:endParaRPr sz="321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7" name="日期占位符 1"/>
          <p:cNvSpPr>
            <a:spLocks noGrp="1"/>
          </p:cNvSpPr>
          <p:nvPr>
            <p:ph type="dt" sz="half" idx="10"/>
          </p:nvPr>
        </p:nvSpPr>
        <p:spPr>
          <a:xfrm>
            <a:off x="457472" y="6188762"/>
            <a:ext cx="2132604" cy="343443"/>
          </a:xfrm>
        </p:spPr>
        <p:txBody>
          <a:bodyPr anchor="ctr"/>
          <a:lstStyle>
            <a:lvl1pPr marL="0" lvl="0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54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91160" lvl="1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781685" lvl="2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172845" lvl="3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564005" lvl="4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fld id="{BB962C8B-B14F-4D97-AF65-F5344CB8AC3E}" type="datetime1">
              <a:rPr lang="zh-CN" altLang="en-US" sz="1025" dirty="0">
                <a:solidFill>
                  <a:srgbClr val="000000"/>
                </a:solidFill>
              </a:rPr>
            </a:fld>
            <a:endParaRPr lang="zh-CN" altLang="en-US" sz="1025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7" y="4762"/>
            <a:ext cx="8620125" cy="684847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171479" y="380772"/>
            <a:ext cx="2552649" cy="626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4885"/>
              </a:lnSpc>
              <a:spcBef>
                <a:spcPct val="0"/>
              </a:spcBef>
              <a:spcAft>
                <a:spcPct val="0"/>
              </a:spcAft>
            </a:pPr>
            <a:r>
              <a:rPr sz="4410" b="1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I</a:t>
            </a:r>
            <a:r>
              <a:rPr sz="3610" b="1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NSERT</a:t>
            </a:r>
            <a:r>
              <a:rPr sz="4410" b="1" dirty="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(x)</a:t>
            </a:r>
            <a:endParaRPr sz="4410" b="1" dirty="0">
              <a:solidFill>
                <a:srgbClr val="009A9A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4609" y="1365896"/>
            <a:ext cx="8254567" cy="454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10" b="1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Q</a:t>
            </a:r>
            <a:r>
              <a:rPr sz="2405" b="1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UESTION</a:t>
            </a:r>
            <a:r>
              <a:rPr sz="3210" b="1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: </a:t>
            </a: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To which other lists should we add </a:t>
            </a:r>
            <a:r>
              <a:rPr sz="321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x</a:t>
            </a: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?</a:t>
            </a:r>
            <a:endParaRPr sz="321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4853" y="1951969"/>
            <a:ext cx="5563524" cy="454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10" b="1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I</a:t>
            </a:r>
            <a:r>
              <a:rPr sz="2405" b="1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DEA</a:t>
            </a:r>
            <a:r>
              <a:rPr sz="3210" b="1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:</a:t>
            </a:r>
            <a:r>
              <a:rPr sz="3210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Flip a (fair) coin; if </a:t>
            </a:r>
            <a:r>
              <a:rPr sz="2405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HEADS</a:t>
            </a: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,</a:t>
            </a:r>
            <a:endParaRPr sz="321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33067" y="2440305"/>
            <a:ext cx="6787372" cy="454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10" b="1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promote </a:t>
            </a:r>
            <a:r>
              <a:rPr sz="3210" b="1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x</a:t>
            </a:r>
            <a:r>
              <a:rPr sz="321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to next level up and flip again</a:t>
            </a:r>
            <a:endParaRPr sz="321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4465" y="3026377"/>
            <a:ext cx="7617364" cy="454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•</a:t>
            </a:r>
            <a:r>
              <a:rPr sz="3210" spc="781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Probability of promotion to next level = 1/2</a:t>
            </a:r>
            <a:endParaRPr sz="321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4465" y="3612448"/>
            <a:ext cx="2479327" cy="454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•</a:t>
            </a:r>
            <a:r>
              <a:rPr sz="3210" spc="781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On average:</a:t>
            </a:r>
            <a:endParaRPr sz="321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73083" y="4184602"/>
            <a:ext cx="5801421" cy="398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110"/>
              </a:lnSpc>
              <a:spcBef>
                <a:spcPct val="0"/>
              </a:spcBef>
              <a:spcAft>
                <a:spcPct val="0"/>
              </a:spcAft>
            </a:pPr>
            <a:r>
              <a:rPr sz="28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–</a:t>
            </a:r>
            <a:r>
              <a:rPr sz="2810" spc="148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r>
              <a:rPr sz="28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1/2 of the elements promoted 0 levels</a:t>
            </a:r>
            <a:endParaRPr sz="281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18" name="思想气泡: 云 17"/>
          <p:cNvSpPr/>
          <p:nvPr/>
        </p:nvSpPr>
        <p:spPr>
          <a:xfrm>
            <a:off x="6734753" y="4005064"/>
            <a:ext cx="2065297" cy="1652903"/>
          </a:xfrm>
          <a:prstGeom prst="cloudCallou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object 10"/>
          <p:cNvSpPr txBox="1"/>
          <p:nvPr/>
        </p:nvSpPr>
        <p:spPr>
          <a:xfrm>
            <a:off x="7052170" y="4242818"/>
            <a:ext cx="1602853" cy="14619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5207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10" dirty="0">
                <a:solidFill>
                  <a:srgbClr val="000000"/>
                </a:solidFill>
                <a:latin typeface="OFKWTO+TimesNewRoman" panose="02020603050405020304"/>
                <a:cs typeface="OFKWTO+TimesNewRoman" panose="02020603050405020304"/>
              </a:rPr>
              <a:t>Approx.</a:t>
            </a:r>
            <a:endParaRPr sz="3210" dirty="0">
              <a:solidFill>
                <a:srgbClr val="000000"/>
              </a:solidFill>
              <a:latin typeface="OFKWTO+TimesNewRoman" panose="02020603050405020304"/>
              <a:cs typeface="OFKWTO+TimesNewRoman" panose="02020603050405020304"/>
            </a:endParaRPr>
          </a:p>
          <a:p>
            <a:pPr marL="0" marR="0">
              <a:lnSpc>
                <a:spcPts val="3550"/>
              </a:lnSpc>
              <a:spcBef>
                <a:spcPts val="345"/>
              </a:spcBef>
              <a:spcAft>
                <a:spcPct val="0"/>
              </a:spcAft>
            </a:pPr>
            <a:r>
              <a:rPr lang="en-US" sz="3210" dirty="0">
                <a:solidFill>
                  <a:srgbClr val="000000"/>
                </a:solidFill>
                <a:latin typeface="OFKWTO+TimesNewRoman" panose="02020603050405020304"/>
                <a:cs typeface="OFKWTO+TimesNewRoman" panose="02020603050405020304"/>
              </a:rPr>
              <a:t>b</a:t>
            </a:r>
            <a:r>
              <a:rPr sz="3210" dirty="0">
                <a:solidFill>
                  <a:srgbClr val="000000"/>
                </a:solidFill>
                <a:latin typeface="OFKWTO+TimesNewRoman" panose="02020603050405020304"/>
                <a:cs typeface="OFKWTO+TimesNewRoman" panose="02020603050405020304"/>
              </a:rPr>
              <a:t>alanced</a:t>
            </a:r>
            <a:endParaRPr lang="en-US" sz="3210" dirty="0">
              <a:solidFill>
                <a:srgbClr val="000000"/>
              </a:solidFill>
              <a:latin typeface="OFKWTO+TimesNewRoman" panose="02020603050405020304"/>
              <a:cs typeface="OFKWTO+TimesNewRoman" panose="02020603050405020304"/>
            </a:endParaRPr>
          </a:p>
          <a:p>
            <a:pPr marL="0" marR="0" algn="ctr">
              <a:lnSpc>
                <a:spcPts val="3550"/>
              </a:lnSpc>
              <a:spcBef>
                <a:spcPts val="345"/>
              </a:spcBef>
              <a:spcAft>
                <a:spcPct val="0"/>
              </a:spcAft>
            </a:pPr>
            <a:r>
              <a:rPr lang="en-US" sz="3210" dirty="0">
                <a:solidFill>
                  <a:srgbClr val="000000"/>
                </a:solidFill>
                <a:latin typeface="OFKWTO+TimesNewRoman" panose="02020603050405020304"/>
                <a:cs typeface="OFKWTO+TimesNewRoman" panose="02020603050405020304"/>
              </a:rPr>
              <a:t>?</a:t>
            </a:r>
            <a:endParaRPr sz="3210" dirty="0">
              <a:solidFill>
                <a:srgbClr val="000000"/>
              </a:solidFill>
              <a:latin typeface="OFKWTO+TimesNewRoman" panose="02020603050405020304"/>
              <a:cs typeface="OFKWTO+TimesNew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73083" y="4698102"/>
            <a:ext cx="5661670" cy="398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110"/>
              </a:lnSpc>
              <a:spcBef>
                <a:spcPct val="0"/>
              </a:spcBef>
              <a:spcAft>
                <a:spcPct val="0"/>
              </a:spcAft>
            </a:pPr>
            <a:r>
              <a:rPr sz="28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–</a:t>
            </a:r>
            <a:r>
              <a:rPr sz="2810" spc="148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r>
              <a:rPr sz="28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1/4 of the elements promoted 1 level</a:t>
            </a:r>
            <a:endParaRPr sz="281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73083" y="5212318"/>
            <a:ext cx="6947628" cy="916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2810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–</a:t>
            </a:r>
            <a:r>
              <a:rPr sz="2810" spc="148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r>
              <a:rPr sz="2810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1/8 of the elements promoted 2 levels</a:t>
            </a:r>
            <a:r>
              <a:rPr sz="2810" spc="6901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endParaRPr sz="3210" dirty="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marL="0" marR="0">
              <a:lnSpc>
                <a:spcPts val="3110"/>
              </a:lnSpc>
              <a:spcBef>
                <a:spcPts val="485"/>
              </a:spcBef>
              <a:spcAft>
                <a:spcPct val="0"/>
              </a:spcAft>
            </a:pPr>
            <a:r>
              <a:rPr sz="2810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–</a:t>
            </a:r>
            <a:r>
              <a:rPr sz="2810" spc="150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r>
              <a:rPr sz="2810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etc.</a:t>
            </a:r>
            <a:endParaRPr sz="2810" dirty="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14" name="日期占位符 1"/>
          <p:cNvSpPr>
            <a:spLocks noGrp="1"/>
          </p:cNvSpPr>
          <p:nvPr>
            <p:ph type="dt" sz="half" idx="10"/>
          </p:nvPr>
        </p:nvSpPr>
        <p:spPr>
          <a:xfrm>
            <a:off x="457472" y="6188762"/>
            <a:ext cx="2132604" cy="343443"/>
          </a:xfrm>
        </p:spPr>
        <p:txBody>
          <a:bodyPr anchor="ctr"/>
          <a:lstStyle>
            <a:lvl1pPr marL="0" lvl="0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54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91160" lvl="1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781685" lvl="2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172845" lvl="3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564005" lvl="4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fld id="{BB962C8B-B14F-4D97-AF65-F5344CB8AC3E}" type="datetime1">
              <a:rPr lang="zh-CN" altLang="en-US" sz="1025" dirty="0">
                <a:solidFill>
                  <a:srgbClr val="000000"/>
                </a:solidFill>
              </a:rPr>
            </a:fld>
            <a:endParaRPr lang="zh-CN" altLang="en-US" sz="1025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图片 6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7" y="4762"/>
            <a:ext cx="8620125" cy="684847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907704" y="326821"/>
            <a:ext cx="4869950" cy="626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4885"/>
              </a:lnSpc>
              <a:spcBef>
                <a:spcPct val="0"/>
              </a:spcBef>
              <a:spcAft>
                <a:spcPct val="0"/>
              </a:spcAft>
            </a:pPr>
            <a:r>
              <a:rPr sz="4410" b="1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Example of skip list</a:t>
            </a:r>
            <a:endParaRPr sz="4410" b="1" dirty="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4609" y="1671545"/>
            <a:ext cx="7888591" cy="454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10" b="1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E</a:t>
            </a:r>
            <a:r>
              <a:rPr sz="2405" b="1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XERCISE</a:t>
            </a:r>
            <a:r>
              <a:rPr sz="3210" b="1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: </a:t>
            </a: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Try building a skip list from scratch</a:t>
            </a:r>
            <a:endParaRPr sz="321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8456" y="2160686"/>
            <a:ext cx="6360056" cy="454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by repeated insertion using a real coin</a:t>
            </a:r>
            <a:endParaRPr sz="321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4714" y="3332016"/>
            <a:ext cx="2607692" cy="454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10" b="1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Small change:</a:t>
            </a:r>
            <a:endParaRPr sz="3210" b="1">
              <a:solidFill>
                <a:srgbClr val="CC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4714" y="3917453"/>
            <a:ext cx="3055934" cy="454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•</a:t>
            </a:r>
            <a:r>
              <a:rPr sz="3210" spc="78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Add special </a:t>
            </a:r>
            <a:r>
              <a:rPr sz="321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−∞</a:t>
            </a:r>
            <a:endParaRPr sz="3210">
              <a:solidFill>
                <a:srgbClr val="009A9A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8455" y="4406412"/>
            <a:ext cx="4102946" cy="909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10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value to every list</a:t>
            </a:r>
            <a:r>
              <a:rPr sz="3210" spc="3460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endParaRPr lang="en-US" sz="3210" spc="3460" dirty="0">
              <a:solidFill>
                <a:srgbClr val="008986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10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⇒ can search with</a:t>
            </a:r>
            <a:endParaRPr sz="3210" dirty="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58455" y="5383471"/>
            <a:ext cx="3279139" cy="454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the same algorithm</a:t>
            </a:r>
            <a:endParaRPr sz="321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2" name="箭头: 左右 1"/>
          <p:cNvSpPr/>
          <p:nvPr/>
        </p:nvSpPr>
        <p:spPr>
          <a:xfrm>
            <a:off x="4896326" y="5612526"/>
            <a:ext cx="298143" cy="9496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0" name="矩形: 圆角 19"/>
          <p:cNvSpPr/>
          <p:nvPr/>
        </p:nvSpPr>
        <p:spPr>
          <a:xfrm>
            <a:off x="5208622" y="5370898"/>
            <a:ext cx="536657" cy="54280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38100" dist="38100" dir="2700000" sx="109000" sy="109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23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22" name="箭头: 左右 21"/>
          <p:cNvSpPr/>
          <p:nvPr/>
        </p:nvSpPr>
        <p:spPr>
          <a:xfrm>
            <a:off x="5788846" y="5613561"/>
            <a:ext cx="298143" cy="9496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4" name="矩形: 圆角 23"/>
          <p:cNvSpPr/>
          <p:nvPr/>
        </p:nvSpPr>
        <p:spPr>
          <a:xfrm>
            <a:off x="6104679" y="5380681"/>
            <a:ext cx="536657" cy="54280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38100" dist="38100" dir="2700000" sx="109000" sy="109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34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26" name="箭头: 左右 25"/>
          <p:cNvSpPr/>
          <p:nvPr/>
        </p:nvSpPr>
        <p:spPr>
          <a:xfrm>
            <a:off x="6673336" y="5604831"/>
            <a:ext cx="298143" cy="9496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8" name="矩形: 圆角 27"/>
          <p:cNvSpPr/>
          <p:nvPr/>
        </p:nvSpPr>
        <p:spPr>
          <a:xfrm>
            <a:off x="7006858" y="5370899"/>
            <a:ext cx="536657" cy="54280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38100" dist="38100" dir="2700000" sx="109000" sy="109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42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30" name="箭头: 左右 29"/>
          <p:cNvSpPr/>
          <p:nvPr/>
        </p:nvSpPr>
        <p:spPr>
          <a:xfrm>
            <a:off x="7561980" y="5620619"/>
            <a:ext cx="298143" cy="9496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32" name="矩形: 圆角 31"/>
          <p:cNvSpPr/>
          <p:nvPr/>
        </p:nvSpPr>
        <p:spPr>
          <a:xfrm>
            <a:off x="7865413" y="5360777"/>
            <a:ext cx="536657" cy="54280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38100" dist="38100" dir="2700000" sx="109000" sy="109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50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34" name="箭头: 左右 33"/>
          <p:cNvSpPr/>
          <p:nvPr/>
        </p:nvSpPr>
        <p:spPr>
          <a:xfrm>
            <a:off x="4910323" y="4522745"/>
            <a:ext cx="1172975" cy="936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36" name="矩形: 圆角 35"/>
          <p:cNvSpPr/>
          <p:nvPr/>
        </p:nvSpPr>
        <p:spPr>
          <a:xfrm>
            <a:off x="6104679" y="4290900"/>
            <a:ext cx="536657" cy="54280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38100" dist="38100" dir="2700000" sx="109000" sy="109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34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38" name="箭头: 左右 37"/>
          <p:cNvSpPr/>
          <p:nvPr/>
        </p:nvSpPr>
        <p:spPr>
          <a:xfrm>
            <a:off x="6673335" y="4515050"/>
            <a:ext cx="1188000" cy="9496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40" name="矩形: 圆角 39"/>
          <p:cNvSpPr/>
          <p:nvPr/>
        </p:nvSpPr>
        <p:spPr>
          <a:xfrm>
            <a:off x="7876779" y="4290314"/>
            <a:ext cx="536657" cy="54280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38100" dist="38100" dir="2700000" sx="109000" sy="109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50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42" name="箭头: 左右 41"/>
          <p:cNvSpPr/>
          <p:nvPr/>
        </p:nvSpPr>
        <p:spPr>
          <a:xfrm rot="5400000">
            <a:off x="6106873" y="5072881"/>
            <a:ext cx="522000" cy="936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44" name="箭头: 左右 43"/>
          <p:cNvSpPr/>
          <p:nvPr/>
        </p:nvSpPr>
        <p:spPr>
          <a:xfrm rot="5400000">
            <a:off x="7878917" y="5085836"/>
            <a:ext cx="522000" cy="936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46" name="矩形: 圆角 45"/>
          <p:cNvSpPr/>
          <p:nvPr/>
        </p:nvSpPr>
        <p:spPr>
          <a:xfrm>
            <a:off x="7883498" y="3140968"/>
            <a:ext cx="536657" cy="54280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38100" dist="38100" dir="2700000" sx="109000" sy="109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50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48" name="箭头: 左右 47"/>
          <p:cNvSpPr/>
          <p:nvPr/>
        </p:nvSpPr>
        <p:spPr>
          <a:xfrm rot="5400000">
            <a:off x="7899624" y="3959502"/>
            <a:ext cx="522000" cy="936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50" name="箭头: 左右 49"/>
          <p:cNvSpPr/>
          <p:nvPr/>
        </p:nvSpPr>
        <p:spPr>
          <a:xfrm>
            <a:off x="4916679" y="3364887"/>
            <a:ext cx="2952000" cy="9496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52" name="矩形: 圆角 51"/>
          <p:cNvSpPr/>
          <p:nvPr/>
        </p:nvSpPr>
        <p:spPr>
          <a:xfrm>
            <a:off x="4355976" y="5364899"/>
            <a:ext cx="536657" cy="54280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38100" dist="38100" dir="2700000" sx="109000" sy="109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-∞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54" name="矩形: 圆角 53"/>
          <p:cNvSpPr/>
          <p:nvPr/>
        </p:nvSpPr>
        <p:spPr>
          <a:xfrm>
            <a:off x="4355976" y="4275118"/>
            <a:ext cx="536657" cy="54280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38100" dist="38100" dir="2700000" sx="109000" sy="109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-∞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56" name="箭头: 左右 55"/>
          <p:cNvSpPr/>
          <p:nvPr/>
        </p:nvSpPr>
        <p:spPr>
          <a:xfrm rot="5400000">
            <a:off x="4360174" y="5072881"/>
            <a:ext cx="522000" cy="936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58" name="矩形: 圆角 57"/>
          <p:cNvSpPr/>
          <p:nvPr/>
        </p:nvSpPr>
        <p:spPr>
          <a:xfrm>
            <a:off x="4355976" y="3161739"/>
            <a:ext cx="536657" cy="54280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38100" dist="38100" dir="2700000" sx="109000" sy="109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-∞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60" name="箭头: 左右 59"/>
          <p:cNvSpPr/>
          <p:nvPr/>
        </p:nvSpPr>
        <p:spPr>
          <a:xfrm rot="5400000">
            <a:off x="4360174" y="3959502"/>
            <a:ext cx="522000" cy="936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33" name="日期占位符 1"/>
          <p:cNvSpPr>
            <a:spLocks noGrp="1"/>
          </p:cNvSpPr>
          <p:nvPr>
            <p:ph type="dt" sz="half" idx="10"/>
          </p:nvPr>
        </p:nvSpPr>
        <p:spPr>
          <a:xfrm>
            <a:off x="457472" y="6188762"/>
            <a:ext cx="2132604" cy="343443"/>
          </a:xfrm>
        </p:spPr>
        <p:txBody>
          <a:bodyPr anchor="ctr"/>
          <a:lstStyle>
            <a:lvl1pPr marL="0" lvl="0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54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91160" lvl="1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781685" lvl="2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172845" lvl="3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564005" lvl="4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fld id="{BB962C8B-B14F-4D97-AF65-F5344CB8AC3E}" type="datetime1">
              <a:rPr lang="zh-CN" altLang="en-US" sz="1025" dirty="0">
                <a:solidFill>
                  <a:srgbClr val="000000"/>
                </a:solidFill>
              </a:rPr>
            </a:fld>
            <a:endParaRPr lang="zh-CN" altLang="en-US" sz="1025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7" y="4762"/>
            <a:ext cx="8620125" cy="684847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261004" y="380772"/>
            <a:ext cx="2319108" cy="626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4885"/>
              </a:lnSpc>
              <a:spcBef>
                <a:spcPct val="0"/>
              </a:spcBef>
              <a:spcAft>
                <a:spcPct val="0"/>
              </a:spcAft>
            </a:pPr>
            <a:r>
              <a:rPr sz="4410" b="1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Skip lists</a:t>
            </a:r>
            <a:endParaRPr sz="4410" b="1" dirty="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8197" y="1442308"/>
            <a:ext cx="7502450" cy="144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10" b="1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A skip list</a:t>
            </a: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is the result of insertions (and</a:t>
            </a:r>
            <a:endParaRPr sz="321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marL="343535" marR="0">
              <a:lnSpc>
                <a:spcPts val="3550"/>
              </a:lnSpc>
              <a:spcBef>
                <a:spcPts val="350"/>
              </a:spcBef>
              <a:spcAft>
                <a:spcPct val="0"/>
              </a:spcAft>
            </a:pP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deletions) from an initially empty structure</a:t>
            </a:r>
            <a:endParaRPr sz="321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marL="343535" marR="0">
              <a:lnSpc>
                <a:spcPts val="3580"/>
              </a:lnSpc>
              <a:spcBef>
                <a:spcPts val="210"/>
              </a:spcBef>
              <a:spcAft>
                <a:spcPct val="0"/>
              </a:spcAft>
            </a:pP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(containing just </a:t>
            </a:r>
            <a:r>
              <a:rPr sz="321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−∞</a:t>
            </a: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)</a:t>
            </a:r>
            <a:endParaRPr sz="321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8197" y="3005704"/>
            <a:ext cx="7417762" cy="454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•</a:t>
            </a:r>
            <a:r>
              <a:rPr sz="3210" spc="781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I</a:t>
            </a:r>
            <a:r>
              <a:rPr sz="2405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NSERT</a:t>
            </a:r>
            <a:r>
              <a:rPr sz="321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(x) </a:t>
            </a: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uses random coin flips to decide</a:t>
            </a:r>
            <a:endParaRPr sz="321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2537" y="3494030"/>
            <a:ext cx="2744832" cy="454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promotion level</a:t>
            </a:r>
            <a:endParaRPr sz="321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8796" y="4080059"/>
            <a:ext cx="8252958" cy="454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•</a:t>
            </a:r>
            <a:r>
              <a:rPr sz="3210" spc="781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D</a:t>
            </a:r>
            <a:r>
              <a:rPr sz="2405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ELETE</a:t>
            </a:r>
            <a:r>
              <a:rPr sz="3210" spc="-1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(</a:t>
            </a:r>
            <a:r>
              <a:rPr sz="321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x) </a:t>
            </a: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removes </a:t>
            </a:r>
            <a:r>
              <a:rPr sz="321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x </a:t>
            </a: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from all lists containing it</a:t>
            </a:r>
            <a:endParaRPr sz="321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8" name="日期占位符 1"/>
          <p:cNvSpPr>
            <a:spLocks noGrp="1"/>
          </p:cNvSpPr>
          <p:nvPr>
            <p:ph type="dt" sz="half" idx="10"/>
          </p:nvPr>
        </p:nvSpPr>
        <p:spPr>
          <a:xfrm>
            <a:off x="457472" y="6188762"/>
            <a:ext cx="2132604" cy="343443"/>
          </a:xfrm>
        </p:spPr>
        <p:txBody>
          <a:bodyPr anchor="ctr"/>
          <a:lstStyle>
            <a:lvl1pPr marL="0" lvl="0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54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91160" lvl="1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781685" lvl="2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172845" lvl="3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564005" lvl="4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fld id="{BB962C8B-B14F-4D97-AF65-F5344CB8AC3E}" type="datetime1">
              <a:rPr lang="zh-CN" altLang="en-US" sz="1025" dirty="0">
                <a:solidFill>
                  <a:srgbClr val="000000"/>
                </a:solidFill>
              </a:rPr>
            </a:fld>
            <a:endParaRPr lang="zh-CN" altLang="en-US" sz="1025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日期占位符 3"/>
          <p:cNvSpPr txBox="1">
            <a:spLocks noGrp="1"/>
          </p:cNvSpPr>
          <p:nvPr/>
        </p:nvSpPr>
        <p:spPr>
          <a:xfrm>
            <a:off x="457472" y="6188762"/>
            <a:ext cx="2132604" cy="34344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fld id="{BB962C8B-B14F-4D97-AF65-F5344CB8AC3E}" type="datetime1">
              <a:rPr lang="zh-CN" altLang="en-US" sz="1025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025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4338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249777" y="0"/>
            <a:ext cx="864444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39" name="TextBox 2"/>
          <p:cNvSpPr txBox="1"/>
          <p:nvPr/>
        </p:nvSpPr>
        <p:spPr>
          <a:xfrm>
            <a:off x="781910" y="761549"/>
            <a:ext cx="2356589" cy="72489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/>
          <a:lstStyle/>
          <a:p>
            <a:pPr>
              <a:lnSpc>
                <a:spcPts val="5635"/>
              </a:lnSpc>
            </a:pPr>
            <a:r>
              <a:rPr lang="en-US" altLang="zh-CN" sz="5045" dirty="0">
                <a:latin typeface="Times New Roman" panose="02020603050405020304" pitchFamily="2" charset="0"/>
                <a:ea typeface="宋体" panose="02010600030101010101" pitchFamily="2" charset="-122"/>
              </a:rPr>
              <a:t>O</a:t>
            </a:r>
            <a:r>
              <a:rPr lang="en-US" altLang="zh-CN" sz="4020" dirty="0">
                <a:latin typeface="Times New Roman" panose="02020603050405020304" pitchFamily="2" charset="0"/>
                <a:ea typeface="宋体" panose="02010600030101010101" pitchFamily="2" charset="-122"/>
              </a:rPr>
              <a:t>UTLINE</a:t>
            </a:r>
            <a:endParaRPr lang="zh-CN" altLang="en-US" sz="154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48" name="日期占位符 1"/>
          <p:cNvSpPr>
            <a:spLocks noGrp="1"/>
          </p:cNvSpPr>
          <p:nvPr>
            <p:ph type="dt" sz="half" idx="10"/>
          </p:nvPr>
        </p:nvSpPr>
        <p:spPr>
          <a:xfrm>
            <a:off x="457472" y="6188762"/>
            <a:ext cx="2132604" cy="343443"/>
          </a:xfrm>
        </p:spPr>
        <p:txBody>
          <a:bodyPr anchor="ctr"/>
          <a:lstStyle>
            <a:lvl1pPr marL="0" lvl="0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54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91160" lvl="1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781685" lvl="2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172845" lvl="3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564005" lvl="4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fld id="{BB962C8B-B14F-4D97-AF65-F5344CB8AC3E}" type="datetime1">
              <a:rPr lang="zh-CN" altLang="en-US" sz="1025" dirty="0"/>
            </a:fld>
            <a:endParaRPr lang="zh-CN" altLang="en-US" sz="1025" dirty="0"/>
          </a:p>
        </p:txBody>
      </p:sp>
      <p:sp>
        <p:nvSpPr>
          <p:cNvPr id="2" name="object 5"/>
          <p:cNvSpPr txBox="1"/>
          <p:nvPr/>
        </p:nvSpPr>
        <p:spPr>
          <a:xfrm>
            <a:off x="781910" y="1628800"/>
            <a:ext cx="6094346" cy="24878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ts val="285"/>
              </a:spcBef>
              <a:spcAft>
                <a:spcPct val="0"/>
              </a:spcAft>
            </a:pPr>
            <a:r>
              <a:rPr sz="3210" b="1" dirty="0">
                <a:solidFill>
                  <a:srgbClr val="000000"/>
                </a:solidFill>
                <a:latin typeface="PNJHGF+TimesNewRoman,Bold" panose="02010600030101010101"/>
                <a:cs typeface="PNJHGF+TimesNewRoman,Bold" panose="02010600030101010101"/>
              </a:rPr>
              <a:t>Skip Lists</a:t>
            </a:r>
            <a:endParaRPr sz="3210" b="1" dirty="0">
              <a:solidFill>
                <a:srgbClr val="000000"/>
              </a:solidFill>
              <a:latin typeface="PNJHGF+TimesNewRoman,Bold" panose="02010600030101010101"/>
              <a:cs typeface="PNJHGF+TimesNewRoman,Bold" panose="02010600030101010101"/>
            </a:endParaRPr>
          </a:p>
          <a:p>
            <a:pPr marL="0" marR="0">
              <a:lnSpc>
                <a:spcPts val="3550"/>
              </a:lnSpc>
              <a:spcBef>
                <a:spcPts val="350"/>
              </a:spcBef>
              <a:spcAft>
                <a:spcPct val="0"/>
              </a:spcAft>
            </a:pPr>
            <a:r>
              <a:rPr sz="3210" b="1" dirty="0">
                <a:solidFill>
                  <a:srgbClr val="CC0000"/>
                </a:solidFill>
                <a:latin typeface="VBKQLN+TimesNewRoman" panose="02010600030101010101"/>
                <a:cs typeface="VBKQLN+TimesNewRoman" panose="02010600030101010101"/>
              </a:rPr>
              <a:t>•</a:t>
            </a:r>
            <a:r>
              <a:rPr sz="3210" b="1" spc="-120" dirty="0">
                <a:solidFill>
                  <a:srgbClr val="CC0000"/>
                </a:solidFill>
                <a:latin typeface="VBKQLN+TimesNewRoman" panose="02010600030101010101"/>
                <a:cs typeface="VBKQLN+TimesNewRoman" panose="02010600030101010101"/>
              </a:rPr>
              <a:t> </a:t>
            </a:r>
            <a:r>
              <a:rPr sz="3210" b="1" dirty="0">
                <a:solidFill>
                  <a:srgbClr val="000000"/>
                </a:solidFill>
                <a:latin typeface="VBKQLN+TimesNewRoman" panose="02010600030101010101"/>
                <a:cs typeface="VBKQLN+TimesNewRoman" panose="02010600030101010101"/>
              </a:rPr>
              <a:t>Data structure</a:t>
            </a:r>
            <a:endParaRPr sz="3210" b="1" dirty="0">
              <a:solidFill>
                <a:srgbClr val="000000"/>
              </a:solidFill>
              <a:latin typeface="VBKQLN+TimesNewRoman" panose="02010600030101010101"/>
              <a:cs typeface="VBKQLN+TimesNewRoman" panose="02010600030101010101"/>
            </a:endParaRPr>
          </a:p>
          <a:p>
            <a:pPr marL="0" marR="0">
              <a:lnSpc>
                <a:spcPts val="3550"/>
              </a:lnSpc>
              <a:spcBef>
                <a:spcPts val="295"/>
              </a:spcBef>
              <a:spcAft>
                <a:spcPct val="0"/>
              </a:spcAft>
            </a:pPr>
            <a:r>
              <a:rPr sz="3210" b="1" dirty="0">
                <a:solidFill>
                  <a:srgbClr val="CC0000"/>
                </a:solidFill>
                <a:latin typeface="VBKQLN+TimesNewRoman" panose="02010600030101010101"/>
                <a:cs typeface="VBKQLN+TimesNewRoman" panose="02010600030101010101"/>
              </a:rPr>
              <a:t>•</a:t>
            </a:r>
            <a:r>
              <a:rPr sz="3210" b="1" spc="-120" dirty="0">
                <a:solidFill>
                  <a:srgbClr val="CC0000"/>
                </a:solidFill>
                <a:latin typeface="VBKQLN+TimesNewRoman" panose="02010600030101010101"/>
                <a:cs typeface="VBKQLN+TimesNewRoman" panose="02010600030101010101"/>
              </a:rPr>
              <a:t> </a:t>
            </a:r>
            <a:r>
              <a:rPr sz="3210" b="1" dirty="0">
                <a:solidFill>
                  <a:srgbClr val="000000"/>
                </a:solidFill>
                <a:latin typeface="VBKQLN+TimesNewRoman" panose="02010600030101010101"/>
                <a:cs typeface="VBKQLN+TimesNewRoman" panose="02010600030101010101"/>
              </a:rPr>
              <a:t>Randomized insertion</a:t>
            </a:r>
            <a:endParaRPr sz="3210" b="1" dirty="0">
              <a:solidFill>
                <a:srgbClr val="000000"/>
              </a:solidFill>
              <a:latin typeface="VBKQLN+TimesNewRoman" panose="02010600030101010101"/>
              <a:cs typeface="VBKQLN+TimesNewRoman" panose="02010600030101010101"/>
            </a:endParaRPr>
          </a:p>
          <a:p>
            <a:pPr marL="0" marR="0">
              <a:lnSpc>
                <a:spcPts val="3550"/>
              </a:lnSpc>
              <a:spcBef>
                <a:spcPts val="300"/>
              </a:spcBef>
              <a:spcAft>
                <a:spcPct val="0"/>
              </a:spcAft>
            </a:pPr>
            <a:r>
              <a:rPr sz="3210" b="1" dirty="0">
                <a:solidFill>
                  <a:srgbClr val="CC0000"/>
                </a:solidFill>
                <a:latin typeface="VBKQLN+TimesNewRoman" panose="02010600030101010101"/>
                <a:cs typeface="VBKQLN+TimesNewRoman" panose="02010600030101010101"/>
              </a:rPr>
              <a:t>•</a:t>
            </a:r>
            <a:r>
              <a:rPr sz="3210" b="1" spc="-120" dirty="0">
                <a:solidFill>
                  <a:srgbClr val="CC0000"/>
                </a:solidFill>
                <a:latin typeface="VBKQLN+TimesNewRoman" panose="02010600030101010101"/>
                <a:cs typeface="VBKQLN+TimesNewRoman" panose="02010600030101010101"/>
              </a:rPr>
              <a:t> </a:t>
            </a:r>
            <a:r>
              <a:rPr sz="3210" b="1" dirty="0">
                <a:solidFill>
                  <a:srgbClr val="000000"/>
                </a:solidFill>
                <a:latin typeface="VBKQLN+TimesNewRoman" panose="02010600030101010101"/>
                <a:cs typeface="VBKQLN+TimesNewRoman" panose="02010600030101010101"/>
              </a:rPr>
              <a:t>With-high-probability bound</a:t>
            </a:r>
            <a:endParaRPr sz="3210" b="1" dirty="0">
              <a:solidFill>
                <a:srgbClr val="000000"/>
              </a:solidFill>
              <a:latin typeface="VBKQLN+TimesNewRoman" panose="02010600030101010101"/>
              <a:cs typeface="VBKQLN+TimesNewRoman" panose="02010600030101010101"/>
            </a:endParaRPr>
          </a:p>
          <a:p>
            <a:pPr marL="0" marR="0">
              <a:lnSpc>
                <a:spcPts val="3550"/>
              </a:lnSpc>
              <a:spcBef>
                <a:spcPts val="350"/>
              </a:spcBef>
              <a:spcAft>
                <a:spcPct val="0"/>
              </a:spcAft>
            </a:pPr>
            <a:r>
              <a:rPr sz="3210" b="1" dirty="0">
                <a:solidFill>
                  <a:srgbClr val="CC0000"/>
                </a:solidFill>
                <a:latin typeface="VBKQLN+TimesNewRoman" panose="02010600030101010101"/>
                <a:cs typeface="VBKQLN+TimesNewRoman" panose="02010600030101010101"/>
              </a:rPr>
              <a:t>•</a:t>
            </a:r>
            <a:r>
              <a:rPr sz="3210" b="1" spc="-120" dirty="0">
                <a:solidFill>
                  <a:srgbClr val="CC0000"/>
                </a:solidFill>
                <a:latin typeface="VBKQLN+TimesNewRoman" panose="02010600030101010101"/>
                <a:cs typeface="VBKQLN+TimesNewRoman" panose="02010600030101010101"/>
              </a:rPr>
              <a:t> </a:t>
            </a:r>
            <a:r>
              <a:rPr sz="3210" b="1" dirty="0">
                <a:solidFill>
                  <a:srgbClr val="000000"/>
                </a:solidFill>
                <a:latin typeface="VBKQLN+TimesNewRoman" panose="02010600030101010101"/>
                <a:cs typeface="VBKQLN+TimesNewRoman" panose="02010600030101010101"/>
              </a:rPr>
              <a:t>Analysis</a:t>
            </a:r>
            <a:endParaRPr sz="3210" b="1" dirty="0">
              <a:solidFill>
                <a:srgbClr val="000000"/>
              </a:solidFill>
              <a:latin typeface="VBKQLN+TimesNewRoman" panose="02010600030101010101"/>
              <a:cs typeface="VBKQLN+TimesNewRoman" panose="02010600030101010101"/>
            </a:endParaRPr>
          </a:p>
        </p:txBody>
      </p:sp>
      <p:sp>
        <p:nvSpPr>
          <p:cNvPr id="3" name="object 6"/>
          <p:cNvSpPr txBox="1"/>
          <p:nvPr/>
        </p:nvSpPr>
        <p:spPr>
          <a:xfrm>
            <a:off x="781910" y="4116661"/>
            <a:ext cx="3358042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10" b="1" dirty="0">
                <a:solidFill>
                  <a:srgbClr val="CC0000"/>
                </a:solidFill>
                <a:latin typeface="VBKQLN+TimesNewRoman" panose="02010600030101010101"/>
                <a:cs typeface="VBKQLN+TimesNewRoman" panose="02010600030101010101"/>
              </a:rPr>
              <a:t>•</a:t>
            </a:r>
            <a:r>
              <a:rPr sz="3210" b="1" spc="-120" dirty="0">
                <a:solidFill>
                  <a:srgbClr val="CC0000"/>
                </a:solidFill>
                <a:latin typeface="VBKQLN+TimesNewRoman" panose="02010600030101010101"/>
                <a:cs typeface="VBKQLN+TimesNewRoman" panose="02010600030101010101"/>
              </a:rPr>
              <a:t> </a:t>
            </a:r>
            <a:r>
              <a:rPr sz="3210" b="1" dirty="0">
                <a:solidFill>
                  <a:srgbClr val="000000"/>
                </a:solidFill>
                <a:latin typeface="VBKQLN+TimesNewRoman" panose="02010600030101010101"/>
                <a:cs typeface="VBKQLN+TimesNewRoman" panose="02010600030101010101"/>
              </a:rPr>
              <a:t>Coin flipping</a:t>
            </a:r>
            <a:endParaRPr sz="3210" b="1" dirty="0">
              <a:solidFill>
                <a:srgbClr val="000000"/>
              </a:solidFill>
              <a:latin typeface="VBKQLN+TimesNewRoman" panose="02010600030101010101"/>
              <a:cs typeface="VBKQLN+TimesNewRoman" panose="02010600030101010101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7" y="4762"/>
            <a:ext cx="8620125" cy="684847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188996" y="380772"/>
            <a:ext cx="2319108" cy="626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4885"/>
              </a:lnSpc>
              <a:spcBef>
                <a:spcPct val="0"/>
              </a:spcBef>
              <a:spcAft>
                <a:spcPct val="0"/>
              </a:spcAft>
            </a:pPr>
            <a:r>
              <a:rPr sz="4410" b="1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Skip lists</a:t>
            </a:r>
            <a:endParaRPr sz="4410" b="1" dirty="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8197" y="1442308"/>
            <a:ext cx="7502450" cy="144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10" b="1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A skip list</a:t>
            </a: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is the result of insertions (and</a:t>
            </a:r>
            <a:endParaRPr sz="321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marL="343535" marR="0">
              <a:lnSpc>
                <a:spcPts val="3550"/>
              </a:lnSpc>
              <a:spcBef>
                <a:spcPts val="350"/>
              </a:spcBef>
              <a:spcAft>
                <a:spcPct val="0"/>
              </a:spcAft>
            </a:pP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deletions) from an initially empty structure</a:t>
            </a:r>
            <a:endParaRPr sz="321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marL="343535" marR="0">
              <a:lnSpc>
                <a:spcPts val="3580"/>
              </a:lnSpc>
              <a:spcBef>
                <a:spcPts val="210"/>
              </a:spcBef>
              <a:spcAft>
                <a:spcPct val="0"/>
              </a:spcAft>
            </a:pP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(containing just </a:t>
            </a:r>
            <a:r>
              <a:rPr sz="321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−∞</a:t>
            </a: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)</a:t>
            </a:r>
            <a:endParaRPr sz="321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8197" y="3004434"/>
            <a:ext cx="7417762" cy="454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•</a:t>
            </a:r>
            <a:r>
              <a:rPr sz="3210" spc="781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I</a:t>
            </a:r>
            <a:r>
              <a:rPr sz="2405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NSERT</a:t>
            </a:r>
            <a:r>
              <a:rPr sz="321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(x) </a:t>
            </a: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uses random coin flips to decide</a:t>
            </a:r>
            <a:endParaRPr sz="321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2537" y="3494030"/>
            <a:ext cx="2744832" cy="454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promotion level</a:t>
            </a:r>
            <a:endParaRPr sz="321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8415" y="4080059"/>
            <a:ext cx="8253340" cy="1637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635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•</a:t>
            </a:r>
            <a:r>
              <a:rPr sz="3210" spc="781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D</a:t>
            </a:r>
            <a:r>
              <a:rPr sz="2405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ELETE</a:t>
            </a:r>
            <a:r>
              <a:rPr sz="3210" spc="-1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(</a:t>
            </a:r>
            <a:r>
              <a:rPr sz="321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x) </a:t>
            </a: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removes </a:t>
            </a:r>
            <a:r>
              <a:rPr sz="321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x </a:t>
            </a: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from all lists containing it</a:t>
            </a:r>
            <a:endParaRPr sz="321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marL="0" marR="0">
              <a:lnSpc>
                <a:spcPts val="3550"/>
              </a:lnSpc>
              <a:spcBef>
                <a:spcPts val="1065"/>
              </a:spcBef>
              <a:spcAft>
                <a:spcPct val="0"/>
              </a:spcAft>
            </a:pPr>
            <a:r>
              <a:rPr sz="3210" b="1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How good are skip lists? (speed/balance)</a:t>
            </a:r>
            <a:endParaRPr sz="3210" b="1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marL="0" marR="0">
              <a:lnSpc>
                <a:spcPts val="3550"/>
              </a:lnSpc>
              <a:spcBef>
                <a:spcPts val="1055"/>
              </a:spcBef>
              <a:spcAft>
                <a:spcPct val="0"/>
              </a:spcAft>
            </a:pPr>
            <a:r>
              <a:rPr sz="3210" b="1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•</a:t>
            </a:r>
            <a:r>
              <a:rPr sz="3210" b="1" spc="781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r>
              <a:rPr sz="3210" b="1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I</a:t>
            </a:r>
            <a:r>
              <a:rPr sz="2405" b="1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NTUITIVELY</a:t>
            </a:r>
            <a:r>
              <a:rPr sz="3210" b="1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:</a:t>
            </a:r>
            <a:r>
              <a:rPr sz="3210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Pretty good on average</a:t>
            </a:r>
            <a:endParaRPr sz="321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8297" y="5837532"/>
            <a:ext cx="7500563" cy="454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10" b="1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•</a:t>
            </a:r>
            <a:r>
              <a:rPr sz="3210" b="1" spc="781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r>
              <a:rPr sz="3210" b="1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C</a:t>
            </a:r>
            <a:r>
              <a:rPr sz="2405" b="1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LAIM</a:t>
            </a:r>
            <a:r>
              <a:rPr sz="3210" b="1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:</a:t>
            </a:r>
            <a:r>
              <a:rPr sz="3210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Really, really good, almost always</a:t>
            </a:r>
            <a:endParaRPr sz="321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9" name="日期占位符 1"/>
          <p:cNvSpPr>
            <a:spLocks noGrp="1"/>
          </p:cNvSpPr>
          <p:nvPr>
            <p:ph type="dt" sz="half" idx="10"/>
          </p:nvPr>
        </p:nvSpPr>
        <p:spPr>
          <a:xfrm>
            <a:off x="457472" y="6188762"/>
            <a:ext cx="2132604" cy="343443"/>
          </a:xfrm>
        </p:spPr>
        <p:txBody>
          <a:bodyPr anchor="ctr"/>
          <a:lstStyle>
            <a:lvl1pPr marL="0" lvl="0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54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91160" lvl="1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781685" lvl="2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172845" lvl="3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564005" lvl="4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fld id="{BB962C8B-B14F-4D97-AF65-F5344CB8AC3E}" type="datetime1">
              <a:rPr lang="zh-CN" altLang="en-US" sz="1025" dirty="0">
                <a:solidFill>
                  <a:srgbClr val="000000"/>
                </a:solidFill>
              </a:rPr>
            </a:fld>
            <a:endParaRPr lang="zh-CN" altLang="en-US" sz="1025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7" y="4762"/>
            <a:ext cx="8620125" cy="684847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15616" y="410431"/>
            <a:ext cx="693607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4445"/>
              </a:lnSpc>
              <a:spcBef>
                <a:spcPct val="0"/>
              </a:spcBef>
              <a:spcAft>
                <a:spcPct val="0"/>
              </a:spcAft>
            </a:pPr>
            <a:r>
              <a:rPr sz="4010" b="1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With-high-probability theorem</a:t>
            </a:r>
            <a:endParaRPr sz="4010" b="1" dirty="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5373" y="1289484"/>
            <a:ext cx="8215412" cy="955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10" b="1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T</a:t>
            </a:r>
            <a:r>
              <a:rPr sz="2405" b="1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HEOREM</a:t>
            </a:r>
            <a:r>
              <a:rPr sz="3210" b="1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: </a:t>
            </a: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With high probability, every search</a:t>
            </a:r>
            <a:endParaRPr sz="321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marL="1935480" marR="0">
              <a:lnSpc>
                <a:spcPts val="3550"/>
              </a:lnSpc>
              <a:spcBef>
                <a:spcPts val="350"/>
              </a:spcBef>
              <a:spcAft>
                <a:spcPct val="0"/>
              </a:spcAft>
            </a:pP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in an </a:t>
            </a:r>
            <a:r>
              <a:rPr sz="321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n</a:t>
            </a: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-element skip list costs </a:t>
            </a:r>
            <a:r>
              <a:rPr sz="321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O(lg n)</a:t>
            </a:r>
            <a:endParaRPr sz="3210">
              <a:solidFill>
                <a:srgbClr val="009A9A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5" name="日期占位符 1"/>
          <p:cNvSpPr>
            <a:spLocks noGrp="1"/>
          </p:cNvSpPr>
          <p:nvPr>
            <p:ph type="dt" sz="half" idx="10"/>
          </p:nvPr>
        </p:nvSpPr>
        <p:spPr>
          <a:xfrm>
            <a:off x="457472" y="6188762"/>
            <a:ext cx="2132604" cy="343443"/>
          </a:xfrm>
        </p:spPr>
        <p:txBody>
          <a:bodyPr anchor="ctr"/>
          <a:lstStyle>
            <a:lvl1pPr marL="0" lvl="0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54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91160" lvl="1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781685" lvl="2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172845" lvl="3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564005" lvl="4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fld id="{BB962C8B-B14F-4D97-AF65-F5344CB8AC3E}" type="datetime1">
              <a:rPr lang="zh-CN" altLang="en-US" sz="1025" dirty="0">
                <a:solidFill>
                  <a:srgbClr val="000000"/>
                </a:solidFill>
              </a:rPr>
            </a:fld>
            <a:endParaRPr lang="zh-CN" altLang="en-US" sz="1025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7" y="4762"/>
            <a:ext cx="8620125" cy="684847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15616" y="410431"/>
            <a:ext cx="693607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4445"/>
              </a:lnSpc>
              <a:spcBef>
                <a:spcPct val="0"/>
              </a:spcBef>
              <a:spcAft>
                <a:spcPct val="0"/>
              </a:spcAft>
            </a:pPr>
            <a:r>
              <a:rPr sz="4010" b="1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With-high-probability theorem</a:t>
            </a:r>
            <a:endParaRPr sz="4010" b="1" dirty="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5373" y="1248986"/>
            <a:ext cx="7816563" cy="898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10" b="1" dirty="0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T</a:t>
            </a:r>
            <a:r>
              <a:rPr sz="2405" b="1" dirty="0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HEOREM</a:t>
            </a:r>
            <a:r>
              <a:rPr sz="3210" b="1" dirty="0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:</a:t>
            </a:r>
            <a:r>
              <a:rPr sz="3210" dirty="0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r>
              <a:rPr sz="3210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With high probability, every search</a:t>
            </a:r>
            <a:endParaRPr sz="3210" dirty="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marL="1935480" marR="0">
              <a:lnSpc>
                <a:spcPts val="3460"/>
              </a:lnSpc>
              <a:spcBef>
                <a:spcPct val="0"/>
              </a:spcBef>
              <a:spcAft>
                <a:spcPct val="0"/>
              </a:spcAft>
            </a:pPr>
            <a:r>
              <a:rPr sz="3210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in a skip list costs </a:t>
            </a:r>
            <a:r>
              <a:rPr sz="3210" dirty="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O(lg n)</a:t>
            </a:r>
            <a:endParaRPr sz="3210" dirty="0">
              <a:solidFill>
                <a:srgbClr val="009A9A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5496" y="2225535"/>
            <a:ext cx="8234884" cy="2267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10" b="1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•</a:t>
            </a:r>
            <a:r>
              <a:rPr sz="3210" b="1" spc="781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r>
              <a:rPr sz="3210" b="1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I</a:t>
            </a:r>
            <a:r>
              <a:rPr sz="2405" b="1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NFORMALLY</a:t>
            </a:r>
            <a:r>
              <a:rPr sz="3210" b="1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: </a:t>
            </a: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Event </a:t>
            </a:r>
            <a:r>
              <a:rPr sz="321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E </a:t>
            </a: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occurs with high</a:t>
            </a:r>
            <a:endParaRPr sz="321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marL="343535" marR="0">
              <a:lnSpc>
                <a:spcPts val="3460"/>
              </a:lnSpc>
              <a:spcBef>
                <a:spcPts val="50"/>
              </a:spcBef>
              <a:spcAft>
                <a:spcPct val="0"/>
              </a:spcAft>
            </a:pP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probability (w.h.p.) if, for any </a:t>
            </a:r>
            <a:r>
              <a:rPr sz="321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α ≥ 1</a:t>
            </a: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, there is an</a:t>
            </a:r>
            <a:endParaRPr sz="321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marL="343535" marR="0">
              <a:lnSpc>
                <a:spcPts val="3460"/>
              </a:lnSpc>
              <a:spcBef>
                <a:spcPct val="0"/>
              </a:spcBef>
              <a:spcAft>
                <a:spcPct val="0"/>
              </a:spcAft>
            </a:pP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appropriate choice of constants for which</a:t>
            </a:r>
            <a:endParaRPr sz="321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marL="343535" marR="0">
              <a:lnSpc>
                <a:spcPts val="3460"/>
              </a:lnSpc>
              <a:spcBef>
                <a:spcPct val="0"/>
              </a:spcBef>
              <a:spcAft>
                <a:spcPct val="0"/>
              </a:spcAft>
            </a:pPr>
            <a:r>
              <a:rPr sz="321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E </a:t>
            </a: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occurs with probability at least </a:t>
            </a:r>
            <a:r>
              <a:rPr sz="321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1 − O(1/n</a:t>
            </a:r>
            <a:r>
              <a:rPr sz="3160" baseline="3100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α</a:t>
            </a:r>
            <a:r>
              <a:rPr sz="321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)</a:t>
            </a:r>
            <a:endParaRPr sz="3210">
              <a:solidFill>
                <a:srgbClr val="009A9A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marL="458470" marR="0">
              <a:lnSpc>
                <a:spcPts val="3110"/>
              </a:lnSpc>
              <a:spcBef>
                <a:spcPts val="595"/>
              </a:spcBef>
              <a:spcAft>
                <a:spcPct val="0"/>
              </a:spcAft>
            </a:pPr>
            <a:r>
              <a:rPr sz="28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–</a:t>
            </a:r>
            <a:r>
              <a:rPr sz="2810" spc="148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r>
              <a:rPr sz="28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In fact, constant in </a:t>
            </a:r>
            <a:r>
              <a:rPr sz="281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O(lg n) </a:t>
            </a:r>
            <a:r>
              <a:rPr sz="28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depends on </a:t>
            </a:r>
            <a:r>
              <a:rPr sz="281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α</a:t>
            </a:r>
            <a:endParaRPr sz="2810">
              <a:solidFill>
                <a:srgbClr val="009A9A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5373" y="4550759"/>
            <a:ext cx="7552599" cy="454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10" b="1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•</a:t>
            </a:r>
            <a:r>
              <a:rPr sz="3210" b="1" spc="781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r>
              <a:rPr sz="3210" b="1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F</a:t>
            </a:r>
            <a:r>
              <a:rPr sz="2405" b="1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ORMALLY</a:t>
            </a:r>
            <a:r>
              <a:rPr sz="3210" b="1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: </a:t>
            </a: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Parameterized event </a:t>
            </a:r>
            <a:r>
              <a:rPr sz="321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E</a:t>
            </a:r>
            <a:r>
              <a:rPr sz="3210" spc="1102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occurs</a:t>
            </a:r>
            <a:endParaRPr sz="321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36502" y="4776996"/>
            <a:ext cx="292945" cy="3343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330"/>
              </a:lnSpc>
              <a:spcBef>
                <a:spcPct val="0"/>
              </a:spcBef>
              <a:spcAft>
                <a:spcPct val="0"/>
              </a:spcAft>
            </a:pPr>
            <a:r>
              <a:rPr sz="2105">
                <a:solidFill>
                  <a:srgbClr val="009A9A"/>
                </a:solidFill>
                <a:latin typeface="HMVFNA+TimesNewRoman" panose="02020603050405020304"/>
                <a:cs typeface="HMVFNA+TimesNewRoman" panose="02020603050405020304"/>
              </a:rPr>
              <a:t>α</a:t>
            </a:r>
            <a:endParaRPr sz="2105">
              <a:solidFill>
                <a:srgbClr val="009A9A"/>
              </a:solidFill>
              <a:latin typeface="HMVFNA+TimesNewRoman" panose="02020603050405020304"/>
              <a:cs typeface="HMVFNA+TimesNew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9205" y="4990211"/>
            <a:ext cx="7720754" cy="1342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with high probability if, for any </a:t>
            </a:r>
            <a:r>
              <a:rPr sz="321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α ≥ 1</a:t>
            </a: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, there is</a:t>
            </a:r>
            <a:endParaRPr sz="321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marL="0" marR="0">
              <a:lnSpc>
                <a:spcPts val="3460"/>
              </a:lnSpc>
              <a:spcBef>
                <a:spcPct val="0"/>
              </a:spcBef>
              <a:spcAft>
                <a:spcPct val="0"/>
              </a:spcAft>
            </a:pP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an appropriate choice of constants for which</a:t>
            </a:r>
            <a:endParaRPr sz="321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marL="0" marR="0">
              <a:lnSpc>
                <a:spcPts val="3460"/>
              </a:lnSpc>
              <a:spcBef>
                <a:spcPct val="0"/>
              </a:spcBef>
              <a:spcAft>
                <a:spcPct val="0"/>
              </a:spcAft>
            </a:pPr>
            <a:r>
              <a:rPr sz="321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E</a:t>
            </a:r>
            <a:r>
              <a:rPr sz="3210" spc="110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occurs with probability at least</a:t>
            </a:r>
            <a:r>
              <a:rPr sz="3210" spc="-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r>
              <a:rPr sz="321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1 − c</a:t>
            </a:r>
            <a:r>
              <a:rPr sz="3210" spc="299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r>
              <a:rPr sz="321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/n</a:t>
            </a:r>
            <a:r>
              <a:rPr sz="3160" baseline="3100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α</a:t>
            </a:r>
            <a:endParaRPr sz="3160" baseline="31000">
              <a:solidFill>
                <a:srgbClr val="009A9A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77568" y="6095106"/>
            <a:ext cx="293205" cy="3343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330"/>
              </a:lnSpc>
              <a:spcBef>
                <a:spcPct val="0"/>
              </a:spcBef>
              <a:spcAft>
                <a:spcPct val="0"/>
              </a:spcAft>
            </a:pPr>
            <a:r>
              <a:rPr sz="2105">
                <a:solidFill>
                  <a:srgbClr val="009A9A"/>
                </a:solidFill>
                <a:latin typeface="JSKSAG+TimesNewRoman,Italic" panose="02020503050405090304"/>
                <a:cs typeface="JSKSAG+TimesNewRoman,Italic" panose="02020503050405090304"/>
              </a:rPr>
              <a:t>α</a:t>
            </a:r>
            <a:endParaRPr sz="2105">
              <a:solidFill>
                <a:srgbClr val="009A9A"/>
              </a:solidFill>
              <a:latin typeface="JSKSAG+TimesNewRoman,Italic" panose="02020503050405090304"/>
              <a:cs typeface="JSKSAG+TimesNewRoman,Italic" panose="0202050305040509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66961" y="6095106"/>
            <a:ext cx="292945" cy="3343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330"/>
              </a:lnSpc>
              <a:spcBef>
                <a:spcPct val="0"/>
              </a:spcBef>
              <a:spcAft>
                <a:spcPct val="0"/>
              </a:spcAft>
            </a:pPr>
            <a:r>
              <a:rPr sz="2105">
                <a:solidFill>
                  <a:srgbClr val="009A9A"/>
                </a:solidFill>
                <a:latin typeface="HMVFNA+TimesNewRoman" panose="02020603050405020304"/>
                <a:cs typeface="HMVFNA+TimesNewRoman" panose="02020603050405020304"/>
              </a:rPr>
              <a:t>α</a:t>
            </a:r>
            <a:endParaRPr sz="2105">
              <a:solidFill>
                <a:srgbClr val="009A9A"/>
              </a:solidFill>
              <a:latin typeface="HMVFNA+TimesNewRoman" panose="02020603050405020304"/>
              <a:cs typeface="HMVFNA+TimesNewRoman" panose="02020603050405020304"/>
            </a:endParaRPr>
          </a:p>
        </p:txBody>
      </p:sp>
      <p:sp>
        <p:nvSpPr>
          <p:cNvPr id="11" name="日期占位符 1"/>
          <p:cNvSpPr>
            <a:spLocks noGrp="1"/>
          </p:cNvSpPr>
          <p:nvPr>
            <p:ph type="dt" sz="half" idx="10"/>
          </p:nvPr>
        </p:nvSpPr>
        <p:spPr>
          <a:xfrm>
            <a:off x="457472" y="6397925"/>
            <a:ext cx="2132604" cy="343443"/>
          </a:xfrm>
        </p:spPr>
        <p:txBody>
          <a:bodyPr anchor="ctr"/>
          <a:lstStyle>
            <a:lvl1pPr marL="0" lvl="0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54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91160" lvl="1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781685" lvl="2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172845" lvl="3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564005" lvl="4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fld id="{BB962C8B-B14F-4D97-AF65-F5344CB8AC3E}" type="datetime1">
              <a:rPr lang="zh-CN" altLang="en-US" sz="1025" dirty="0">
                <a:solidFill>
                  <a:srgbClr val="000000"/>
                </a:solidFill>
              </a:rPr>
            </a:fld>
            <a:endParaRPr lang="zh-CN" altLang="en-US" sz="1025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7" y="4762"/>
            <a:ext cx="8620125" cy="684847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15616" y="410431"/>
            <a:ext cx="693607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4445"/>
              </a:lnSpc>
              <a:spcBef>
                <a:spcPct val="0"/>
              </a:spcBef>
              <a:spcAft>
                <a:spcPct val="0"/>
              </a:spcAft>
            </a:pPr>
            <a:r>
              <a:rPr sz="4010" b="1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With-high-probability theorem</a:t>
            </a:r>
            <a:endParaRPr sz="4010" b="1" dirty="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5373" y="1289484"/>
            <a:ext cx="7838759" cy="955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10" b="1" dirty="0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T</a:t>
            </a:r>
            <a:r>
              <a:rPr sz="2405" b="1" dirty="0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HEOREM</a:t>
            </a:r>
            <a:r>
              <a:rPr sz="3210" b="1" dirty="0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:</a:t>
            </a:r>
            <a:r>
              <a:rPr sz="3210" dirty="0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r>
              <a:rPr sz="3210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With high probability, every search</a:t>
            </a:r>
            <a:endParaRPr sz="3210" dirty="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marL="1935480" marR="0">
              <a:lnSpc>
                <a:spcPts val="3550"/>
              </a:lnSpc>
              <a:spcBef>
                <a:spcPts val="350"/>
              </a:spcBef>
              <a:spcAft>
                <a:spcPct val="0"/>
              </a:spcAft>
            </a:pPr>
            <a:r>
              <a:rPr sz="3210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in a skip list costs </a:t>
            </a:r>
            <a:r>
              <a:rPr sz="3210" dirty="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O(lg n)</a:t>
            </a:r>
            <a:endParaRPr sz="3210" dirty="0">
              <a:solidFill>
                <a:srgbClr val="009A9A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5496" y="2363840"/>
            <a:ext cx="8234884" cy="1938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10" b="1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•</a:t>
            </a:r>
            <a:r>
              <a:rPr sz="3210" b="1" spc="781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r>
              <a:rPr sz="3210" b="1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I</a:t>
            </a:r>
            <a:r>
              <a:rPr sz="2405" b="1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NFORMALLY</a:t>
            </a:r>
            <a:r>
              <a:rPr sz="3210" b="1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:</a:t>
            </a:r>
            <a:r>
              <a:rPr sz="3210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Event </a:t>
            </a:r>
            <a:r>
              <a:rPr sz="321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E </a:t>
            </a: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occurs with high</a:t>
            </a:r>
            <a:endParaRPr sz="321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marL="343535" marR="0">
              <a:lnSpc>
                <a:spcPts val="3550"/>
              </a:lnSpc>
              <a:spcBef>
                <a:spcPts val="350"/>
              </a:spcBef>
              <a:spcAft>
                <a:spcPct val="0"/>
              </a:spcAft>
            </a:pP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probability (w.h.p.) if, for any </a:t>
            </a:r>
            <a:r>
              <a:rPr sz="321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α ≥ 1</a:t>
            </a: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, there is an</a:t>
            </a:r>
            <a:endParaRPr sz="321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marL="343535" marR="0">
              <a:lnSpc>
                <a:spcPts val="3550"/>
              </a:lnSpc>
              <a:spcBef>
                <a:spcPts val="295"/>
              </a:spcBef>
              <a:spcAft>
                <a:spcPct val="0"/>
              </a:spcAft>
            </a:pP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appropriate choice of constants for which</a:t>
            </a:r>
            <a:endParaRPr sz="321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marL="343535" marR="0">
              <a:lnSpc>
                <a:spcPts val="3550"/>
              </a:lnSpc>
              <a:spcBef>
                <a:spcPts val="275"/>
              </a:spcBef>
              <a:spcAft>
                <a:spcPct val="0"/>
              </a:spcAft>
            </a:pPr>
            <a:r>
              <a:rPr sz="321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E </a:t>
            </a: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occurs with probability at least </a:t>
            </a:r>
            <a:r>
              <a:rPr sz="321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1 − O(1/n</a:t>
            </a:r>
            <a:r>
              <a:rPr sz="3160" baseline="3100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α</a:t>
            </a:r>
            <a:r>
              <a:rPr sz="321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)</a:t>
            </a:r>
            <a:endParaRPr sz="3210">
              <a:solidFill>
                <a:srgbClr val="009A9A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5509" y="4413274"/>
            <a:ext cx="7388541" cy="954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10" b="1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•</a:t>
            </a:r>
            <a:r>
              <a:rPr sz="3210" b="1" spc="781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r>
              <a:rPr sz="3210" b="1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I</a:t>
            </a:r>
            <a:r>
              <a:rPr sz="2405" b="1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DEA</a:t>
            </a:r>
            <a:r>
              <a:rPr sz="3210" b="1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:</a:t>
            </a:r>
            <a:r>
              <a:rPr sz="3210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Can make </a:t>
            </a:r>
            <a:r>
              <a:rPr sz="3210" b="1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error probability</a:t>
            </a: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r>
              <a:rPr sz="321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O(1/n</a:t>
            </a:r>
            <a:r>
              <a:rPr sz="3160" baseline="3100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α</a:t>
            </a:r>
            <a:r>
              <a:rPr sz="321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)</a:t>
            </a:r>
            <a:endParaRPr sz="3210">
              <a:solidFill>
                <a:srgbClr val="009A9A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marL="343535" marR="0">
              <a:lnSpc>
                <a:spcPts val="3550"/>
              </a:lnSpc>
              <a:spcBef>
                <a:spcPts val="345"/>
              </a:spcBef>
              <a:spcAft>
                <a:spcPct val="0"/>
              </a:spcAft>
            </a:pP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very small by setting </a:t>
            </a:r>
            <a:r>
              <a:rPr sz="321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α </a:t>
            </a: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large, e.g., </a:t>
            </a:r>
            <a:r>
              <a:rPr sz="321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100</a:t>
            </a:r>
            <a:endParaRPr sz="3210">
              <a:solidFill>
                <a:srgbClr val="009A9A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5126" y="5490672"/>
            <a:ext cx="8182971" cy="955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•</a:t>
            </a:r>
            <a:r>
              <a:rPr sz="3210" spc="779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Almost certainly, bound remains true for entire</a:t>
            </a:r>
            <a:endParaRPr sz="321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marL="343535" marR="0">
              <a:lnSpc>
                <a:spcPts val="3550"/>
              </a:lnSpc>
              <a:spcBef>
                <a:spcPts val="350"/>
              </a:spcBef>
              <a:spcAft>
                <a:spcPct val="0"/>
              </a:spcAft>
            </a:pP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execution of polynomial-time algorithm</a:t>
            </a:r>
            <a:endParaRPr sz="321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8" name="日期占位符 1"/>
          <p:cNvSpPr>
            <a:spLocks noGrp="1"/>
          </p:cNvSpPr>
          <p:nvPr>
            <p:ph type="dt" sz="half" idx="10"/>
          </p:nvPr>
        </p:nvSpPr>
        <p:spPr>
          <a:xfrm>
            <a:off x="457472" y="6541941"/>
            <a:ext cx="2132604" cy="343443"/>
          </a:xfrm>
        </p:spPr>
        <p:txBody>
          <a:bodyPr anchor="ctr"/>
          <a:lstStyle>
            <a:lvl1pPr marL="0" lvl="0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54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91160" lvl="1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781685" lvl="2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172845" lvl="3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564005" lvl="4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fld id="{BB962C8B-B14F-4D97-AF65-F5344CB8AC3E}" type="datetime1">
              <a:rPr lang="zh-CN" altLang="en-US" sz="1025" dirty="0">
                <a:solidFill>
                  <a:srgbClr val="000000"/>
                </a:solidFill>
              </a:rPr>
            </a:fld>
            <a:endParaRPr lang="zh-CN" altLang="en-US" sz="1025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7" y="4762"/>
            <a:ext cx="8620125" cy="684847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75997" y="2103620"/>
            <a:ext cx="7344962" cy="22294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object 3"/>
          <p:cNvSpPr txBox="1"/>
          <p:nvPr/>
        </p:nvSpPr>
        <p:spPr>
          <a:xfrm>
            <a:off x="971600" y="410431"/>
            <a:ext cx="7205099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4445"/>
              </a:lnSpc>
              <a:spcBef>
                <a:spcPct val="0"/>
              </a:spcBef>
              <a:spcAft>
                <a:spcPct val="0"/>
              </a:spcAft>
            </a:pPr>
            <a:r>
              <a:rPr sz="4010" b="1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Boole’s inequality / union bound</a:t>
            </a:r>
            <a:endParaRPr sz="4010" b="1" dirty="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3846" y="1365896"/>
            <a:ext cx="1330022" cy="454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Recall:</a:t>
            </a:r>
            <a:endParaRPr sz="321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3846" y="2246023"/>
            <a:ext cx="6547378" cy="454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10" b="1" dirty="0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B</a:t>
            </a:r>
            <a:r>
              <a:rPr sz="2405" b="1" dirty="0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OOLE</a:t>
            </a:r>
            <a:r>
              <a:rPr sz="3210" b="1" dirty="0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’</a:t>
            </a:r>
            <a:r>
              <a:rPr sz="2405" b="1" dirty="0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S</a:t>
            </a:r>
            <a:r>
              <a:rPr sz="2405" b="1" spc="202" dirty="0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r>
              <a:rPr sz="3210" b="1" dirty="0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I</a:t>
            </a:r>
            <a:r>
              <a:rPr sz="2405" b="1" dirty="0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NEQUALITY</a:t>
            </a:r>
            <a:r>
              <a:rPr sz="2405" b="1" spc="199" dirty="0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r>
              <a:rPr sz="3210" b="1" dirty="0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/ U</a:t>
            </a:r>
            <a:r>
              <a:rPr sz="2405" b="1" dirty="0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NION</a:t>
            </a:r>
            <a:r>
              <a:rPr sz="2405" b="1" spc="201" dirty="0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r>
              <a:rPr sz="3210" b="1" dirty="0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B</a:t>
            </a:r>
            <a:r>
              <a:rPr sz="2405" b="1" dirty="0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OUND</a:t>
            </a:r>
            <a:r>
              <a:rPr sz="3210" b="1" dirty="0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:</a:t>
            </a:r>
            <a:endParaRPr sz="3210" b="1" dirty="0">
              <a:solidFill>
                <a:srgbClr val="CC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87478" y="2735204"/>
            <a:ext cx="6322000" cy="454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10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For any random events </a:t>
            </a:r>
            <a:r>
              <a:rPr sz="3210" dirty="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E</a:t>
            </a:r>
            <a:r>
              <a:rPr sz="3210" spc="255" dirty="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r>
              <a:rPr sz="3210" dirty="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, E</a:t>
            </a:r>
            <a:r>
              <a:rPr sz="3210" spc="253" dirty="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r>
              <a:rPr sz="3210" dirty="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, …, E</a:t>
            </a:r>
            <a:r>
              <a:rPr sz="3210" spc="661" dirty="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r>
              <a:rPr sz="3210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,</a:t>
            </a:r>
            <a:endParaRPr sz="3210" dirty="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85691" y="2961441"/>
            <a:ext cx="872627" cy="3343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330"/>
              </a:lnSpc>
              <a:spcBef>
                <a:spcPct val="0"/>
              </a:spcBef>
              <a:spcAft>
                <a:spcPct val="0"/>
              </a:spcAft>
            </a:pPr>
            <a:r>
              <a:rPr sz="2105">
                <a:solidFill>
                  <a:srgbClr val="009A9A"/>
                </a:solidFill>
                <a:latin typeface="QRSFQJ+TimesNewRoman" panose="02020603050405020304"/>
                <a:cs typeface="QRSFQJ+TimesNewRoman" panose="02020603050405020304"/>
              </a:rPr>
              <a:t>1</a:t>
            </a:r>
            <a:r>
              <a:rPr sz="2105" spc="3035">
                <a:solidFill>
                  <a:srgbClr val="009A9A"/>
                </a:solidFill>
                <a:latin typeface="QRSFQJ+TimesNewRoman" panose="02020603050405020304"/>
                <a:cs typeface="QRSFQJ+TimesNewRoman" panose="02020603050405020304"/>
              </a:rPr>
              <a:t> </a:t>
            </a:r>
            <a:r>
              <a:rPr sz="2105">
                <a:solidFill>
                  <a:srgbClr val="009A9A"/>
                </a:solidFill>
                <a:latin typeface="QRSFQJ+TimesNewRoman" panose="02020603050405020304"/>
                <a:cs typeface="QRSFQJ+TimesNewRoman" panose="02020603050405020304"/>
              </a:rPr>
              <a:t>2</a:t>
            </a:r>
            <a:endParaRPr sz="2105">
              <a:solidFill>
                <a:srgbClr val="009A9A"/>
              </a:solidFill>
              <a:latin typeface="QRSFQJ+TimesNewRoman" panose="02020603050405020304"/>
              <a:cs typeface="QRSFQJ+TimesNew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69153" y="2961441"/>
            <a:ext cx="271528" cy="3343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330"/>
              </a:lnSpc>
              <a:spcBef>
                <a:spcPct val="0"/>
              </a:spcBef>
              <a:spcAft>
                <a:spcPct val="0"/>
              </a:spcAft>
            </a:pPr>
            <a:r>
              <a:rPr sz="2105">
                <a:solidFill>
                  <a:srgbClr val="009A9A"/>
                </a:solidFill>
                <a:latin typeface="JKDPVB+TimesNewRoman,Italic" panose="02020503050405090304"/>
                <a:cs typeface="JKDPVB+TimesNewRoman,Italic" panose="02020503050405090304"/>
              </a:rPr>
              <a:t>k</a:t>
            </a:r>
            <a:endParaRPr sz="2105">
              <a:solidFill>
                <a:srgbClr val="009A9A"/>
              </a:solidFill>
              <a:latin typeface="JKDPVB+TimesNewRoman,Italic" panose="02020503050405090304"/>
              <a:cs typeface="JKDPVB+TimesNewRoman,Italic" panose="0202050305040509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60663" y="3184585"/>
            <a:ext cx="3997124" cy="503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930"/>
              </a:lnSpc>
              <a:spcBef>
                <a:spcPct val="0"/>
              </a:spcBef>
              <a:spcAft>
                <a:spcPct val="0"/>
              </a:spcAft>
            </a:pPr>
            <a:r>
              <a:rPr sz="321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Pr{E</a:t>
            </a:r>
            <a:r>
              <a:rPr sz="3210" spc="1046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r>
              <a:rPr sz="321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∪ E</a:t>
            </a:r>
            <a:r>
              <a:rPr sz="3210" spc="1058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r>
              <a:rPr sz="321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∪ … ∪ E</a:t>
            </a:r>
            <a:r>
              <a:rPr sz="3210" spc="137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r>
              <a:rPr sz="321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}</a:t>
            </a:r>
            <a:endParaRPr sz="3210">
              <a:solidFill>
                <a:srgbClr val="009A9A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66943" y="3457357"/>
            <a:ext cx="286546" cy="3343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330"/>
              </a:lnSpc>
              <a:spcBef>
                <a:spcPct val="0"/>
              </a:spcBef>
              <a:spcAft>
                <a:spcPct val="0"/>
              </a:spcAft>
            </a:pPr>
            <a:r>
              <a:rPr sz="2105">
                <a:solidFill>
                  <a:srgbClr val="009A9A"/>
                </a:solidFill>
                <a:latin typeface="QRSFQJ+TimesNewRoman" panose="02020603050405020304"/>
                <a:cs typeface="QRSFQJ+TimesNewRoman" panose="02020603050405020304"/>
              </a:rPr>
              <a:t>1</a:t>
            </a:r>
            <a:endParaRPr sz="2105">
              <a:solidFill>
                <a:srgbClr val="009A9A"/>
              </a:solidFill>
              <a:latin typeface="QRSFQJ+TimesNewRoman" panose="02020603050405020304"/>
              <a:cs typeface="QRSFQJ+TimesNew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09060" y="3457357"/>
            <a:ext cx="286546" cy="3343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330"/>
              </a:lnSpc>
              <a:spcBef>
                <a:spcPct val="0"/>
              </a:spcBef>
              <a:spcAft>
                <a:spcPct val="0"/>
              </a:spcAft>
            </a:pPr>
            <a:r>
              <a:rPr sz="2105">
                <a:solidFill>
                  <a:srgbClr val="009A9A"/>
                </a:solidFill>
                <a:latin typeface="QRSFQJ+TimesNewRoman" panose="02020603050405020304"/>
                <a:cs typeface="QRSFQJ+TimesNewRoman" panose="02020603050405020304"/>
              </a:rPr>
              <a:t>2</a:t>
            </a:r>
            <a:endParaRPr sz="2105">
              <a:solidFill>
                <a:srgbClr val="009A9A"/>
              </a:solidFill>
              <a:latin typeface="QRSFQJ+TimesNewRoman" panose="02020603050405020304"/>
              <a:cs typeface="QRSFQJ+TimesNewRoman" panose="020206030504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77296" y="3457357"/>
            <a:ext cx="271528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330"/>
              </a:lnSpc>
              <a:spcBef>
                <a:spcPct val="0"/>
              </a:spcBef>
              <a:spcAft>
                <a:spcPct val="0"/>
              </a:spcAft>
            </a:pPr>
            <a:r>
              <a:rPr sz="2105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k</a:t>
            </a:r>
            <a:endParaRPr sz="2105">
              <a:solidFill>
                <a:srgbClr val="009A9A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33446" y="3712517"/>
            <a:ext cx="5679795" cy="454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1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≤</a:t>
            </a:r>
            <a:r>
              <a:rPr sz="3210" spc="812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r>
              <a:rPr sz="321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Pr{E</a:t>
            </a:r>
            <a:r>
              <a:rPr sz="3210" spc="252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r>
              <a:rPr sz="321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} + Pr{E</a:t>
            </a:r>
            <a:r>
              <a:rPr sz="3210" spc="252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r>
              <a:rPr sz="321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} + … + Pr{E</a:t>
            </a:r>
            <a:r>
              <a:rPr sz="3210" spc="133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r>
              <a:rPr sz="321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}</a:t>
            </a:r>
            <a:endParaRPr sz="3210">
              <a:solidFill>
                <a:srgbClr val="009A9A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68471" y="3938754"/>
            <a:ext cx="286546" cy="3343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330"/>
              </a:lnSpc>
              <a:spcBef>
                <a:spcPct val="0"/>
              </a:spcBef>
              <a:spcAft>
                <a:spcPct val="0"/>
              </a:spcAft>
            </a:pPr>
            <a:r>
              <a:rPr sz="2105">
                <a:solidFill>
                  <a:srgbClr val="009A9A"/>
                </a:solidFill>
                <a:latin typeface="QRSFQJ+TimesNewRoman" panose="02020603050405020304"/>
                <a:cs typeface="QRSFQJ+TimesNewRoman" panose="02020603050405020304"/>
              </a:rPr>
              <a:t>1</a:t>
            </a:r>
            <a:endParaRPr sz="2105">
              <a:solidFill>
                <a:srgbClr val="009A9A"/>
              </a:solidFill>
              <a:latin typeface="QRSFQJ+TimesNewRoman" panose="02020603050405020304"/>
              <a:cs typeface="QRSFQJ+TimesNewRoman" panose="020206030504050203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36449" y="3938754"/>
            <a:ext cx="286546" cy="3343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330"/>
              </a:lnSpc>
              <a:spcBef>
                <a:spcPct val="0"/>
              </a:spcBef>
              <a:spcAft>
                <a:spcPct val="0"/>
              </a:spcAft>
            </a:pPr>
            <a:r>
              <a:rPr sz="2105">
                <a:solidFill>
                  <a:srgbClr val="009A9A"/>
                </a:solidFill>
                <a:latin typeface="QRSFQJ+TimesNewRoman" panose="02020603050405020304"/>
                <a:cs typeface="QRSFQJ+TimesNewRoman" panose="02020603050405020304"/>
              </a:rPr>
              <a:t>2</a:t>
            </a:r>
            <a:endParaRPr sz="2105">
              <a:solidFill>
                <a:srgbClr val="009A9A"/>
              </a:solidFill>
              <a:latin typeface="QRSFQJ+TimesNewRoman" panose="02020603050405020304"/>
              <a:cs typeface="QRSFQJ+TimesNewRoman" panose="020206030504050203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546492" y="3938754"/>
            <a:ext cx="271528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330"/>
              </a:lnSpc>
              <a:spcBef>
                <a:spcPct val="0"/>
              </a:spcBef>
              <a:spcAft>
                <a:spcPct val="0"/>
              </a:spcAft>
            </a:pPr>
            <a:r>
              <a:rPr sz="2105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k</a:t>
            </a:r>
            <a:endParaRPr sz="2105">
              <a:solidFill>
                <a:srgbClr val="009A9A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43717" y="4812166"/>
            <a:ext cx="7810250" cy="454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10" b="1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Application to with-high-probability events:</a:t>
            </a:r>
            <a:endParaRPr sz="3210" b="1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87459" y="5298128"/>
            <a:ext cx="6735679" cy="454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If </a:t>
            </a:r>
            <a:r>
              <a:rPr sz="321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k = n</a:t>
            </a:r>
            <a:r>
              <a:rPr sz="3160" baseline="3100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O(1)</a:t>
            </a: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, and each </a:t>
            </a:r>
            <a:r>
              <a:rPr sz="321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E</a:t>
            </a:r>
            <a:r>
              <a:rPr sz="3210" spc="584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occurs with high</a:t>
            </a:r>
            <a:endParaRPr sz="321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76885" y="5527365"/>
            <a:ext cx="227128" cy="3343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330"/>
              </a:lnSpc>
              <a:spcBef>
                <a:spcPct val="0"/>
              </a:spcBef>
              <a:spcAft>
                <a:spcPct val="0"/>
              </a:spcAft>
            </a:pPr>
            <a:r>
              <a:rPr sz="2105">
                <a:solidFill>
                  <a:srgbClr val="009A9A"/>
                </a:solidFill>
                <a:latin typeface="JKDPVB+TimesNewRoman,Italic" panose="02020503050405090304"/>
                <a:cs typeface="JKDPVB+TimesNewRoman,Italic" panose="02020503050405090304"/>
              </a:rPr>
              <a:t>i</a:t>
            </a:r>
            <a:endParaRPr sz="2105">
              <a:solidFill>
                <a:srgbClr val="009A9A"/>
              </a:solidFill>
              <a:latin typeface="JKDPVB+TimesNewRoman,Italic" panose="02020503050405090304"/>
              <a:cs typeface="JKDPVB+TimesNewRoman,Italic" panose="020205030504050903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87571" y="5753177"/>
            <a:ext cx="7235313" cy="503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930"/>
              </a:lnSpc>
              <a:spcBef>
                <a:spcPct val="0"/>
              </a:spcBef>
              <a:spcAft>
                <a:spcPct val="0"/>
              </a:spcAft>
            </a:pP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probability, then so does</a:t>
            </a:r>
            <a:r>
              <a:rPr sz="3210" spc="11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r>
              <a:rPr sz="321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E</a:t>
            </a:r>
            <a:r>
              <a:rPr sz="3210" spc="1047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r>
              <a:rPr sz="321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∩ E</a:t>
            </a:r>
            <a:r>
              <a:rPr sz="3210" spc="1058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r>
              <a:rPr sz="321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∩ … ∩ E</a:t>
            </a:r>
            <a:endParaRPr sz="3210">
              <a:solidFill>
                <a:srgbClr val="009A9A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547021" y="6024044"/>
            <a:ext cx="286546" cy="3343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330"/>
              </a:lnSpc>
              <a:spcBef>
                <a:spcPct val="0"/>
              </a:spcBef>
              <a:spcAft>
                <a:spcPct val="0"/>
              </a:spcAft>
            </a:pPr>
            <a:r>
              <a:rPr sz="2105">
                <a:solidFill>
                  <a:srgbClr val="009A9A"/>
                </a:solidFill>
                <a:latin typeface="QRSFQJ+TimesNewRoman" panose="02020603050405020304"/>
                <a:cs typeface="QRSFQJ+TimesNewRoman" panose="02020603050405020304"/>
              </a:rPr>
              <a:t>1</a:t>
            </a:r>
            <a:endParaRPr sz="2105">
              <a:solidFill>
                <a:srgbClr val="009A9A"/>
              </a:solidFill>
              <a:latin typeface="QRSFQJ+TimesNewRoman" panose="02020603050405020304"/>
              <a:cs typeface="QRSFQJ+TimesNewRoman" panose="020206030504050203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445628" y="6024044"/>
            <a:ext cx="286546" cy="3343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330"/>
              </a:lnSpc>
              <a:spcBef>
                <a:spcPct val="0"/>
              </a:spcBef>
              <a:spcAft>
                <a:spcPct val="0"/>
              </a:spcAft>
            </a:pPr>
            <a:r>
              <a:rPr sz="2105">
                <a:solidFill>
                  <a:srgbClr val="009A9A"/>
                </a:solidFill>
                <a:latin typeface="QRSFQJ+TimesNewRoman" panose="02020603050405020304"/>
                <a:cs typeface="QRSFQJ+TimesNewRoman" panose="02020603050405020304"/>
              </a:rPr>
              <a:t>2</a:t>
            </a:r>
            <a:endParaRPr sz="2105">
              <a:solidFill>
                <a:srgbClr val="009A9A"/>
              </a:solidFill>
              <a:latin typeface="QRSFQJ+TimesNewRoman" panose="02020603050405020304"/>
              <a:cs typeface="QRSFQJ+TimesNewRoman" panose="020206030504050203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270354" y="6024044"/>
            <a:ext cx="271528" cy="3343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330"/>
              </a:lnSpc>
              <a:spcBef>
                <a:spcPct val="0"/>
              </a:spcBef>
              <a:spcAft>
                <a:spcPct val="0"/>
              </a:spcAft>
            </a:pPr>
            <a:r>
              <a:rPr sz="2105">
                <a:solidFill>
                  <a:srgbClr val="009A9A"/>
                </a:solidFill>
                <a:latin typeface="JKDPVB+TimesNewRoman,Italic" panose="02020503050405090304"/>
                <a:cs typeface="JKDPVB+TimesNewRoman,Italic" panose="02020503050405090304"/>
              </a:rPr>
              <a:t>k</a:t>
            </a:r>
            <a:endParaRPr sz="2105">
              <a:solidFill>
                <a:srgbClr val="009A9A"/>
              </a:solidFill>
              <a:latin typeface="JKDPVB+TimesNewRoman,Italic" panose="02020503050405090304"/>
              <a:cs typeface="JKDPVB+TimesNewRoman,Italic" panose="02020503050405090304"/>
            </a:endParaRPr>
          </a:p>
        </p:txBody>
      </p:sp>
      <p:sp>
        <p:nvSpPr>
          <p:cNvPr id="25" name="日期占位符 1"/>
          <p:cNvSpPr>
            <a:spLocks noGrp="1"/>
          </p:cNvSpPr>
          <p:nvPr>
            <p:ph type="dt" sz="half" idx="10"/>
          </p:nvPr>
        </p:nvSpPr>
        <p:spPr>
          <a:xfrm>
            <a:off x="457472" y="6188762"/>
            <a:ext cx="2132604" cy="343443"/>
          </a:xfrm>
        </p:spPr>
        <p:txBody>
          <a:bodyPr anchor="ctr"/>
          <a:lstStyle>
            <a:lvl1pPr marL="0" lvl="0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54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91160" lvl="1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781685" lvl="2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172845" lvl="3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564005" lvl="4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fld id="{BB962C8B-B14F-4D97-AF65-F5344CB8AC3E}" type="datetime1">
              <a:rPr lang="zh-CN" altLang="en-US" sz="1025" dirty="0">
                <a:solidFill>
                  <a:srgbClr val="000000"/>
                </a:solidFill>
              </a:rPr>
            </a:fld>
            <a:endParaRPr lang="zh-CN" altLang="en-US" sz="1025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7" y="4762"/>
            <a:ext cx="8620125" cy="684847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090492" y="380772"/>
            <a:ext cx="4497732" cy="626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4885"/>
              </a:lnSpc>
              <a:spcBef>
                <a:spcPct val="0"/>
              </a:spcBef>
              <a:spcAft>
                <a:spcPct val="0"/>
              </a:spcAft>
            </a:pPr>
            <a:r>
              <a:rPr sz="4410" b="1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Analysis Warmup</a:t>
            </a:r>
            <a:endParaRPr sz="4410" b="1" dirty="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5372" y="1365896"/>
            <a:ext cx="5296932" cy="454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10" b="1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L</a:t>
            </a:r>
            <a:r>
              <a:rPr sz="2405" b="1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EMMA</a:t>
            </a:r>
            <a:r>
              <a:rPr sz="3210" b="1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: </a:t>
            </a: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With high probability,</a:t>
            </a:r>
            <a:endParaRPr sz="321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9350" y="1855037"/>
            <a:ext cx="6154528" cy="454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1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n</a:t>
            </a: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-element skip list has </a:t>
            </a:r>
            <a:r>
              <a:rPr sz="321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O(lg n) </a:t>
            </a: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levels</a:t>
            </a:r>
            <a:endParaRPr sz="321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5608" y="2440252"/>
            <a:ext cx="1420152" cy="454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10" b="1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P</a:t>
            </a:r>
            <a:r>
              <a:rPr sz="2405" b="1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ROOF</a:t>
            </a:r>
            <a:r>
              <a:rPr sz="3210" b="1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:</a:t>
            </a:r>
            <a:endParaRPr sz="3210" b="1">
              <a:solidFill>
                <a:srgbClr val="CC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5264" y="3026326"/>
            <a:ext cx="8766325" cy="1948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•</a:t>
            </a:r>
            <a:r>
              <a:rPr sz="3210" spc="781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Error probability for having at most </a:t>
            </a:r>
            <a:r>
              <a:rPr sz="321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c lg n </a:t>
            </a: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levels</a:t>
            </a:r>
            <a:endParaRPr sz="321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marL="546735" marR="0">
              <a:lnSpc>
                <a:spcPts val="3550"/>
              </a:lnSpc>
              <a:spcBef>
                <a:spcPts val="350"/>
              </a:spcBef>
              <a:spcAft>
                <a:spcPct val="0"/>
              </a:spcAft>
            </a:pPr>
            <a:r>
              <a:rPr sz="321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= Pr{</a:t>
            </a: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more than </a:t>
            </a:r>
            <a:r>
              <a:rPr sz="321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c lg n </a:t>
            </a: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levels</a:t>
            </a:r>
            <a:r>
              <a:rPr sz="321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}</a:t>
            </a:r>
            <a:endParaRPr sz="3210">
              <a:solidFill>
                <a:srgbClr val="009A9A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marL="546735" marR="0">
              <a:lnSpc>
                <a:spcPts val="3550"/>
              </a:lnSpc>
              <a:spcBef>
                <a:spcPts val="295"/>
              </a:spcBef>
              <a:spcAft>
                <a:spcPct val="0"/>
              </a:spcAft>
            </a:pPr>
            <a:r>
              <a:rPr sz="321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≤ n · Pr{</a:t>
            </a: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element</a:t>
            </a:r>
            <a:r>
              <a:rPr sz="3210" spc="-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r>
              <a:rPr sz="321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x </a:t>
            </a: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promoted at least </a:t>
            </a:r>
            <a:r>
              <a:rPr sz="321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c lg n </a:t>
            </a: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times</a:t>
            </a:r>
            <a:r>
              <a:rPr sz="321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}</a:t>
            </a:r>
            <a:endParaRPr sz="3210">
              <a:solidFill>
                <a:srgbClr val="009A9A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marL="3667760" marR="0">
              <a:lnSpc>
                <a:spcPts val="3550"/>
              </a:lnSpc>
              <a:spcBef>
                <a:spcPts val="350"/>
              </a:spcBef>
              <a:spcAft>
                <a:spcPct val="0"/>
              </a:spcAft>
            </a:pP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(by Boole’s Inequality)</a:t>
            </a:r>
            <a:endParaRPr sz="321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2237" y="4977961"/>
            <a:ext cx="2381630" cy="1442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1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= n · (1/2</a:t>
            </a:r>
            <a:r>
              <a:rPr sz="3160" baseline="3100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c</a:t>
            </a:r>
            <a:r>
              <a:rPr sz="3160" spc="-263" baseline="3100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r>
              <a:rPr sz="3160" baseline="3100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lg n</a:t>
            </a:r>
            <a:r>
              <a:rPr sz="321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)</a:t>
            </a:r>
            <a:endParaRPr sz="3210">
              <a:solidFill>
                <a:srgbClr val="009A9A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marL="0" marR="0">
              <a:lnSpc>
                <a:spcPts val="3550"/>
              </a:lnSpc>
              <a:spcBef>
                <a:spcPts val="325"/>
              </a:spcBef>
              <a:spcAft>
                <a:spcPct val="0"/>
              </a:spcAft>
            </a:pPr>
            <a:r>
              <a:rPr sz="321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= n · (1/n</a:t>
            </a:r>
            <a:r>
              <a:rPr sz="3160" baseline="3100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c</a:t>
            </a:r>
            <a:r>
              <a:rPr sz="321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)</a:t>
            </a:r>
            <a:endParaRPr sz="3210">
              <a:solidFill>
                <a:srgbClr val="009A9A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marL="0" marR="0">
              <a:lnSpc>
                <a:spcPts val="3550"/>
              </a:lnSpc>
              <a:spcBef>
                <a:spcPts val="270"/>
              </a:spcBef>
              <a:spcAft>
                <a:spcPct val="0"/>
              </a:spcAft>
            </a:pPr>
            <a:r>
              <a:rPr sz="321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= 1/n</a:t>
            </a:r>
            <a:r>
              <a:rPr sz="3160" baseline="3100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c</a:t>
            </a:r>
            <a:r>
              <a:rPr sz="3160" spc="-263" baseline="3100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r>
              <a:rPr sz="3160" baseline="3100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−</a:t>
            </a:r>
            <a:r>
              <a:rPr sz="3160" spc="-257" baseline="3100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r>
              <a:rPr sz="3160" baseline="3100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1</a:t>
            </a:r>
            <a:endParaRPr sz="3160" baseline="31000">
              <a:solidFill>
                <a:srgbClr val="009A9A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9" name="日期占位符 1"/>
          <p:cNvSpPr>
            <a:spLocks noGrp="1"/>
          </p:cNvSpPr>
          <p:nvPr>
            <p:ph type="dt" sz="half" idx="10"/>
          </p:nvPr>
        </p:nvSpPr>
        <p:spPr>
          <a:xfrm>
            <a:off x="457472" y="6541941"/>
            <a:ext cx="2132604" cy="343443"/>
          </a:xfrm>
        </p:spPr>
        <p:txBody>
          <a:bodyPr anchor="ctr"/>
          <a:lstStyle>
            <a:lvl1pPr marL="0" lvl="0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54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91160" lvl="1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781685" lvl="2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172845" lvl="3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564005" lvl="4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fld id="{BB962C8B-B14F-4D97-AF65-F5344CB8AC3E}" type="datetime1">
              <a:rPr lang="zh-CN" altLang="en-US" sz="1025" dirty="0">
                <a:solidFill>
                  <a:srgbClr val="000000"/>
                </a:solidFill>
              </a:rPr>
            </a:fld>
            <a:endParaRPr lang="zh-CN" altLang="en-US" sz="1025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7" y="4762"/>
            <a:ext cx="8620125" cy="684847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267744" y="332656"/>
            <a:ext cx="4497732" cy="626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4885"/>
              </a:lnSpc>
              <a:spcBef>
                <a:spcPct val="0"/>
              </a:spcBef>
              <a:spcAft>
                <a:spcPct val="0"/>
              </a:spcAft>
            </a:pPr>
            <a:r>
              <a:rPr sz="4410" b="1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Analysis Warmup</a:t>
            </a:r>
            <a:endParaRPr sz="4410" b="1" dirty="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5372" y="1365896"/>
            <a:ext cx="5296932" cy="454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10" b="1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L</a:t>
            </a:r>
            <a:r>
              <a:rPr sz="2405" b="1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EMMA</a:t>
            </a:r>
            <a:r>
              <a:rPr sz="3210" b="1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: </a:t>
            </a: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With high probability,</a:t>
            </a:r>
            <a:endParaRPr sz="321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9350" y="1855037"/>
            <a:ext cx="6154528" cy="454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1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n</a:t>
            </a: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-element skip list has </a:t>
            </a:r>
            <a:r>
              <a:rPr sz="321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O(lg n) </a:t>
            </a: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levels</a:t>
            </a:r>
            <a:endParaRPr sz="321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5608" y="2440252"/>
            <a:ext cx="1420152" cy="454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10" b="1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P</a:t>
            </a:r>
            <a:r>
              <a:rPr sz="2405" b="1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ROOF</a:t>
            </a:r>
            <a:r>
              <a:rPr sz="3210" b="1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:</a:t>
            </a:r>
            <a:endParaRPr sz="3210" b="1">
              <a:solidFill>
                <a:srgbClr val="CC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5264" y="3026326"/>
            <a:ext cx="8386001" cy="951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•</a:t>
            </a:r>
            <a:r>
              <a:rPr sz="3210" spc="781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Error probability for having at most </a:t>
            </a:r>
            <a:r>
              <a:rPr sz="321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c lg n </a:t>
            </a: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levels</a:t>
            </a:r>
            <a:endParaRPr sz="321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marL="546735" marR="0">
              <a:lnSpc>
                <a:spcPts val="3550"/>
              </a:lnSpc>
              <a:spcBef>
                <a:spcPts val="325"/>
              </a:spcBef>
              <a:spcAft>
                <a:spcPct val="0"/>
              </a:spcAft>
            </a:pPr>
            <a:r>
              <a:rPr sz="321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≤ 1/n</a:t>
            </a:r>
            <a:r>
              <a:rPr sz="3160" baseline="3100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c</a:t>
            </a:r>
            <a:r>
              <a:rPr sz="3160" spc="-263" baseline="3100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r>
              <a:rPr sz="3160" baseline="3100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−</a:t>
            </a:r>
            <a:r>
              <a:rPr sz="3160" spc="-257" baseline="3100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r>
              <a:rPr sz="3160" baseline="3100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1</a:t>
            </a:r>
            <a:endParaRPr sz="3160" baseline="31000">
              <a:solidFill>
                <a:srgbClr val="009A9A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5373" y="4100691"/>
            <a:ext cx="6869643" cy="951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•</a:t>
            </a:r>
            <a:r>
              <a:rPr sz="3210" spc="781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This probability is polynomially small,</a:t>
            </a:r>
            <a:endParaRPr sz="321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marL="343535" marR="0">
              <a:lnSpc>
                <a:spcPts val="3550"/>
              </a:lnSpc>
              <a:spcBef>
                <a:spcPts val="325"/>
              </a:spcBef>
              <a:spcAft>
                <a:spcPct val="0"/>
              </a:spcAft>
            </a:pP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i.e., at most </a:t>
            </a:r>
            <a:r>
              <a:rPr sz="321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n</a:t>
            </a:r>
            <a:r>
              <a:rPr sz="3160" baseline="3100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α </a:t>
            </a: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for </a:t>
            </a:r>
            <a:r>
              <a:rPr sz="321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α = c − 1</a:t>
            </a: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.</a:t>
            </a:r>
            <a:endParaRPr sz="321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5024" y="5174988"/>
            <a:ext cx="8365103" cy="955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•</a:t>
            </a:r>
            <a:r>
              <a:rPr sz="3210" spc="78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We can make </a:t>
            </a:r>
            <a:r>
              <a:rPr sz="321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α </a:t>
            </a: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arbitrarily large by choosing the</a:t>
            </a:r>
            <a:endParaRPr sz="321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marL="344170" marR="0">
              <a:lnSpc>
                <a:spcPts val="3550"/>
              </a:lnSpc>
              <a:spcBef>
                <a:spcPts val="350"/>
              </a:spcBef>
              <a:spcAft>
                <a:spcPct val="0"/>
              </a:spcAft>
            </a:pP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constant </a:t>
            </a:r>
            <a:r>
              <a:rPr sz="321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c </a:t>
            </a: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in the </a:t>
            </a:r>
            <a:r>
              <a:rPr sz="321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O(lg n) </a:t>
            </a: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bound accordingly.</a:t>
            </a:r>
            <a:endParaRPr sz="321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10" name="日期占位符 1"/>
          <p:cNvSpPr>
            <a:spLocks noGrp="1"/>
          </p:cNvSpPr>
          <p:nvPr>
            <p:ph type="dt" sz="half" idx="10"/>
          </p:nvPr>
        </p:nvSpPr>
        <p:spPr>
          <a:xfrm>
            <a:off x="457472" y="6188762"/>
            <a:ext cx="2132604" cy="343443"/>
          </a:xfrm>
        </p:spPr>
        <p:txBody>
          <a:bodyPr anchor="ctr"/>
          <a:lstStyle>
            <a:lvl1pPr marL="0" lvl="0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54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91160" lvl="1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781685" lvl="2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172845" lvl="3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564005" lvl="4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fld id="{BB962C8B-B14F-4D97-AF65-F5344CB8AC3E}" type="datetime1">
              <a:rPr lang="zh-CN" altLang="en-US" sz="1025" dirty="0">
                <a:solidFill>
                  <a:srgbClr val="000000"/>
                </a:solidFill>
              </a:rPr>
            </a:fld>
            <a:endParaRPr lang="zh-CN" altLang="en-US" sz="1025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7" y="4762"/>
            <a:ext cx="8620125" cy="684847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361719" y="380772"/>
            <a:ext cx="4226505" cy="626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4885"/>
              </a:lnSpc>
              <a:spcBef>
                <a:spcPct val="0"/>
              </a:spcBef>
              <a:spcAft>
                <a:spcPct val="0"/>
              </a:spcAft>
            </a:pPr>
            <a:r>
              <a:rPr sz="4410" b="1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Proof of theorem</a:t>
            </a:r>
            <a:endParaRPr sz="4410" b="1" dirty="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8745" y="1325398"/>
            <a:ext cx="8791515" cy="2522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10" b="1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T</a:t>
            </a:r>
            <a:r>
              <a:rPr sz="2405" b="1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HEOREM</a:t>
            </a:r>
            <a:r>
              <a:rPr sz="3210" b="1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:</a:t>
            </a:r>
            <a:r>
              <a:rPr sz="3210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With high probability, every search</a:t>
            </a:r>
            <a:endParaRPr sz="321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marL="1935480" marR="0">
              <a:lnSpc>
                <a:spcPts val="3460"/>
              </a:lnSpc>
              <a:spcBef>
                <a:spcPct val="0"/>
              </a:spcBef>
              <a:spcAft>
                <a:spcPct val="0"/>
              </a:spcAft>
            </a:pP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in an </a:t>
            </a:r>
            <a:r>
              <a:rPr sz="321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n</a:t>
            </a: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-element skip list costs </a:t>
            </a:r>
            <a:r>
              <a:rPr sz="321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O(lg n)</a:t>
            </a:r>
            <a:endParaRPr sz="3210">
              <a:solidFill>
                <a:srgbClr val="009A9A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marL="635" marR="0">
              <a:lnSpc>
                <a:spcPts val="3550"/>
              </a:lnSpc>
              <a:spcBef>
                <a:spcPts val="675"/>
              </a:spcBef>
              <a:spcAft>
                <a:spcPct val="0"/>
              </a:spcAft>
            </a:pPr>
            <a:r>
              <a:rPr sz="3210" b="1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C</a:t>
            </a:r>
            <a:r>
              <a:rPr sz="2405" b="1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OOL </a:t>
            </a:r>
            <a:r>
              <a:rPr sz="3210" b="1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I</a:t>
            </a:r>
            <a:r>
              <a:rPr sz="2405" b="1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DEA</a:t>
            </a:r>
            <a:r>
              <a:rPr sz="3210" b="1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:</a:t>
            </a:r>
            <a:r>
              <a:rPr sz="3210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Analyze search backwards—leaf to root</a:t>
            </a:r>
            <a:endParaRPr sz="321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marL="0" marR="0">
              <a:lnSpc>
                <a:spcPts val="3550"/>
              </a:lnSpc>
              <a:spcBef>
                <a:spcPts val="670"/>
              </a:spcBef>
              <a:spcAft>
                <a:spcPct val="0"/>
              </a:spcAft>
            </a:pP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•</a:t>
            </a:r>
            <a:r>
              <a:rPr sz="3210" spc="779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Search starts [ends] at leaf (node in bottom level)</a:t>
            </a:r>
            <a:endParaRPr sz="321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marL="0" marR="0">
              <a:lnSpc>
                <a:spcPts val="3550"/>
              </a:lnSpc>
              <a:spcBef>
                <a:spcPts val="670"/>
              </a:spcBef>
              <a:spcAft>
                <a:spcPct val="0"/>
              </a:spcAft>
            </a:pP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•</a:t>
            </a:r>
            <a:r>
              <a:rPr sz="3210" spc="78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At each node visited:</a:t>
            </a:r>
            <a:endParaRPr sz="321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7434" y="3901877"/>
            <a:ext cx="7341793" cy="1657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110"/>
              </a:lnSpc>
              <a:spcBef>
                <a:spcPct val="0"/>
              </a:spcBef>
              <a:spcAft>
                <a:spcPct val="0"/>
              </a:spcAft>
            </a:pPr>
            <a:r>
              <a:rPr sz="2810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–</a:t>
            </a:r>
            <a:r>
              <a:rPr sz="2810" spc="149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r>
              <a:rPr sz="2810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If node wasn’t promoted higher (got </a:t>
            </a:r>
            <a:r>
              <a:rPr sz="2005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TAILS</a:t>
            </a:r>
            <a:r>
              <a:rPr sz="2005" spc="200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r>
              <a:rPr sz="2810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here),</a:t>
            </a:r>
            <a:endParaRPr sz="2810" dirty="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marL="286385" marR="0">
              <a:lnSpc>
                <a:spcPts val="3035"/>
              </a:lnSpc>
              <a:spcBef>
                <a:spcPct val="0"/>
              </a:spcBef>
              <a:spcAft>
                <a:spcPct val="0"/>
              </a:spcAft>
            </a:pPr>
            <a:r>
              <a:rPr sz="2810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then we go [came from] left</a:t>
            </a:r>
            <a:endParaRPr sz="2810" dirty="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marL="0" marR="0">
              <a:lnSpc>
                <a:spcPts val="3110"/>
              </a:lnSpc>
              <a:spcBef>
                <a:spcPts val="595"/>
              </a:spcBef>
              <a:spcAft>
                <a:spcPct val="0"/>
              </a:spcAft>
            </a:pPr>
            <a:r>
              <a:rPr sz="2810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–</a:t>
            </a:r>
            <a:r>
              <a:rPr sz="2810" spc="149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r>
              <a:rPr sz="2810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If node was promoted higher (got </a:t>
            </a:r>
            <a:r>
              <a:rPr sz="3010" baseline="0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HEADS</a:t>
            </a:r>
            <a:r>
              <a:rPr sz="3010" spc="196" baseline="0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r>
              <a:rPr sz="2810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here),</a:t>
            </a:r>
            <a:endParaRPr sz="2810" dirty="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marL="286385" marR="0">
              <a:lnSpc>
                <a:spcPts val="3030"/>
              </a:lnSpc>
              <a:spcBef>
                <a:spcPts val="50"/>
              </a:spcBef>
              <a:spcAft>
                <a:spcPct val="0"/>
              </a:spcAft>
            </a:pPr>
            <a:r>
              <a:rPr sz="2810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then we go [came from] up</a:t>
            </a:r>
            <a:endParaRPr sz="2810" dirty="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8745" y="5877272"/>
            <a:ext cx="6870052" cy="454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10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•</a:t>
            </a:r>
            <a:r>
              <a:rPr sz="3210" spc="779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r>
              <a:rPr sz="3210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Search stops [starts] at the root (or </a:t>
            </a:r>
            <a:r>
              <a:rPr sz="3210" dirty="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−∞</a:t>
            </a:r>
            <a:r>
              <a:rPr sz="3210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)</a:t>
            </a:r>
            <a:endParaRPr sz="3210" dirty="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7" name="日期占位符 1"/>
          <p:cNvSpPr>
            <a:spLocks noGrp="1"/>
          </p:cNvSpPr>
          <p:nvPr>
            <p:ph type="dt" sz="half" idx="10"/>
          </p:nvPr>
        </p:nvSpPr>
        <p:spPr>
          <a:xfrm>
            <a:off x="457472" y="6397925"/>
            <a:ext cx="2132604" cy="343443"/>
          </a:xfrm>
        </p:spPr>
        <p:txBody>
          <a:bodyPr anchor="ctr"/>
          <a:lstStyle>
            <a:lvl1pPr marL="0" lvl="0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54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91160" lvl="1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781685" lvl="2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172845" lvl="3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564005" lvl="4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fld id="{BB962C8B-B14F-4D97-AF65-F5344CB8AC3E}" type="datetime1">
              <a:rPr lang="zh-CN" altLang="en-US" sz="1025" dirty="0">
                <a:solidFill>
                  <a:srgbClr val="000000"/>
                </a:solidFill>
              </a:rPr>
            </a:fld>
            <a:endParaRPr lang="zh-CN" altLang="en-US" sz="1025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7" y="4762"/>
            <a:ext cx="8620125" cy="684847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361719" y="380772"/>
            <a:ext cx="4226505" cy="626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4885"/>
              </a:lnSpc>
              <a:spcBef>
                <a:spcPct val="0"/>
              </a:spcBef>
              <a:spcAft>
                <a:spcPct val="0"/>
              </a:spcAft>
            </a:pPr>
            <a:r>
              <a:rPr sz="4410" b="1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Proof of theorem</a:t>
            </a:r>
            <a:endParaRPr sz="4410" b="1" dirty="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8959" y="1325398"/>
            <a:ext cx="8791301" cy="1440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10" b="1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T</a:t>
            </a:r>
            <a:r>
              <a:rPr sz="2405" b="1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HEOREM</a:t>
            </a:r>
            <a:r>
              <a:rPr sz="3210" b="1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:</a:t>
            </a:r>
            <a:r>
              <a:rPr sz="3210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With high probability, every search</a:t>
            </a:r>
            <a:endParaRPr sz="321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marL="1935480" marR="0">
              <a:lnSpc>
                <a:spcPts val="3460"/>
              </a:lnSpc>
              <a:spcBef>
                <a:spcPct val="0"/>
              </a:spcBef>
              <a:spcAft>
                <a:spcPct val="0"/>
              </a:spcAft>
            </a:pP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in an </a:t>
            </a:r>
            <a:r>
              <a:rPr sz="321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n</a:t>
            </a: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-element skip list costs </a:t>
            </a:r>
            <a:r>
              <a:rPr sz="321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O(lg n)</a:t>
            </a:r>
            <a:endParaRPr sz="3210">
              <a:solidFill>
                <a:srgbClr val="009A9A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marL="0" marR="0">
              <a:lnSpc>
                <a:spcPts val="3550"/>
              </a:lnSpc>
              <a:spcBef>
                <a:spcPts val="675"/>
              </a:spcBef>
              <a:spcAft>
                <a:spcPct val="0"/>
              </a:spcAft>
            </a:pPr>
            <a:r>
              <a:rPr sz="3210" b="1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C</a:t>
            </a:r>
            <a:r>
              <a:rPr sz="2405" b="1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OOL </a:t>
            </a:r>
            <a:r>
              <a:rPr sz="3210" b="1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I</a:t>
            </a:r>
            <a:r>
              <a:rPr sz="2405" b="1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DEA</a:t>
            </a:r>
            <a:r>
              <a:rPr sz="3210" b="1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: </a:t>
            </a: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Analyze search backwards—leaf to root</a:t>
            </a:r>
            <a:endParaRPr sz="321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8745" y="2838331"/>
            <a:ext cx="1420152" cy="454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10" b="1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P</a:t>
            </a:r>
            <a:r>
              <a:rPr sz="2405" b="1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ROOF</a:t>
            </a:r>
            <a:r>
              <a:rPr sz="3210" b="1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:</a:t>
            </a:r>
            <a:endParaRPr sz="3210" b="1">
              <a:solidFill>
                <a:srgbClr val="CC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8038" y="3374745"/>
            <a:ext cx="8677303" cy="286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635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•</a:t>
            </a:r>
            <a:r>
              <a:rPr sz="3210" spc="78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Search makes “up” and “left” moves</a:t>
            </a:r>
            <a:endParaRPr sz="321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marL="344805" marR="0">
              <a:lnSpc>
                <a:spcPts val="3460"/>
              </a:lnSpc>
              <a:spcBef>
                <a:spcPct val="0"/>
              </a:spcBef>
              <a:spcAft>
                <a:spcPct val="0"/>
              </a:spcAft>
            </a:pP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until it reaches the root (or </a:t>
            </a:r>
            <a:r>
              <a:rPr sz="321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−∞</a:t>
            </a: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)</a:t>
            </a:r>
            <a:endParaRPr sz="321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marL="635" marR="0">
              <a:lnSpc>
                <a:spcPts val="3550"/>
              </a:lnSpc>
              <a:spcBef>
                <a:spcPts val="670"/>
              </a:spcBef>
              <a:spcAft>
                <a:spcPct val="0"/>
              </a:spcAft>
            </a:pP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•</a:t>
            </a:r>
            <a:r>
              <a:rPr sz="3210" spc="779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Number of “up” moves</a:t>
            </a:r>
            <a:r>
              <a:rPr sz="3210" spc="12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r>
              <a:rPr sz="321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&lt; </a:t>
            </a: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number of levels</a:t>
            </a:r>
            <a:endParaRPr sz="321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marL="4279900" marR="0">
              <a:lnSpc>
                <a:spcPts val="3460"/>
              </a:lnSpc>
              <a:spcBef>
                <a:spcPct val="0"/>
              </a:spcBef>
              <a:spcAft>
                <a:spcPct val="0"/>
              </a:spcAft>
            </a:pPr>
            <a:r>
              <a:rPr sz="321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≤ c lg n </a:t>
            </a: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w.h.p.</a:t>
            </a:r>
            <a:r>
              <a:rPr sz="3210" spc="1602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(Lemma)</a:t>
            </a:r>
            <a:endParaRPr sz="321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marL="0" marR="0">
              <a:lnSpc>
                <a:spcPts val="3930"/>
              </a:lnSpc>
              <a:spcBef>
                <a:spcPts val="320"/>
              </a:spcBef>
              <a:spcAft>
                <a:spcPct val="0"/>
              </a:spcAft>
            </a:pP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•</a:t>
            </a:r>
            <a:r>
              <a:rPr sz="3210" spc="781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⇒ w.h.p., number of moves is at most the number</a:t>
            </a:r>
            <a:endParaRPr sz="321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marL="343535" marR="0">
              <a:lnSpc>
                <a:spcPts val="3390"/>
              </a:lnSpc>
              <a:spcBef>
                <a:spcPct val="0"/>
              </a:spcBef>
              <a:spcAft>
                <a:spcPct val="0"/>
              </a:spcAft>
            </a:pP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of times we need to flip a coin to get</a:t>
            </a:r>
            <a:r>
              <a:rPr sz="3210" spc="16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r>
              <a:rPr sz="321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c lg n </a:t>
            </a:r>
            <a:r>
              <a:rPr sz="2405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HEAD</a:t>
            </a: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s</a:t>
            </a:r>
            <a:endParaRPr sz="321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7" name="日期占位符 1"/>
          <p:cNvSpPr>
            <a:spLocks noGrp="1"/>
          </p:cNvSpPr>
          <p:nvPr>
            <p:ph type="dt" sz="half" idx="10"/>
          </p:nvPr>
        </p:nvSpPr>
        <p:spPr>
          <a:xfrm>
            <a:off x="457472" y="6397925"/>
            <a:ext cx="2132604" cy="343443"/>
          </a:xfrm>
        </p:spPr>
        <p:txBody>
          <a:bodyPr anchor="ctr"/>
          <a:lstStyle>
            <a:lvl1pPr marL="0" lvl="0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54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91160" lvl="1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781685" lvl="2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172845" lvl="3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564005" lvl="4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fld id="{BB962C8B-B14F-4D97-AF65-F5344CB8AC3E}" type="datetime1">
              <a:rPr lang="zh-CN" altLang="en-US" sz="1025" dirty="0">
                <a:solidFill>
                  <a:srgbClr val="000000"/>
                </a:solidFill>
              </a:rPr>
            </a:fld>
            <a:endParaRPr lang="zh-CN" altLang="en-US" sz="1025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7" y="4762"/>
            <a:ext cx="8620125" cy="684847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807411" y="380772"/>
            <a:ext cx="5356877" cy="626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4885"/>
              </a:lnSpc>
              <a:spcBef>
                <a:spcPct val="0"/>
              </a:spcBef>
              <a:spcAft>
                <a:spcPct val="0"/>
              </a:spcAft>
            </a:pPr>
            <a:r>
              <a:rPr sz="4410" b="1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Coin flipping analysis</a:t>
            </a:r>
            <a:endParaRPr sz="4410" b="1" dirty="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8959" y="1365896"/>
            <a:ext cx="7892180" cy="454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10" b="1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C</a:t>
            </a:r>
            <a:r>
              <a:rPr sz="2405" b="1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LAIM</a:t>
            </a:r>
            <a:r>
              <a:rPr sz="3210" b="1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:</a:t>
            </a:r>
            <a:r>
              <a:rPr sz="3210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Number of coin flips until </a:t>
            </a:r>
            <a:r>
              <a:rPr sz="321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c lg n </a:t>
            </a:r>
            <a:r>
              <a:rPr sz="2405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HEAD</a:t>
            </a: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s</a:t>
            </a:r>
            <a:endParaRPr sz="321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32412" y="1855037"/>
            <a:ext cx="5176834" cy="454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1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= Θ(lg n)</a:t>
            </a:r>
            <a:r>
              <a:rPr sz="3210" spc="-306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with high probability</a:t>
            </a:r>
            <a:endParaRPr sz="321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9167" y="2440252"/>
            <a:ext cx="1420152" cy="454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10" b="1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P</a:t>
            </a:r>
            <a:r>
              <a:rPr sz="2405" b="1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ROOF</a:t>
            </a:r>
            <a:r>
              <a:rPr sz="3210" b="1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:</a:t>
            </a:r>
            <a:endParaRPr sz="3210" b="1">
              <a:solidFill>
                <a:srgbClr val="CC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8038" y="3026325"/>
            <a:ext cx="7082228" cy="282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635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Obviously </a:t>
            </a:r>
            <a:r>
              <a:rPr sz="321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Ω(lg n)</a:t>
            </a: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: at least </a:t>
            </a:r>
            <a:r>
              <a:rPr sz="321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c lg n</a:t>
            </a:r>
            <a:endParaRPr sz="3210">
              <a:solidFill>
                <a:srgbClr val="009A9A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marL="635" marR="0">
              <a:lnSpc>
                <a:spcPts val="3550"/>
              </a:lnSpc>
              <a:spcBef>
                <a:spcPts val="1065"/>
              </a:spcBef>
              <a:spcAft>
                <a:spcPct val="0"/>
              </a:spcAft>
            </a:pP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Prove </a:t>
            </a:r>
            <a:r>
              <a:rPr sz="321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O(lg n) </a:t>
            </a: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“by example”:</a:t>
            </a:r>
            <a:endParaRPr sz="321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marL="635" marR="0">
              <a:lnSpc>
                <a:spcPts val="3550"/>
              </a:lnSpc>
              <a:spcBef>
                <a:spcPts val="1055"/>
              </a:spcBef>
              <a:spcAft>
                <a:spcPct val="0"/>
              </a:spcAft>
            </a:pP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•</a:t>
            </a:r>
            <a:r>
              <a:rPr sz="3210" spc="78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Say we make </a:t>
            </a:r>
            <a:r>
              <a:rPr sz="321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10 c lg n </a:t>
            </a: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flips</a:t>
            </a:r>
            <a:endParaRPr sz="321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marL="0" marR="0">
              <a:lnSpc>
                <a:spcPts val="3550"/>
              </a:lnSpc>
              <a:spcBef>
                <a:spcPts val="1065"/>
              </a:spcBef>
              <a:spcAft>
                <a:spcPct val="0"/>
              </a:spcAft>
            </a:pP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•</a:t>
            </a:r>
            <a:r>
              <a:rPr sz="3210" spc="78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When are there at least </a:t>
            </a:r>
            <a:r>
              <a:rPr sz="321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c lg n </a:t>
            </a:r>
            <a:r>
              <a:rPr sz="2405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HEAD</a:t>
            </a: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s?</a:t>
            </a:r>
            <a:endParaRPr sz="321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marL="635" marR="0">
              <a:lnSpc>
                <a:spcPts val="3550"/>
              </a:lnSpc>
              <a:spcBef>
                <a:spcPts val="1065"/>
              </a:spcBef>
              <a:spcAft>
                <a:spcPct val="0"/>
              </a:spcAft>
            </a:pP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(Later generalize to arbitrary values of</a:t>
            </a:r>
            <a:r>
              <a:rPr sz="3210" spc="-15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r>
              <a:rPr sz="321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10</a:t>
            </a: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)</a:t>
            </a:r>
            <a:endParaRPr sz="321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8" name="日期占位符 1"/>
          <p:cNvSpPr>
            <a:spLocks noGrp="1"/>
          </p:cNvSpPr>
          <p:nvPr>
            <p:ph type="dt" sz="half" idx="10"/>
          </p:nvPr>
        </p:nvSpPr>
        <p:spPr>
          <a:xfrm>
            <a:off x="457472" y="6188762"/>
            <a:ext cx="2132604" cy="343443"/>
          </a:xfrm>
        </p:spPr>
        <p:txBody>
          <a:bodyPr anchor="ctr"/>
          <a:lstStyle>
            <a:lvl1pPr marL="0" lvl="0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54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91160" lvl="1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781685" lvl="2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172845" lvl="3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564005" lvl="4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fld id="{BB962C8B-B14F-4D97-AF65-F5344CB8AC3E}" type="datetime1">
              <a:rPr lang="zh-CN" altLang="en-US" sz="1025" dirty="0">
                <a:solidFill>
                  <a:srgbClr val="000000"/>
                </a:solidFill>
              </a:rPr>
            </a:fld>
            <a:endParaRPr lang="zh-CN" altLang="en-US" sz="1025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7" y="4762"/>
            <a:ext cx="8620125" cy="684847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275856" y="380772"/>
            <a:ext cx="2319108" cy="626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4885"/>
              </a:lnSpc>
              <a:spcBef>
                <a:spcPct val="0"/>
              </a:spcBef>
              <a:spcAft>
                <a:spcPct val="0"/>
              </a:spcAft>
            </a:pPr>
            <a:r>
              <a:rPr sz="4410" b="1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Skip lists</a:t>
            </a:r>
            <a:endParaRPr sz="4410" b="1" dirty="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7434" y="1595133"/>
            <a:ext cx="7856862" cy="1519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10" dirty="0">
                <a:solidFill>
                  <a:srgbClr val="000000"/>
                </a:solidFill>
                <a:latin typeface="HMNMHR+TimesNewRoman" panose="02020603050405020304"/>
                <a:cs typeface="HMNMHR+TimesNewRoman" panose="02020603050405020304"/>
              </a:rPr>
              <a:t>•</a:t>
            </a:r>
            <a:r>
              <a:rPr sz="3210" spc="779" dirty="0">
                <a:solidFill>
                  <a:srgbClr val="000000"/>
                </a:solidFill>
                <a:latin typeface="HMNMHR+TimesNewRoman" panose="02020603050405020304"/>
                <a:cs typeface="HMNMHR+TimesNewRoman" panose="02020603050405020304"/>
              </a:rPr>
              <a:t> </a:t>
            </a:r>
            <a:r>
              <a:rPr sz="3210" dirty="0">
                <a:solidFill>
                  <a:srgbClr val="000000"/>
                </a:solidFill>
                <a:latin typeface="HMNMHR+TimesNewRoman" panose="02020603050405020304"/>
                <a:cs typeface="HMNMHR+TimesNewRoman" panose="02020603050405020304"/>
              </a:rPr>
              <a:t>Simple randomized dynamic search structure</a:t>
            </a:r>
            <a:endParaRPr sz="3210" dirty="0">
              <a:solidFill>
                <a:srgbClr val="000000"/>
              </a:solidFill>
              <a:latin typeface="HMNMHR+TimesNewRoman" panose="02020603050405020304"/>
              <a:cs typeface="HMNMHR+TimesNewRoman" panose="02020603050405020304"/>
            </a:endParaRPr>
          </a:p>
          <a:p>
            <a:pPr marL="458470" marR="0">
              <a:lnSpc>
                <a:spcPts val="3110"/>
              </a:lnSpc>
              <a:spcBef>
                <a:spcPts val="955"/>
              </a:spcBef>
              <a:spcAft>
                <a:spcPct val="0"/>
              </a:spcAft>
            </a:pPr>
            <a:r>
              <a:rPr sz="2810" dirty="0">
                <a:solidFill>
                  <a:srgbClr val="000000"/>
                </a:solidFill>
                <a:latin typeface="HMNMHR+TimesNewRoman" panose="02020603050405020304"/>
                <a:cs typeface="HMNMHR+TimesNewRoman" panose="02020603050405020304"/>
              </a:rPr>
              <a:t>–</a:t>
            </a:r>
            <a:r>
              <a:rPr sz="2810" spc="148" dirty="0">
                <a:solidFill>
                  <a:srgbClr val="000000"/>
                </a:solidFill>
                <a:latin typeface="HMNMHR+TimesNewRoman" panose="02020603050405020304"/>
                <a:cs typeface="HMNMHR+TimesNewRoman" panose="02020603050405020304"/>
              </a:rPr>
              <a:t> </a:t>
            </a:r>
            <a:r>
              <a:rPr sz="2810" dirty="0">
                <a:solidFill>
                  <a:srgbClr val="000000"/>
                </a:solidFill>
                <a:latin typeface="HMNMHR+TimesNewRoman" panose="02020603050405020304"/>
                <a:cs typeface="HMNMHR+TimesNewRoman" panose="02020603050405020304"/>
              </a:rPr>
              <a:t>Invented by William Pugh in 1989</a:t>
            </a:r>
            <a:endParaRPr sz="2810" dirty="0">
              <a:solidFill>
                <a:srgbClr val="000000"/>
              </a:solidFill>
              <a:latin typeface="HMNMHR+TimesNewRoman" panose="02020603050405020304"/>
              <a:cs typeface="HMNMHR+TimesNewRoman" panose="02020603050405020304"/>
            </a:endParaRPr>
          </a:p>
          <a:p>
            <a:pPr marL="458470" marR="0">
              <a:lnSpc>
                <a:spcPts val="3110"/>
              </a:lnSpc>
              <a:spcBef>
                <a:spcPts val="935"/>
              </a:spcBef>
              <a:spcAft>
                <a:spcPct val="0"/>
              </a:spcAft>
            </a:pPr>
            <a:r>
              <a:rPr sz="2810" dirty="0">
                <a:solidFill>
                  <a:srgbClr val="000000"/>
                </a:solidFill>
                <a:latin typeface="HMNMHR+TimesNewRoman" panose="02020603050405020304"/>
                <a:cs typeface="HMNMHR+TimesNewRoman" panose="02020603050405020304"/>
              </a:rPr>
              <a:t>–</a:t>
            </a:r>
            <a:r>
              <a:rPr sz="2810" spc="148" dirty="0">
                <a:solidFill>
                  <a:srgbClr val="000000"/>
                </a:solidFill>
                <a:latin typeface="HMNMHR+TimesNewRoman" panose="02020603050405020304"/>
                <a:cs typeface="HMNMHR+TimesNewRoman" panose="02020603050405020304"/>
              </a:rPr>
              <a:t> </a:t>
            </a:r>
            <a:r>
              <a:rPr sz="2810" dirty="0">
                <a:solidFill>
                  <a:srgbClr val="000000"/>
                </a:solidFill>
                <a:latin typeface="HMNMHR+TimesNewRoman" panose="02020603050405020304"/>
                <a:cs typeface="HMNMHR+TimesNewRoman" panose="02020603050405020304"/>
              </a:rPr>
              <a:t>Easy to implement</a:t>
            </a:r>
            <a:endParaRPr sz="2810" dirty="0">
              <a:solidFill>
                <a:srgbClr val="000000"/>
              </a:solidFill>
              <a:latin typeface="HMNMHR+TimesNewRoman" panose="02020603050405020304"/>
              <a:cs typeface="HMNMHR+TimesNew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7434" y="3209724"/>
            <a:ext cx="7866249" cy="144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•</a:t>
            </a:r>
            <a:r>
              <a:rPr sz="3210" spc="78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Maintains a dynamic set of</a:t>
            </a:r>
            <a:r>
              <a:rPr sz="3210" spc="-11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r>
              <a:rPr sz="321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n </a:t>
            </a: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elements in</a:t>
            </a:r>
            <a:endParaRPr sz="321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marL="343535" marR="0">
              <a:lnSpc>
                <a:spcPts val="3550"/>
              </a:lnSpc>
              <a:spcBef>
                <a:spcPts val="345"/>
              </a:spcBef>
              <a:spcAft>
                <a:spcPct val="0"/>
              </a:spcAft>
            </a:pPr>
            <a:r>
              <a:rPr sz="321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O(lg n) </a:t>
            </a: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time per operation in expectation and</a:t>
            </a:r>
            <a:endParaRPr sz="321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marL="344170" marR="0">
              <a:lnSpc>
                <a:spcPts val="3550"/>
              </a:lnSpc>
              <a:spcBef>
                <a:spcPts val="300"/>
              </a:spcBef>
              <a:spcAft>
                <a:spcPct val="0"/>
              </a:spcAft>
            </a:pP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with high probability</a:t>
            </a:r>
            <a:endParaRPr sz="321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5906" y="4759223"/>
            <a:ext cx="7063136" cy="917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110"/>
              </a:lnSpc>
              <a:spcBef>
                <a:spcPct val="0"/>
              </a:spcBef>
              <a:spcAft>
                <a:spcPct val="0"/>
              </a:spcAft>
            </a:pPr>
            <a:r>
              <a:rPr sz="28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–</a:t>
            </a:r>
            <a:r>
              <a:rPr sz="2810" spc="149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r>
              <a:rPr sz="28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Strong guarantee on tail of distribution of </a:t>
            </a:r>
            <a:r>
              <a:rPr sz="281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T(n)</a:t>
            </a:r>
            <a:endParaRPr sz="2810">
              <a:solidFill>
                <a:srgbClr val="009A9A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marL="0" marR="0">
              <a:lnSpc>
                <a:spcPts val="3110"/>
              </a:lnSpc>
              <a:spcBef>
                <a:spcPts val="935"/>
              </a:spcBef>
              <a:spcAft>
                <a:spcPct val="0"/>
              </a:spcAft>
            </a:pPr>
            <a:r>
              <a:rPr sz="281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–</a:t>
            </a:r>
            <a:r>
              <a:rPr sz="2810" spc="15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r>
              <a:rPr sz="281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O(lg n) </a:t>
            </a:r>
            <a:r>
              <a:rPr sz="28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“almost always”</a:t>
            </a:r>
            <a:endParaRPr sz="281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12" name="日期占位符 1"/>
          <p:cNvSpPr>
            <a:spLocks noGrp="1"/>
          </p:cNvSpPr>
          <p:nvPr>
            <p:ph type="dt" sz="half" idx="10"/>
          </p:nvPr>
        </p:nvSpPr>
        <p:spPr>
          <a:xfrm>
            <a:off x="457472" y="6188762"/>
            <a:ext cx="2132604" cy="343443"/>
          </a:xfrm>
        </p:spPr>
        <p:txBody>
          <a:bodyPr anchor="ctr"/>
          <a:lstStyle>
            <a:lvl1pPr marL="0" lvl="0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54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91160" lvl="1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781685" lvl="2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172845" lvl="3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564005" lvl="4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fld id="{BB962C8B-B14F-4D97-AF65-F5344CB8AC3E}" type="datetime1">
              <a:rPr lang="zh-CN" altLang="en-US" sz="1025" dirty="0">
                <a:solidFill>
                  <a:srgbClr val="000000"/>
                </a:solidFill>
              </a:rPr>
            </a:fld>
            <a:endParaRPr lang="zh-CN" altLang="en-US" sz="1025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图片 5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7" y="4762"/>
            <a:ext cx="8620125" cy="684847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879419" y="380772"/>
            <a:ext cx="5356877" cy="626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4885"/>
              </a:lnSpc>
              <a:spcBef>
                <a:spcPct val="0"/>
              </a:spcBef>
              <a:spcAft>
                <a:spcPct val="0"/>
              </a:spcAft>
            </a:pPr>
            <a:r>
              <a:rPr sz="4410" b="1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Coin flipping analysis</a:t>
            </a:r>
            <a:endParaRPr sz="4410" b="1" dirty="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8959" y="1365896"/>
            <a:ext cx="7892180" cy="454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10" b="1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C</a:t>
            </a:r>
            <a:r>
              <a:rPr sz="2405" b="1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LAIM</a:t>
            </a:r>
            <a:r>
              <a:rPr sz="3210" b="1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:</a:t>
            </a:r>
            <a:r>
              <a:rPr sz="3210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Number of coin flips until </a:t>
            </a:r>
            <a:r>
              <a:rPr sz="321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c lg n </a:t>
            </a:r>
            <a:r>
              <a:rPr sz="2405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HEAD</a:t>
            </a: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s</a:t>
            </a:r>
            <a:endParaRPr sz="321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32412" y="1855037"/>
            <a:ext cx="5176834" cy="454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1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= Θ(lg n)</a:t>
            </a:r>
            <a:r>
              <a:rPr sz="3210" spc="-306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with high probability</a:t>
            </a:r>
            <a:endParaRPr sz="321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9167" y="2440252"/>
            <a:ext cx="1420152" cy="454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10" b="1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P</a:t>
            </a:r>
            <a:r>
              <a:rPr sz="2405" b="1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ROOF</a:t>
            </a:r>
            <a:r>
              <a:rPr sz="3210" b="1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:</a:t>
            </a:r>
            <a:endParaRPr sz="3210" b="1">
              <a:solidFill>
                <a:srgbClr val="CC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8685" y="3025509"/>
            <a:ext cx="4879341" cy="454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10" dirty="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•</a:t>
            </a:r>
            <a:r>
              <a:rPr sz="3210" spc="781" dirty="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r>
              <a:rPr sz="3210" dirty="0" err="1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Pr</a:t>
            </a:r>
            <a:r>
              <a:rPr sz="3210" dirty="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{</a:t>
            </a:r>
            <a:r>
              <a:rPr sz="3210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exactly </a:t>
            </a:r>
            <a:r>
              <a:rPr sz="3210" dirty="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c lg n </a:t>
            </a:r>
            <a:r>
              <a:rPr sz="2405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HEAD</a:t>
            </a:r>
            <a:r>
              <a:rPr sz="3210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s</a:t>
            </a:r>
            <a:r>
              <a:rPr sz="3210" dirty="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}</a:t>
            </a:r>
            <a:r>
              <a:rPr sz="3210" spc="10" dirty="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r>
              <a:rPr sz="3210" dirty="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=</a:t>
            </a:r>
            <a:endParaRPr sz="3210" dirty="0">
              <a:solidFill>
                <a:srgbClr val="009A9A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593079" y="3849765"/>
            <a:ext cx="3418484" cy="4479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110"/>
              </a:lnSpc>
              <a:spcBef>
                <a:spcPct val="0"/>
              </a:spcBef>
              <a:spcAft>
                <a:spcPct val="0"/>
              </a:spcAft>
            </a:pPr>
            <a:r>
              <a:rPr sz="2810" dirty="0">
                <a:solidFill>
                  <a:srgbClr val="000000"/>
                </a:solidFill>
                <a:latin typeface="FQUUED+TimesNewRoman" panose="02020603050405020304"/>
                <a:cs typeface="FQUUED+TimesNewRoman" panose="02020603050405020304"/>
              </a:rPr>
              <a:t>orders</a:t>
            </a:r>
            <a:r>
              <a:rPr sz="2810" spc="2798" dirty="0">
                <a:solidFill>
                  <a:srgbClr val="000000"/>
                </a:solidFill>
                <a:latin typeface="FQUUED+TimesNewRoman" panose="02020603050405020304"/>
                <a:cs typeface="FQUUED+TimesNewRoman" panose="02020603050405020304"/>
              </a:rPr>
              <a:t> </a:t>
            </a:r>
            <a:r>
              <a:rPr sz="2005" dirty="0">
                <a:solidFill>
                  <a:srgbClr val="000000"/>
                </a:solidFill>
                <a:latin typeface="FQUUED+TimesNewRoman" panose="02020603050405020304"/>
                <a:cs typeface="FQUUED+TimesNewRoman" panose="02020603050405020304"/>
              </a:rPr>
              <a:t>HEAD</a:t>
            </a:r>
            <a:r>
              <a:rPr sz="2810" dirty="0">
                <a:solidFill>
                  <a:srgbClr val="000000"/>
                </a:solidFill>
                <a:latin typeface="FQUUED+TimesNewRoman" panose="02020603050405020304"/>
                <a:cs typeface="FQUUED+TimesNewRoman" panose="02020603050405020304"/>
              </a:rPr>
              <a:t>s</a:t>
            </a:r>
            <a:r>
              <a:rPr sz="2810" spc="2152" dirty="0">
                <a:solidFill>
                  <a:srgbClr val="000000"/>
                </a:solidFill>
                <a:latin typeface="FQUUED+TimesNewRoman" panose="02020603050405020304"/>
                <a:cs typeface="FQUUED+TimesNewRoman" panose="02020603050405020304"/>
              </a:rPr>
              <a:t> </a:t>
            </a:r>
            <a:r>
              <a:rPr sz="2005" dirty="0">
                <a:solidFill>
                  <a:srgbClr val="000000"/>
                </a:solidFill>
                <a:latin typeface="FQUUED+TimesNewRoman" panose="02020603050405020304"/>
                <a:cs typeface="FQUUED+TimesNewRoman" panose="02020603050405020304"/>
              </a:rPr>
              <a:t>TAIL</a:t>
            </a:r>
            <a:r>
              <a:rPr sz="2810" dirty="0">
                <a:solidFill>
                  <a:srgbClr val="000000"/>
                </a:solidFill>
                <a:latin typeface="FQUUED+TimesNewRoman" panose="02020603050405020304"/>
                <a:cs typeface="FQUUED+TimesNewRoman" panose="02020603050405020304"/>
              </a:rPr>
              <a:t>s</a:t>
            </a:r>
            <a:endParaRPr sz="2810" dirty="0">
              <a:solidFill>
                <a:srgbClr val="000000"/>
              </a:solidFill>
              <a:latin typeface="FQUUED+TimesNewRoman" panose="02020603050405020304"/>
              <a:cs typeface="FQUUED+TimesNewRoman" panose="020206030504050203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08685" y="4783737"/>
            <a:ext cx="4884203" cy="454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1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•</a:t>
            </a:r>
            <a:r>
              <a:rPr sz="3210" spc="781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r>
              <a:rPr sz="321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Pr{</a:t>
            </a: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at most </a:t>
            </a:r>
            <a:r>
              <a:rPr sz="321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c lg n </a:t>
            </a:r>
            <a:r>
              <a:rPr sz="2405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HEAD</a:t>
            </a: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s</a:t>
            </a:r>
            <a:r>
              <a:rPr sz="321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}</a:t>
            </a:r>
            <a:r>
              <a:rPr sz="3210" spc="11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r>
              <a:rPr sz="321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≤</a:t>
            </a:r>
            <a:endParaRPr sz="3210">
              <a:solidFill>
                <a:srgbClr val="009A9A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364088" y="5730643"/>
            <a:ext cx="1714350" cy="7067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665"/>
              </a:lnSpc>
              <a:spcBef>
                <a:spcPct val="0"/>
              </a:spcBef>
              <a:spcAft>
                <a:spcPct val="0"/>
              </a:spcAft>
            </a:pPr>
            <a:r>
              <a:rPr sz="2405" dirty="0">
                <a:solidFill>
                  <a:srgbClr val="000000"/>
                </a:solidFill>
                <a:latin typeface="FQUUED+TimesNewRoman" panose="02020603050405020304"/>
                <a:cs typeface="FQUUED+TimesNewRoman" panose="02020603050405020304"/>
              </a:rPr>
              <a:t>overestimate</a:t>
            </a:r>
            <a:endParaRPr sz="2405" dirty="0">
              <a:solidFill>
                <a:srgbClr val="000000"/>
              </a:solidFill>
              <a:latin typeface="FQUUED+TimesNewRoman" panose="02020603050405020304"/>
              <a:cs typeface="FQUUED+TimesNewRoman" panose="02020603050405020304"/>
            </a:endParaRPr>
          </a:p>
          <a:p>
            <a:pPr marL="206375" marR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</a:pPr>
            <a:r>
              <a:rPr sz="2405" dirty="0">
                <a:solidFill>
                  <a:srgbClr val="000000"/>
                </a:solidFill>
                <a:latin typeface="FQUUED+TimesNewRoman" panose="02020603050405020304"/>
                <a:cs typeface="FQUUED+TimesNewRoman" panose="02020603050405020304"/>
              </a:rPr>
              <a:t>on orders</a:t>
            </a:r>
            <a:endParaRPr sz="2405" dirty="0">
              <a:solidFill>
                <a:srgbClr val="000000"/>
              </a:solidFill>
              <a:latin typeface="FQUUED+TimesNewRoman" panose="02020603050405020304"/>
              <a:cs typeface="FQUUED+TimesNewRoman" panose="020206030504050203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143729" y="5745828"/>
            <a:ext cx="871663" cy="4333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110"/>
              </a:lnSpc>
              <a:spcBef>
                <a:spcPct val="0"/>
              </a:spcBef>
              <a:spcAft>
                <a:spcPct val="0"/>
              </a:spcAft>
            </a:pPr>
            <a:r>
              <a:rPr sz="2005" dirty="0">
                <a:solidFill>
                  <a:srgbClr val="000000"/>
                </a:solidFill>
                <a:latin typeface="FQUUED+TimesNewRoman" panose="02020603050405020304"/>
                <a:cs typeface="FQUUED+TimesNewRoman" panose="02020603050405020304"/>
              </a:rPr>
              <a:t>TAIL</a:t>
            </a:r>
            <a:r>
              <a:rPr sz="2810" dirty="0">
                <a:solidFill>
                  <a:srgbClr val="000000"/>
                </a:solidFill>
                <a:latin typeface="FQUUED+TimesNewRoman" panose="02020603050405020304"/>
                <a:cs typeface="FQUUED+TimesNewRoman" panose="02020603050405020304"/>
              </a:rPr>
              <a:t>s</a:t>
            </a:r>
            <a:endParaRPr sz="2810" dirty="0">
              <a:solidFill>
                <a:srgbClr val="000000"/>
              </a:solidFill>
              <a:latin typeface="FQUUED+TimesNewRoman" panose="02020603050405020304"/>
              <a:cs typeface="FQUUED+TimesNewRoman" panose="020206030504050203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ele attr="{6A6B50F2-B6AE-43FC-BB73-22E011456322}"/>
                  </a:ext>
                </a:extLst>
              </p:cNvPr>
              <p:cNvSpPr txBox="1"/>
              <p:nvPr/>
            </p:nvSpPr>
            <p:spPr>
              <a:xfrm>
                <a:off x="5508104" y="2806011"/>
                <a:ext cx="3503459" cy="7670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000" i="1" smtClean="0">
                              <a:solidFill>
                                <a:srgbClr val="009A9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CN" sz="2000" i="1" smtClean="0">
                                  <a:solidFill>
                                    <a:srgbClr val="009A9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 smtClean="0">
                                  <a:solidFill>
                                    <a:srgbClr val="009A9A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000" i="1">
                                  <a:solidFill>
                                    <a:srgbClr val="009A9A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func>
                                <m:funcPr>
                                  <m:ctrlPr>
                                    <a:rPr lang="en-US" altLang="zh-CN" sz="2000" i="1" smtClean="0">
                                      <a:solidFill>
                                        <a:srgbClr val="009A9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000" i="0" smtClean="0">
                                      <a:solidFill>
                                        <a:srgbClr val="009A9A"/>
                                      </a:solidFill>
                                      <a:latin typeface="Cambria Math" panose="02040503050406030204" pitchFamily="18" charset="0"/>
                                    </a:rPr>
                                    <m:t>lg</m:t>
                                  </m:r>
                                </m:fName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009A9A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altLang="zh-CN" sz="2000" b="0" i="1" smtClean="0">
                                  <a:solidFill>
                                    <a:srgbClr val="009A9A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func>
                                <m:funcPr>
                                  <m:ctrlPr>
                                    <a:rPr lang="en-US" altLang="zh-CN" sz="2000" b="0" i="1" smtClean="0">
                                      <a:solidFill>
                                        <a:srgbClr val="009A9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000" b="0" i="0" smtClean="0">
                                      <a:solidFill>
                                        <a:srgbClr val="009A9A"/>
                                      </a:solidFill>
                                      <a:latin typeface="Cambria Math" panose="02040503050406030204" pitchFamily="18" charset="0"/>
                                    </a:rPr>
                                    <m:t>lg</m:t>
                                  </m:r>
                                </m:fName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009A9A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</m:den>
                          </m:f>
                        </m:e>
                      </m:d>
                      <m:r>
                        <a:rPr lang="en-US" altLang="zh-CN" sz="2000" i="1" smtClean="0">
                          <a:solidFill>
                            <a:srgbClr val="009A9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CN" sz="2000" i="1" smtClean="0">
                              <a:solidFill>
                                <a:srgbClr val="009A9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000" i="1" smtClean="0">
                                  <a:solidFill>
                                    <a:srgbClr val="009A9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000" i="1" smtClean="0">
                                      <a:solidFill>
                                        <a:srgbClr val="009A9A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 smtClean="0">
                                      <a:solidFill>
                                        <a:srgbClr val="009A9A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000" b="0" i="1" smtClean="0">
                                      <a:solidFill>
                                        <a:srgbClr val="009A9A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2000" b="0" i="1" smtClean="0">
                              <a:solidFill>
                                <a:srgbClr val="009A9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func>
                            <m:funcPr>
                              <m:ctrlPr>
                                <a:rPr lang="en-US" altLang="zh-CN" sz="2000" b="0" i="1" smtClean="0">
                                  <a:solidFill>
                                    <a:srgbClr val="009A9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solidFill>
                                    <a:srgbClr val="009A9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lg</m:t>
                              </m:r>
                            </m:fName>
                            <m:e>
                              <m:r>
                                <a:rPr lang="en-US" altLang="zh-CN" sz="2000" b="0" i="1" smtClean="0">
                                  <a:solidFill>
                                    <a:srgbClr val="009A9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sup>
                      </m:sSup>
                      <m:r>
                        <a:rPr lang="en-US" altLang="zh-CN" sz="2000" i="1" smtClean="0">
                          <a:solidFill>
                            <a:srgbClr val="009A9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CN" sz="2000" i="1" smtClean="0">
                              <a:solidFill>
                                <a:srgbClr val="009A9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000" i="1" smtClean="0">
                                  <a:solidFill>
                                    <a:srgbClr val="009A9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000" i="1" smtClean="0">
                                      <a:solidFill>
                                        <a:srgbClr val="009A9A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 smtClean="0">
                                      <a:solidFill>
                                        <a:srgbClr val="009A9A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000" b="0" i="1" smtClean="0">
                                      <a:solidFill>
                                        <a:srgbClr val="009A9A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2000" b="0" i="1" smtClean="0">
                              <a:solidFill>
                                <a:srgbClr val="009A9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  <m:r>
                            <a:rPr lang="en-US" altLang="zh-CN" sz="2000" b="0" i="1" smtClean="0">
                              <a:solidFill>
                                <a:srgbClr val="009A9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func>
                            <m:funcPr>
                              <m:ctrlPr>
                                <a:rPr lang="en-US" altLang="zh-CN" sz="2000" b="0" i="1" smtClean="0">
                                  <a:solidFill>
                                    <a:srgbClr val="009A9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solidFill>
                                    <a:srgbClr val="009A9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lg</m:t>
                              </m:r>
                            </m:fName>
                            <m:e>
                              <m:r>
                                <a:rPr lang="en-US" altLang="zh-CN" sz="2000" b="0" i="1" smtClean="0">
                                  <a:solidFill>
                                    <a:srgbClr val="009A9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sup>
                      </m:sSup>
                    </m:oMath>
                  </m:oMathPara>
                </a14:m>
                <a:endParaRPr lang="zh-CN" altLang="en-US" sz="2000" dirty="0">
                  <a:solidFill>
                    <a:srgbClr val="009A9A"/>
                  </a:solidFill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2806011"/>
                <a:ext cx="3503459" cy="76700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9" name="左大括号 38"/>
          <p:cNvSpPr/>
          <p:nvPr/>
        </p:nvSpPr>
        <p:spPr>
          <a:xfrm rot="16200000">
            <a:off x="5970088" y="3341385"/>
            <a:ext cx="145983" cy="9000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左大括号 40"/>
          <p:cNvSpPr/>
          <p:nvPr/>
        </p:nvSpPr>
        <p:spPr>
          <a:xfrm rot="16200000">
            <a:off x="7153713" y="3350262"/>
            <a:ext cx="145983" cy="9000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左大括号 42"/>
          <p:cNvSpPr/>
          <p:nvPr/>
        </p:nvSpPr>
        <p:spPr>
          <a:xfrm rot="16200000">
            <a:off x="8337339" y="3350261"/>
            <a:ext cx="145983" cy="9000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本框 44">
                <a:extLst>
                  <a:ext uri="{FF2B5EF4-FFF2-40B4-BE49-F238E27FC236}">
                    <ele attr="{925E671C-A0B4-404E-8103-C4D4C279EA56}"/>
                  </a:ext>
                </a:extLst>
              </p:cNvPr>
              <p:cNvSpPr txBox="1"/>
              <p:nvPr/>
            </p:nvSpPr>
            <p:spPr>
              <a:xfrm>
                <a:off x="5508104" y="4618472"/>
                <a:ext cx="2507288" cy="7670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000" i="1" smtClean="0">
                              <a:solidFill>
                                <a:srgbClr val="009A9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CN" sz="2000" i="1" smtClean="0">
                                  <a:solidFill>
                                    <a:srgbClr val="009A9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 smtClean="0">
                                  <a:solidFill>
                                    <a:srgbClr val="009A9A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000" i="1">
                                  <a:solidFill>
                                    <a:srgbClr val="009A9A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func>
                                <m:funcPr>
                                  <m:ctrlPr>
                                    <a:rPr lang="en-US" altLang="zh-CN" sz="2000" i="1" smtClean="0">
                                      <a:solidFill>
                                        <a:srgbClr val="009A9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000" i="0" smtClean="0">
                                      <a:solidFill>
                                        <a:srgbClr val="009A9A"/>
                                      </a:solidFill>
                                      <a:latin typeface="Cambria Math" panose="02040503050406030204" pitchFamily="18" charset="0"/>
                                    </a:rPr>
                                    <m:t>lg</m:t>
                                  </m:r>
                                </m:fName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009A9A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altLang="zh-CN" sz="2000" b="0" i="1" smtClean="0">
                                  <a:solidFill>
                                    <a:srgbClr val="009A9A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func>
                                <m:funcPr>
                                  <m:ctrlPr>
                                    <a:rPr lang="en-US" altLang="zh-CN" sz="2000" b="0" i="1" smtClean="0">
                                      <a:solidFill>
                                        <a:srgbClr val="009A9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000" b="0" i="0" smtClean="0">
                                      <a:solidFill>
                                        <a:srgbClr val="009A9A"/>
                                      </a:solidFill>
                                      <a:latin typeface="Cambria Math" panose="02040503050406030204" pitchFamily="18" charset="0"/>
                                    </a:rPr>
                                    <m:t>lg</m:t>
                                  </m:r>
                                </m:fName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009A9A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</m:den>
                          </m:f>
                        </m:e>
                      </m:d>
                      <m:r>
                        <a:rPr lang="en-US" altLang="zh-CN" sz="2000" b="0" i="1" smtClean="0">
                          <a:solidFill>
                            <a:srgbClr val="009A9A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i="1" smtClean="0">
                          <a:solidFill>
                            <a:srgbClr val="009A9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000" b="0" i="1" smtClean="0">
                          <a:solidFill>
                            <a:srgbClr val="009A9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sz="2000" i="1" smtClean="0">
                              <a:solidFill>
                                <a:srgbClr val="009A9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000" i="1" smtClean="0">
                                  <a:solidFill>
                                    <a:srgbClr val="009A9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000" i="1" smtClean="0">
                                      <a:solidFill>
                                        <a:srgbClr val="009A9A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 smtClean="0">
                                      <a:solidFill>
                                        <a:srgbClr val="009A9A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000" b="0" i="1" smtClean="0">
                                      <a:solidFill>
                                        <a:srgbClr val="009A9A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2000" b="0" i="1" smtClean="0">
                              <a:solidFill>
                                <a:srgbClr val="009A9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  <m:r>
                            <a:rPr lang="en-US" altLang="zh-CN" sz="2000" b="0" i="1" smtClean="0">
                              <a:solidFill>
                                <a:srgbClr val="009A9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func>
                            <m:funcPr>
                              <m:ctrlPr>
                                <a:rPr lang="en-US" altLang="zh-CN" sz="2000" b="0" i="1" smtClean="0">
                                  <a:solidFill>
                                    <a:srgbClr val="009A9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solidFill>
                                    <a:srgbClr val="009A9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lg</m:t>
                              </m:r>
                            </m:fName>
                            <m:e>
                              <m:r>
                                <a:rPr lang="en-US" altLang="zh-CN" sz="2000" b="0" i="1" smtClean="0">
                                  <a:solidFill>
                                    <a:srgbClr val="009A9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sup>
                      </m:sSup>
                    </m:oMath>
                  </m:oMathPara>
                </a14:m>
                <a:endParaRPr lang="zh-CN" altLang="en-US" sz="2000" dirty="0">
                  <a:solidFill>
                    <a:srgbClr val="009A9A"/>
                  </a:solidFill>
                </a:endParaRPr>
              </a:p>
            </p:txBody>
          </p:sp>
        </mc:Choice>
        <mc:Fallback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4618472"/>
                <a:ext cx="2507288" cy="76700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7" name="左大括号 46"/>
          <p:cNvSpPr/>
          <p:nvPr/>
        </p:nvSpPr>
        <p:spPr>
          <a:xfrm rot="16200000">
            <a:off x="6045449" y="5207651"/>
            <a:ext cx="145983" cy="9000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左大括号 48"/>
          <p:cNvSpPr/>
          <p:nvPr/>
        </p:nvSpPr>
        <p:spPr>
          <a:xfrm rot="16200000">
            <a:off x="7437339" y="5207651"/>
            <a:ext cx="145983" cy="9000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日期占位符 1"/>
          <p:cNvSpPr>
            <a:spLocks noGrp="1"/>
          </p:cNvSpPr>
          <p:nvPr>
            <p:ph type="dt" sz="half" idx="10"/>
          </p:nvPr>
        </p:nvSpPr>
        <p:spPr>
          <a:xfrm>
            <a:off x="457472" y="6188762"/>
            <a:ext cx="2132604" cy="343443"/>
          </a:xfrm>
        </p:spPr>
        <p:txBody>
          <a:bodyPr anchor="ctr"/>
          <a:lstStyle>
            <a:lvl1pPr marL="0" lvl="0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54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91160" lvl="1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781685" lvl="2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172845" lvl="3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564005" lvl="4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fld id="{BB962C8B-B14F-4D97-AF65-F5344CB8AC3E}" type="datetime1">
              <a:rPr lang="zh-CN" altLang="en-US" sz="1025" dirty="0">
                <a:solidFill>
                  <a:srgbClr val="000000"/>
                </a:solidFill>
              </a:rPr>
            </a:fld>
            <a:endParaRPr lang="zh-CN" altLang="en-US" sz="1025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图片 7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7" y="4762"/>
            <a:ext cx="8620125" cy="684847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50246" y="380772"/>
            <a:ext cx="7394162" cy="626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4885"/>
              </a:lnSpc>
              <a:spcBef>
                <a:spcPct val="0"/>
              </a:spcBef>
              <a:spcAft>
                <a:spcPct val="0"/>
              </a:spcAft>
            </a:pPr>
            <a:r>
              <a:rPr sz="4410" b="1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Coin flipping analysis (cont’d)</a:t>
            </a:r>
            <a:endParaRPr sz="4410" b="1" dirty="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8959" y="1365896"/>
            <a:ext cx="4151283" cy="454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10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•</a:t>
            </a:r>
            <a:r>
              <a:rPr sz="3210" spc="779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r>
              <a:rPr sz="3210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Recall bounds on</a:t>
            </a:r>
            <a:r>
              <a:rPr lang="en-US" sz="3210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       </a:t>
            </a:r>
            <a:r>
              <a:rPr sz="3210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:</a:t>
            </a:r>
            <a:endParaRPr sz="3210" dirty="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08959" y="2453128"/>
            <a:ext cx="5058201" cy="454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10" dirty="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•</a:t>
            </a:r>
            <a:r>
              <a:rPr sz="3210" spc="781" dirty="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r>
              <a:rPr sz="3210" dirty="0" err="1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Pr</a:t>
            </a:r>
            <a:r>
              <a:rPr sz="3210" dirty="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{</a:t>
            </a:r>
            <a:r>
              <a:rPr sz="3210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at most </a:t>
            </a:r>
            <a:r>
              <a:rPr sz="3210" dirty="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c lg n </a:t>
            </a:r>
            <a:r>
              <a:rPr sz="2405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HEAD</a:t>
            </a:r>
            <a:r>
              <a:rPr sz="3210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s</a:t>
            </a:r>
            <a:r>
              <a:rPr sz="3210" dirty="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}</a:t>
            </a:r>
            <a:r>
              <a:rPr sz="3210" spc="-120" dirty="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r>
              <a:rPr sz="2860" spc="-124" dirty="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endParaRPr sz="2860" dirty="0">
              <a:solidFill>
                <a:srgbClr val="009A9A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ele attr="{177E23A5-2DD9-4C16-BCA6-BB7D8A85B7AF}"/>
                  </a:ext>
                </a:extLst>
              </p:cNvPr>
              <p:cNvSpPr txBox="1"/>
              <p:nvPr/>
            </p:nvSpPr>
            <p:spPr>
              <a:xfrm>
                <a:off x="3563888" y="1242587"/>
                <a:ext cx="549894" cy="6531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i="1" smtClean="0">
                              <a:solidFill>
                                <a:srgbClr val="009A9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CN" sz="2400" i="1" smtClean="0">
                                  <a:solidFill>
                                    <a:srgbClr val="009A9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solidFill>
                                    <a:srgbClr val="009A9A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009A9A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2400" dirty="0">
                  <a:solidFill>
                    <a:srgbClr val="009A9A"/>
                  </a:solidFill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1242587"/>
                <a:ext cx="549894" cy="65312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文本框 60">
                <a:extLst>
                  <a:ext uri="{FF2B5EF4-FFF2-40B4-BE49-F238E27FC236}">
                    <ele attr="{C440C26D-0B14-47BA-8448-2E46AAC2BB05}"/>
                  </a:ext>
                </a:extLst>
              </p:cNvPr>
              <p:cNvSpPr txBox="1"/>
              <p:nvPr/>
            </p:nvSpPr>
            <p:spPr>
              <a:xfrm>
                <a:off x="4607455" y="1222437"/>
                <a:ext cx="2948949" cy="6960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solidFill>
                                <a:srgbClr val="009A9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smtClean="0">
                                  <a:solidFill>
                                    <a:srgbClr val="009A9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i="1" smtClean="0">
                                      <a:solidFill>
                                        <a:srgbClr val="009A9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solidFill>
                                        <a:srgbClr val="009A9A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solidFill>
                                        <a:srgbClr val="009A9A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9A9A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sz="2400" i="1" smtClean="0">
                          <a:solidFill>
                            <a:srgbClr val="009A9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altLang="zh-CN" sz="2400" i="1" smtClean="0">
                              <a:solidFill>
                                <a:srgbClr val="009A9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CN" sz="2400" i="1" smtClean="0">
                                  <a:solidFill>
                                    <a:srgbClr val="009A9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solidFill>
                                    <a:srgbClr val="009A9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solidFill>
                                    <a:srgbClr val="009A9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US" altLang="zh-CN" sz="2400" i="1" smtClean="0">
                          <a:solidFill>
                            <a:srgbClr val="009A9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400" i="1" smtClean="0">
                              <a:solidFill>
                                <a:srgbClr val="009A9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smtClean="0">
                                  <a:solidFill>
                                    <a:srgbClr val="009A9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9A9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  <m:f>
                                <m:fPr>
                                  <m:ctrlPr>
                                    <a:rPr lang="en-US" altLang="zh-CN" sz="2400" i="1" smtClean="0">
                                      <a:solidFill>
                                        <a:srgbClr val="009A9A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solidFill>
                                        <a:srgbClr val="009A9A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solidFill>
                                        <a:srgbClr val="009A9A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9A9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sz="2400" dirty="0">
                  <a:solidFill>
                    <a:srgbClr val="009A9A"/>
                  </a:solidFill>
                </a:endParaRPr>
              </a:p>
            </p:txBody>
          </p:sp>
        </mc:Choice>
        <mc:Fallback>
          <p:sp>
            <p:nvSpPr>
              <p:cNvPr id="61" name="文本框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455" y="1222437"/>
                <a:ext cx="2948949" cy="69602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文本框 61">
                <a:extLst>
                  <a:ext uri="{FF2B5EF4-FFF2-40B4-BE49-F238E27FC236}">
                    <ele attr="{D785748E-1E47-4003-963D-6E723A83CCE5}"/>
                  </a:ext>
                </a:extLst>
              </p:cNvPr>
              <p:cNvSpPr txBox="1"/>
              <p:nvPr/>
            </p:nvSpPr>
            <p:spPr>
              <a:xfrm>
                <a:off x="4717315" y="2150809"/>
                <a:ext cx="3200363" cy="9203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rgbClr val="009A9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altLang="zh-CN" sz="2400" i="1" smtClean="0">
                              <a:solidFill>
                                <a:srgbClr val="009A9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CN" sz="2400" i="1" smtClean="0">
                                  <a:solidFill>
                                    <a:srgbClr val="009A9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solidFill>
                                    <a:srgbClr val="009A9A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9A9A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func>
                                <m:funcPr>
                                  <m:ctrlPr>
                                    <a:rPr lang="en-US" altLang="zh-CN" sz="2400" b="0" i="1" smtClean="0">
                                      <a:solidFill>
                                        <a:srgbClr val="009A9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smtClean="0">
                                      <a:solidFill>
                                        <a:srgbClr val="009A9A"/>
                                      </a:solidFill>
                                      <a:latin typeface="Cambria Math" panose="02040503050406030204" pitchFamily="18" charset="0"/>
                                    </a:rPr>
                                    <m:t>lg</m:t>
                                  </m:r>
                                </m:fName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009A9A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altLang="zh-CN" sz="2400" b="0" i="1" smtClean="0">
                                  <a:solidFill>
                                    <a:srgbClr val="009A9A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func>
                                <m:funcPr>
                                  <m:ctrlPr>
                                    <a:rPr lang="en-US" altLang="zh-CN" sz="2400" b="0" i="1" smtClean="0">
                                      <a:solidFill>
                                        <a:srgbClr val="009A9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smtClean="0">
                                      <a:solidFill>
                                        <a:srgbClr val="009A9A"/>
                                      </a:solidFill>
                                      <a:latin typeface="Cambria Math" panose="02040503050406030204" pitchFamily="18" charset="0"/>
                                    </a:rPr>
                                    <m:t>lg</m:t>
                                  </m:r>
                                </m:fName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009A9A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</m:den>
                          </m:f>
                        </m:e>
                      </m:d>
                      <m:r>
                        <a:rPr lang="en-US" altLang="zh-CN" sz="2400" i="1" smtClean="0">
                          <a:solidFill>
                            <a:srgbClr val="009A9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CN" sz="2400" i="1" smtClean="0">
                              <a:solidFill>
                                <a:srgbClr val="009A9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smtClean="0">
                                  <a:solidFill>
                                    <a:srgbClr val="009A9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i="1" smtClean="0">
                                      <a:solidFill>
                                        <a:srgbClr val="009A9A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solidFill>
                                        <a:srgbClr val="009A9A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solidFill>
                                        <a:srgbClr val="009A9A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9A9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  <m:r>
                            <a:rPr lang="en-US" altLang="zh-CN" sz="2400" b="0" i="1" smtClean="0">
                              <a:solidFill>
                                <a:srgbClr val="009A9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func>
                            <m:funcPr>
                              <m:ctrlPr>
                                <a:rPr lang="en-US" altLang="zh-CN" sz="2400" b="0" i="1" smtClean="0">
                                  <a:solidFill>
                                    <a:srgbClr val="009A9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rgbClr val="009A9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lg</m:t>
                              </m:r>
                            </m:fName>
                            <m:e>
                              <m:r>
                                <a:rPr lang="en-US" altLang="zh-CN" sz="2400" b="0" i="1" smtClean="0">
                                  <a:solidFill>
                                    <a:srgbClr val="009A9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sup>
                      </m:sSup>
                    </m:oMath>
                  </m:oMathPara>
                </a14:m>
                <a:endParaRPr lang="zh-CN" altLang="en-US" sz="2400" dirty="0">
                  <a:solidFill>
                    <a:srgbClr val="009A9A"/>
                  </a:solidFill>
                </a:endParaRPr>
              </a:p>
            </p:txBody>
          </p:sp>
        </mc:Choice>
        <mc:Fallback>
          <p:sp>
            <p:nvSpPr>
              <p:cNvPr id="62" name="文本框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7315" y="2150809"/>
                <a:ext cx="3200363" cy="92031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文本框 63">
                <a:extLst>
                  <a:ext uri="{FF2B5EF4-FFF2-40B4-BE49-F238E27FC236}">
                    <ele attr="{89029C3B-BD05-49D2-ADF1-3F6031AF3961}"/>
                  </a:ext>
                </a:extLst>
              </p:cNvPr>
              <p:cNvSpPr txBox="1"/>
              <p:nvPr/>
            </p:nvSpPr>
            <p:spPr>
              <a:xfrm>
                <a:off x="4717314" y="3187630"/>
                <a:ext cx="3992247" cy="9203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rgbClr val="009A9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400" i="1" smtClean="0">
                              <a:solidFill>
                                <a:srgbClr val="009A9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smtClean="0">
                                  <a:solidFill>
                                    <a:srgbClr val="009A9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9A9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  <m:f>
                                <m:fPr>
                                  <m:ctrlPr>
                                    <a:rPr lang="en-US" altLang="zh-CN" sz="2400" i="1" smtClean="0">
                                      <a:solidFill>
                                        <a:srgbClr val="009A9A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solidFill>
                                        <a:srgbClr val="009A9A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9A9A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func>
                                    <m:funcPr>
                                      <m:ctrlPr>
                                        <a:rPr lang="en-US" altLang="zh-CN" sz="2400" i="1">
                                          <a:solidFill>
                                            <a:srgbClr val="009A9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>
                                          <a:solidFill>
                                            <a:srgbClr val="009A9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lg</m:t>
                                      </m:r>
                                    </m:fName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9A9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srgbClr val="009A9A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func>
                                    <m:funcPr>
                                      <m:ctrlPr>
                                        <a:rPr lang="en-US" altLang="zh-CN" sz="2400" i="1">
                                          <a:solidFill>
                                            <a:srgbClr val="009A9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>
                                          <a:solidFill>
                                            <a:srgbClr val="009A9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lg</m:t>
                                      </m:r>
                                    </m:fName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9A9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2400" i="1">
                              <a:solidFill>
                                <a:srgbClr val="009A9A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9A9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solidFill>
                                    <a:srgbClr val="009A9A"/>
                                  </a:solidFill>
                                  <a:latin typeface="Cambria Math" panose="02040503050406030204" pitchFamily="18" charset="0"/>
                                </a:rPr>
                                <m:t>lg</m:t>
                              </m:r>
                            </m:fName>
                            <m:e>
                              <m:r>
                                <a:rPr lang="en-US" altLang="zh-CN" sz="2400" i="1">
                                  <a:solidFill>
                                    <a:srgbClr val="009A9A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sup>
                      </m:sSup>
                      <m:r>
                        <a:rPr lang="en-US" altLang="zh-CN" sz="2400" i="1" smtClean="0">
                          <a:solidFill>
                            <a:srgbClr val="009A9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CN" sz="2400" i="1" smtClean="0">
                              <a:solidFill>
                                <a:srgbClr val="009A9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smtClean="0">
                                  <a:solidFill>
                                    <a:srgbClr val="009A9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i="1" smtClean="0">
                                      <a:solidFill>
                                        <a:srgbClr val="009A9A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solidFill>
                                        <a:srgbClr val="009A9A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solidFill>
                                        <a:srgbClr val="009A9A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9A9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  <m:r>
                            <a:rPr lang="en-US" altLang="zh-CN" sz="2400" b="0" i="1" smtClean="0">
                              <a:solidFill>
                                <a:srgbClr val="009A9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func>
                            <m:funcPr>
                              <m:ctrlPr>
                                <a:rPr lang="en-US" altLang="zh-CN" sz="2400" b="0" i="1" smtClean="0">
                                  <a:solidFill>
                                    <a:srgbClr val="009A9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rgbClr val="009A9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lg</m:t>
                              </m:r>
                            </m:fName>
                            <m:e>
                              <m:r>
                                <a:rPr lang="en-US" altLang="zh-CN" sz="2400" b="0" i="1" smtClean="0">
                                  <a:solidFill>
                                    <a:srgbClr val="009A9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sup>
                      </m:sSup>
                    </m:oMath>
                  </m:oMathPara>
                </a14:m>
                <a:endParaRPr lang="zh-CN" altLang="en-US" sz="2400" dirty="0">
                  <a:solidFill>
                    <a:srgbClr val="009A9A"/>
                  </a:solidFill>
                </a:endParaRPr>
              </a:p>
            </p:txBody>
          </p:sp>
        </mc:Choice>
        <mc:Fallback>
          <p:sp>
            <p:nvSpPr>
              <p:cNvPr id="64" name="文本框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7314" y="3187630"/>
                <a:ext cx="3992247" cy="92031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文本框 64">
                <a:extLst>
                  <a:ext uri="{FF2B5EF4-FFF2-40B4-BE49-F238E27FC236}">
                    <ele attr="{B1334AAB-BDC3-4FF2-BF87-9681CFF7A31C}"/>
                  </a:ext>
                </a:extLst>
              </p:cNvPr>
              <p:cNvSpPr txBox="1"/>
              <p:nvPr/>
            </p:nvSpPr>
            <p:spPr>
              <a:xfrm>
                <a:off x="4717314" y="4221088"/>
                <a:ext cx="2843407" cy="3857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solidFill>
                                <a:srgbClr val="009A9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9A9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altLang="zh-CN" sz="2400" i="1" smtClean="0">
                                  <a:solidFill>
                                    <a:srgbClr val="009A9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9A9A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9A9A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>
                              <a:solidFill>
                                <a:srgbClr val="009A9A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9A9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solidFill>
                                    <a:srgbClr val="009A9A"/>
                                  </a:solidFill>
                                  <a:latin typeface="Cambria Math" panose="02040503050406030204" pitchFamily="18" charset="0"/>
                                </a:rPr>
                                <m:t>lg</m:t>
                              </m:r>
                            </m:fName>
                            <m:e>
                              <m:r>
                                <a:rPr lang="en-US" altLang="zh-CN" sz="2400" i="1">
                                  <a:solidFill>
                                    <a:srgbClr val="009A9A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sup>
                      </m:sSup>
                      <m:sSup>
                        <m:sSupPr>
                          <m:ctrlPr>
                            <a:rPr lang="en-US" altLang="zh-CN" sz="2400" i="1" smtClean="0">
                              <a:solidFill>
                                <a:srgbClr val="009A9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9A9A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9A9A"/>
                              </a:solidFill>
                              <a:latin typeface="Cambria Math" panose="02040503050406030204" pitchFamily="18" charset="0"/>
                            </a:rPr>
                            <m:t>−9</m:t>
                          </m:r>
                          <m:r>
                            <a:rPr lang="en-US" altLang="zh-CN" sz="2400" b="0" i="1" smtClean="0">
                              <a:solidFill>
                                <a:srgbClr val="009A9A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func>
                            <m:funcPr>
                              <m:ctrlPr>
                                <a:rPr lang="en-US" altLang="zh-CN" sz="2400" b="0" i="1" smtClean="0">
                                  <a:solidFill>
                                    <a:srgbClr val="009A9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rgbClr val="009A9A"/>
                                  </a:solidFill>
                                  <a:latin typeface="Cambria Math" panose="02040503050406030204" pitchFamily="18" charset="0"/>
                                </a:rPr>
                                <m:t>lg</m:t>
                              </m:r>
                            </m:fName>
                            <m:e>
                              <m:r>
                                <a:rPr lang="en-US" altLang="zh-CN" sz="2400" b="0" i="1" smtClean="0">
                                  <a:solidFill>
                                    <a:srgbClr val="009A9A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sup>
                      </m:sSup>
                    </m:oMath>
                  </m:oMathPara>
                </a14:m>
                <a:endParaRPr lang="zh-CN" altLang="en-US" sz="2400" dirty="0">
                  <a:solidFill>
                    <a:srgbClr val="009A9A"/>
                  </a:solidFill>
                </a:endParaRPr>
              </a:p>
            </p:txBody>
          </p:sp>
        </mc:Choice>
        <mc:Fallback>
          <p:sp>
            <p:nvSpPr>
              <p:cNvPr id="65" name="文本框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7314" y="4221088"/>
                <a:ext cx="2843407" cy="385747"/>
              </a:xfrm>
              <a:prstGeom prst="rect">
                <a:avLst/>
              </a:prstGeom>
              <a:blipFill rotWithShape="1">
                <a:blip r:embed="rId6"/>
                <a:stretch>
                  <a:fillRect l="-644" t="-4688" b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文本框 65">
                <a:extLst>
                  <a:ext uri="{FF2B5EF4-FFF2-40B4-BE49-F238E27FC236}">
                    <ele attr="{E3F52EA3-EA8B-48C6-A5BF-5B3D4EAC22E7}"/>
                  </a:ext>
                </a:extLst>
              </p:cNvPr>
              <p:cNvSpPr txBox="1"/>
              <p:nvPr/>
            </p:nvSpPr>
            <p:spPr>
              <a:xfrm>
                <a:off x="4717314" y="4724644"/>
                <a:ext cx="3008003" cy="3943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rgbClr val="009A9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smtClean="0">
                              <a:solidFill>
                                <a:srgbClr val="009A9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9A9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func>
                            <m:funcPr>
                              <m:ctrlPr>
                                <a:rPr lang="en-US" altLang="zh-CN" sz="2400" i="1" smtClean="0">
                                  <a:solidFill>
                                    <a:srgbClr val="009A9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i="0" smtClean="0">
                                  <a:solidFill>
                                    <a:srgbClr val="009A9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2400" i="1" smtClean="0">
                                      <a:solidFill>
                                        <a:srgbClr val="009A9A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009A9A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rgbClr val="009A9A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d>
                              <m:r>
                                <a:rPr lang="en-US" altLang="zh-CN" sz="2400" i="1" smtClean="0">
                                  <a:solidFill>
                                    <a:srgbClr val="009A9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9A9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func>
                                <m:funcPr>
                                  <m:ctrlPr>
                                    <a:rPr lang="en-US" altLang="zh-CN" sz="2400" b="0" i="1" smtClean="0">
                                      <a:solidFill>
                                        <a:srgbClr val="009A9A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smtClean="0">
                                      <a:solidFill>
                                        <a:srgbClr val="009A9A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lg</m:t>
                                  </m:r>
                                </m:fName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009A9A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</m:e>
                          </m:func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9A9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9A9A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9A9A"/>
                              </a:solidFill>
                              <a:latin typeface="Cambria Math" panose="02040503050406030204" pitchFamily="18" charset="0"/>
                            </a:rPr>
                            <m:t>−9</m:t>
                          </m:r>
                          <m:r>
                            <a:rPr lang="en-US" altLang="zh-CN" sz="2400" i="1">
                              <a:solidFill>
                                <a:srgbClr val="009A9A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9A9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solidFill>
                                    <a:srgbClr val="009A9A"/>
                                  </a:solidFill>
                                  <a:latin typeface="Cambria Math" panose="02040503050406030204" pitchFamily="18" charset="0"/>
                                </a:rPr>
                                <m:t>lg</m:t>
                              </m:r>
                            </m:fName>
                            <m:e>
                              <m:r>
                                <a:rPr lang="en-US" altLang="zh-CN" sz="2400" i="1">
                                  <a:solidFill>
                                    <a:srgbClr val="009A9A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sup>
                      </m:sSup>
                    </m:oMath>
                  </m:oMathPara>
                </a14:m>
                <a:endParaRPr lang="zh-CN" altLang="en-US" sz="2400" dirty="0">
                  <a:solidFill>
                    <a:srgbClr val="009A9A"/>
                  </a:solidFill>
                </a:endParaRPr>
              </a:p>
            </p:txBody>
          </p:sp>
        </mc:Choice>
        <mc:Fallback>
          <p:sp>
            <p:nvSpPr>
              <p:cNvPr id="66" name="文本框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7314" y="4724644"/>
                <a:ext cx="3008003" cy="39433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文本框 67">
                <a:extLst>
                  <a:ext uri="{FF2B5EF4-FFF2-40B4-BE49-F238E27FC236}">
                    <ele attr="{8E6ED4C6-9977-431E-A6D2-64957B627338}"/>
                  </a:ext>
                </a:extLst>
              </p:cNvPr>
              <p:cNvSpPr txBox="1"/>
              <p:nvPr/>
            </p:nvSpPr>
            <p:spPr>
              <a:xfrm>
                <a:off x="4717314" y="5236792"/>
                <a:ext cx="2413866" cy="3948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rgbClr val="009A9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smtClean="0">
                              <a:solidFill>
                                <a:srgbClr val="009A9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9A9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solidFill>
                                    <a:srgbClr val="009A9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sz="2400" i="1">
                                      <a:solidFill>
                                        <a:srgbClr val="009A9A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400">
                                      <a:solidFill>
                                        <a:srgbClr val="009A9A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sz="2400" i="1">
                                          <a:solidFill>
                                            <a:srgbClr val="009A9A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9A9A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10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srgbClr val="009A9A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</m:d>
                                  <m:r>
                                    <a:rPr lang="en-US" altLang="zh-CN" sz="2400" i="1" smtClean="0">
                                      <a:solidFill>
                                        <a:srgbClr val="009A9A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rgbClr val="009A9A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9</m:t>
                                  </m:r>
                                </m:e>
                              </m:func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rgbClr val="009A9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sz="2400" b="0" i="1" smtClean="0">
                              <a:solidFill>
                                <a:srgbClr val="009A9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func>
                            <m:funcPr>
                              <m:ctrlPr>
                                <a:rPr lang="en-US" altLang="zh-CN" sz="2400" b="0" i="1" smtClean="0">
                                  <a:solidFill>
                                    <a:srgbClr val="009A9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rgbClr val="009A9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lg</m:t>
                              </m:r>
                            </m:fName>
                            <m:e>
                              <m:r>
                                <a:rPr lang="en-US" altLang="zh-CN" sz="2400" b="0" i="1" smtClean="0">
                                  <a:solidFill>
                                    <a:srgbClr val="009A9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sup>
                      </m:sSup>
                    </m:oMath>
                  </m:oMathPara>
                </a14:m>
                <a:endParaRPr lang="zh-CN" altLang="en-US" sz="2400" dirty="0">
                  <a:solidFill>
                    <a:srgbClr val="009A9A"/>
                  </a:solidFill>
                </a:endParaRPr>
              </a:p>
            </p:txBody>
          </p:sp>
        </mc:Choice>
        <mc:Fallback>
          <p:sp>
            <p:nvSpPr>
              <p:cNvPr id="68" name="文本框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7314" y="5236792"/>
                <a:ext cx="2413866" cy="39485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文本框 68">
                <a:extLst>
                  <a:ext uri="{FF2B5EF4-FFF2-40B4-BE49-F238E27FC236}">
                    <ele attr="{B094CC96-02FC-4648-994B-EE4C5A47BC5B}"/>
                  </a:ext>
                </a:extLst>
              </p:cNvPr>
              <p:cNvSpPr txBox="1"/>
              <p:nvPr/>
            </p:nvSpPr>
            <p:spPr>
              <a:xfrm>
                <a:off x="4717314" y="5740348"/>
                <a:ext cx="1023998" cy="4794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rgbClr val="009A9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altLang="zh-CN" sz="2400" i="1" smtClean="0">
                              <a:solidFill>
                                <a:srgbClr val="009A9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9A9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 smtClean="0">
                                  <a:solidFill>
                                    <a:srgbClr val="009A9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9A9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zh-CN" altLang="en-US" sz="2400" i="1" smtClean="0">
                                  <a:solidFill>
                                    <a:srgbClr val="009A9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400" dirty="0">
                  <a:solidFill>
                    <a:srgbClr val="009A9A"/>
                  </a:solidFill>
                </a:endParaRPr>
              </a:p>
            </p:txBody>
          </p:sp>
        </mc:Choice>
        <mc:Fallback>
          <p:sp>
            <p:nvSpPr>
              <p:cNvPr id="69" name="文本框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7314" y="5740348"/>
                <a:ext cx="1023998" cy="47949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0" name="文本框 69"/>
          <p:cNvSpPr txBox="1"/>
          <p:nvPr/>
        </p:nvSpPr>
        <p:spPr>
          <a:xfrm>
            <a:off x="4644008" y="6279703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for</a:t>
            </a:r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文本框 70">
                <a:extLst>
                  <a:ext uri="{FF2B5EF4-FFF2-40B4-BE49-F238E27FC236}">
                    <ele attr="{64A2995B-2D09-4497-A986-5A7886D98B38}"/>
                  </a:ext>
                </a:extLst>
              </p:cNvPr>
              <p:cNvSpPr txBox="1"/>
              <p:nvPr/>
            </p:nvSpPr>
            <p:spPr>
              <a:xfrm>
                <a:off x="5164146" y="6325869"/>
                <a:ext cx="27783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009A9A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2400" i="1" smtClean="0">
                          <a:solidFill>
                            <a:srgbClr val="009A9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solidFill>
                                <a:srgbClr val="009A9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9A9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9−</m:t>
                          </m:r>
                          <m:func>
                            <m:funcPr>
                              <m:ctrlPr>
                                <a:rPr lang="en-US" altLang="zh-CN" sz="2400" b="0" i="1" smtClean="0">
                                  <a:solidFill>
                                    <a:srgbClr val="009A9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rgbClr val="009A9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2400" b="0" i="1" smtClean="0">
                                      <a:solidFill>
                                        <a:srgbClr val="009A9A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009A9A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rgbClr val="009A9A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altLang="zh-CN" sz="2400" i="1" smtClean="0">
                          <a:solidFill>
                            <a:srgbClr val="009A9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400" b="0" i="1" smtClean="0">
                          <a:solidFill>
                            <a:srgbClr val="009A9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 sz="2400" dirty="0">
                  <a:solidFill>
                    <a:srgbClr val="009A9A"/>
                  </a:solidFill>
                </a:endParaRPr>
              </a:p>
            </p:txBody>
          </p:sp>
        </mc:Choice>
        <mc:Fallback>
          <p:sp>
            <p:nvSpPr>
              <p:cNvPr id="71" name="文本框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690" y="6342380"/>
                <a:ext cx="2778125" cy="515620"/>
              </a:xfrm>
              <a:prstGeom prst="rect">
                <a:avLst/>
              </a:prstGeom>
              <a:blipFill rotWithShape="1">
                <a:blip r:embed="rId10"/>
                <a:stretch>
                  <a:fillRect l="-877" r="-658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4" name="日期占位符 1"/>
          <p:cNvSpPr>
            <a:spLocks noGrp="1"/>
          </p:cNvSpPr>
          <p:nvPr>
            <p:ph type="dt" sz="half" idx="10"/>
          </p:nvPr>
        </p:nvSpPr>
        <p:spPr>
          <a:xfrm>
            <a:off x="457472" y="6188762"/>
            <a:ext cx="2132604" cy="343443"/>
          </a:xfrm>
        </p:spPr>
        <p:txBody>
          <a:bodyPr anchor="ctr"/>
          <a:lstStyle>
            <a:lvl1pPr marL="0" lvl="0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54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91160" lvl="1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781685" lvl="2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172845" lvl="3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564005" lvl="4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fld id="{BB962C8B-B14F-4D97-AF65-F5344CB8AC3E}" type="datetime1">
              <a:rPr lang="zh-CN" altLang="en-US" sz="1025" dirty="0">
                <a:solidFill>
                  <a:srgbClr val="000000"/>
                </a:solidFill>
              </a:rPr>
            </a:fld>
            <a:endParaRPr lang="zh-CN" altLang="en-US" sz="1025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7" y="4762"/>
            <a:ext cx="8620125" cy="684847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27584" y="380772"/>
            <a:ext cx="7394162" cy="626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4885"/>
              </a:lnSpc>
              <a:spcBef>
                <a:spcPct val="0"/>
              </a:spcBef>
              <a:spcAft>
                <a:spcPct val="0"/>
              </a:spcAft>
            </a:pPr>
            <a:r>
              <a:rPr sz="4410" b="1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Coin flipping analysis (cont’d)</a:t>
            </a:r>
            <a:endParaRPr sz="4410" b="1" dirty="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8959" y="1362895"/>
            <a:ext cx="9033129" cy="454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1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•</a:t>
            </a:r>
            <a:r>
              <a:rPr sz="3210" spc="781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r>
              <a:rPr sz="321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Pr{</a:t>
            </a: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at most </a:t>
            </a:r>
            <a:r>
              <a:rPr sz="321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c lg n </a:t>
            </a:r>
            <a:r>
              <a:rPr sz="2405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HEAD</a:t>
            </a: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s</a:t>
            </a:r>
            <a:r>
              <a:rPr sz="321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}</a:t>
            </a:r>
            <a:r>
              <a:rPr sz="3210" spc="11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r>
              <a:rPr sz="321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≤ 1/n</a:t>
            </a:r>
            <a:r>
              <a:rPr sz="3160" baseline="3100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α </a:t>
            </a: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for </a:t>
            </a:r>
            <a:r>
              <a:rPr sz="321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α = [9−lg(10e)]c</a:t>
            </a:r>
            <a:endParaRPr sz="3210">
              <a:solidFill>
                <a:srgbClr val="009A9A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8959" y="1951979"/>
            <a:ext cx="7918404" cy="454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10" b="1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•</a:t>
            </a:r>
            <a:r>
              <a:rPr sz="3210" b="1" spc="781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r>
              <a:rPr sz="3210" b="1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K</a:t>
            </a:r>
            <a:r>
              <a:rPr sz="2405" b="1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EY </a:t>
            </a:r>
            <a:r>
              <a:rPr sz="3210" b="1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P</a:t>
            </a:r>
            <a:r>
              <a:rPr sz="2405" b="1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ROPERTY</a:t>
            </a:r>
            <a:r>
              <a:rPr sz="3210" b="1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:</a:t>
            </a:r>
            <a:r>
              <a:rPr sz="3210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r>
              <a:rPr sz="321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α → ∞ </a:t>
            </a: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as </a:t>
            </a:r>
            <a:r>
              <a:rPr sz="321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10 → ∞</a:t>
            </a: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, for any </a:t>
            </a:r>
            <a:r>
              <a:rPr sz="321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c</a:t>
            </a:r>
            <a:endParaRPr sz="3210">
              <a:solidFill>
                <a:srgbClr val="009A9A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8923" y="2537277"/>
            <a:ext cx="7188540" cy="955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10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•</a:t>
            </a:r>
            <a:r>
              <a:rPr sz="3210" spc="781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r>
              <a:rPr sz="3210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So set </a:t>
            </a:r>
            <a:r>
              <a:rPr sz="3210" dirty="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10</a:t>
            </a:r>
            <a:r>
              <a:rPr sz="3210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, i.e., constant in </a:t>
            </a:r>
            <a:r>
              <a:rPr sz="3210" dirty="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O(lg n) </a:t>
            </a:r>
            <a:r>
              <a:rPr sz="3210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bound,</a:t>
            </a:r>
            <a:endParaRPr sz="3210" dirty="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marL="344170" marR="0">
              <a:lnSpc>
                <a:spcPts val="3550"/>
              </a:lnSpc>
              <a:spcBef>
                <a:spcPts val="350"/>
              </a:spcBef>
              <a:spcAft>
                <a:spcPct val="0"/>
              </a:spcAft>
            </a:pPr>
            <a:r>
              <a:rPr sz="3210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large enough to meet desired </a:t>
            </a:r>
            <a:r>
              <a:rPr sz="3210" dirty="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α</a:t>
            </a:r>
            <a:endParaRPr sz="3210" dirty="0">
              <a:solidFill>
                <a:srgbClr val="009A9A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9330" y="4197748"/>
            <a:ext cx="8496729" cy="955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This completes the proof of the coin-flipping claim</a:t>
            </a:r>
            <a:endParaRPr sz="321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marL="343535" marR="0">
              <a:lnSpc>
                <a:spcPts val="3550"/>
              </a:lnSpc>
              <a:spcBef>
                <a:spcPts val="350"/>
              </a:spcBef>
              <a:spcAft>
                <a:spcPct val="0"/>
              </a:spcAft>
            </a:pP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and the proof of the theorem.</a:t>
            </a:r>
            <a:endParaRPr sz="321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13" name="日期占位符 1"/>
          <p:cNvSpPr>
            <a:spLocks noGrp="1"/>
          </p:cNvSpPr>
          <p:nvPr>
            <p:ph type="dt" sz="half" idx="10"/>
          </p:nvPr>
        </p:nvSpPr>
        <p:spPr>
          <a:xfrm>
            <a:off x="457472" y="6188762"/>
            <a:ext cx="2132604" cy="343443"/>
          </a:xfrm>
        </p:spPr>
        <p:txBody>
          <a:bodyPr anchor="ctr"/>
          <a:lstStyle>
            <a:lvl1pPr marL="0" lvl="0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54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91160" lvl="1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781685" lvl="2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172845" lvl="3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564005" lvl="4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fld id="{BB962C8B-B14F-4D97-AF65-F5344CB8AC3E}" type="datetime1">
              <a:rPr lang="zh-CN" altLang="en-US" sz="1025" dirty="0">
                <a:solidFill>
                  <a:srgbClr val="000000"/>
                </a:solidFill>
              </a:rPr>
            </a:fld>
            <a:endParaRPr lang="zh-CN" altLang="en-US" sz="1025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7" y="4762"/>
            <a:ext cx="8620125" cy="684847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585585" y="380772"/>
            <a:ext cx="3642599" cy="626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4885"/>
              </a:lnSpc>
              <a:spcBef>
                <a:spcPct val="0"/>
              </a:spcBef>
              <a:spcAft>
                <a:spcPct val="0"/>
              </a:spcAft>
            </a:pPr>
            <a:r>
              <a:rPr sz="4410" b="1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One linked list</a:t>
            </a:r>
            <a:endParaRPr sz="4410" b="1" dirty="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7434" y="1671545"/>
            <a:ext cx="5699465" cy="4892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10">
                <a:solidFill>
                  <a:srgbClr val="000000"/>
                </a:solidFill>
                <a:latin typeface="GQSDLC+TimesNewRoman" panose="02020603050405020304"/>
                <a:cs typeface="GQSDLC+TimesNewRoman" panose="02020603050405020304"/>
              </a:rPr>
              <a:t>Start from simplest data structure:</a:t>
            </a:r>
            <a:endParaRPr sz="3210">
              <a:solidFill>
                <a:srgbClr val="000000"/>
              </a:solidFill>
              <a:latin typeface="GQSDLC+TimesNewRoman" panose="02020603050405020304"/>
              <a:cs typeface="GQSDLC+TimesNew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11176" y="2160686"/>
            <a:ext cx="3320956" cy="454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10" b="1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(sorted) linked list</a:t>
            </a:r>
            <a:endParaRPr sz="3210" b="1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7434" y="3112085"/>
            <a:ext cx="6658408" cy="4892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10">
                <a:solidFill>
                  <a:srgbClr val="000000"/>
                </a:solidFill>
                <a:latin typeface="GQSDLC+TimesNewRoman" panose="02020603050405020304"/>
                <a:cs typeface="GQSDLC+TimesNewRoman" panose="02020603050405020304"/>
              </a:rPr>
              <a:t>•</a:t>
            </a:r>
            <a:r>
              <a:rPr sz="3210" spc="781">
                <a:solidFill>
                  <a:srgbClr val="000000"/>
                </a:solidFill>
                <a:latin typeface="GQSDLC+TimesNewRoman" panose="02020603050405020304"/>
                <a:cs typeface="GQSDLC+TimesNewRoman" panose="02020603050405020304"/>
              </a:rPr>
              <a:t> </a:t>
            </a:r>
            <a:r>
              <a:rPr sz="3210">
                <a:solidFill>
                  <a:srgbClr val="000000"/>
                </a:solidFill>
                <a:latin typeface="GQSDLC+TimesNewRoman" panose="02020603050405020304"/>
                <a:cs typeface="GQSDLC+TimesNewRoman" panose="02020603050405020304"/>
              </a:rPr>
              <a:t>Searches take </a:t>
            </a:r>
            <a:r>
              <a:rPr sz="3210">
                <a:solidFill>
                  <a:srgbClr val="009A9A"/>
                </a:solidFill>
                <a:latin typeface="MUTEVW+TimesNewRoman" panose="02020603050405020304"/>
                <a:cs typeface="MUTEVW+TimesNewRoman" panose="02020603050405020304"/>
              </a:rPr>
              <a:t>Θ</a:t>
            </a:r>
            <a:r>
              <a:rPr sz="3210">
                <a:solidFill>
                  <a:srgbClr val="009A9A"/>
                </a:solidFill>
                <a:latin typeface="GQSDLC+TimesNewRoman" panose="02020603050405020304"/>
                <a:cs typeface="GQSDLC+TimesNewRoman" panose="02020603050405020304"/>
              </a:rPr>
              <a:t>(</a:t>
            </a:r>
            <a:r>
              <a:rPr sz="3210">
                <a:solidFill>
                  <a:srgbClr val="009A9A"/>
                </a:solidFill>
                <a:latin typeface="HOPNVI+TimesNewRoman,Italic" panose="02020503050405090304"/>
                <a:cs typeface="HOPNVI+TimesNewRoman,Italic" panose="02020503050405090304"/>
              </a:rPr>
              <a:t>n</a:t>
            </a:r>
            <a:r>
              <a:rPr sz="3210">
                <a:solidFill>
                  <a:srgbClr val="009A9A"/>
                </a:solidFill>
                <a:latin typeface="GQSDLC+TimesNewRoman" panose="02020603050405020304"/>
                <a:cs typeface="GQSDLC+TimesNewRoman" panose="02020603050405020304"/>
              </a:rPr>
              <a:t>) </a:t>
            </a:r>
            <a:r>
              <a:rPr sz="3210">
                <a:solidFill>
                  <a:srgbClr val="000000"/>
                </a:solidFill>
                <a:latin typeface="GQSDLC+TimesNewRoman" panose="02020603050405020304"/>
                <a:cs typeface="GQSDLC+TimesNewRoman" panose="02020603050405020304"/>
              </a:rPr>
              <a:t>time in worst case</a:t>
            </a:r>
            <a:endParaRPr sz="3210">
              <a:solidFill>
                <a:srgbClr val="000000"/>
              </a:solidFill>
              <a:latin typeface="GQSDLC+TimesNewRoman" panose="02020603050405020304"/>
              <a:cs typeface="GQSDLC+TimesNew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7433" y="3698158"/>
            <a:ext cx="5741626" cy="4892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10">
                <a:solidFill>
                  <a:srgbClr val="000000"/>
                </a:solidFill>
                <a:latin typeface="GQSDLC+TimesNewRoman" panose="02020603050405020304"/>
                <a:cs typeface="GQSDLC+TimesNewRoman" panose="02020603050405020304"/>
              </a:rPr>
              <a:t>•</a:t>
            </a:r>
            <a:r>
              <a:rPr sz="3210" spc="781">
                <a:solidFill>
                  <a:srgbClr val="000000"/>
                </a:solidFill>
                <a:latin typeface="GQSDLC+TimesNewRoman" panose="02020603050405020304"/>
                <a:cs typeface="GQSDLC+TimesNewRoman" panose="02020603050405020304"/>
              </a:rPr>
              <a:t> </a:t>
            </a:r>
            <a:r>
              <a:rPr sz="3210">
                <a:solidFill>
                  <a:srgbClr val="000000"/>
                </a:solidFill>
                <a:latin typeface="GQSDLC+TimesNewRoman" panose="02020603050405020304"/>
                <a:cs typeface="GQSDLC+TimesNewRoman" panose="02020603050405020304"/>
              </a:rPr>
              <a:t>How can we speed up searches?</a:t>
            </a:r>
            <a:endParaRPr sz="3210">
              <a:solidFill>
                <a:srgbClr val="000000"/>
              </a:solidFill>
              <a:latin typeface="GQSDLC+TimesNewRoman" panose="02020603050405020304"/>
              <a:cs typeface="GQSDLC+TimesNewRoman" panose="02020603050405020304"/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616893" y="5116495"/>
            <a:ext cx="536657" cy="54280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38100" dist="38100" dir="2700000" sx="109000" sy="109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14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13" name="箭头: 左右 12"/>
          <p:cNvSpPr/>
          <p:nvPr/>
        </p:nvSpPr>
        <p:spPr>
          <a:xfrm>
            <a:off x="1224788" y="5340627"/>
            <a:ext cx="298143" cy="9496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5" name="矩形: 圆角 14"/>
          <p:cNvSpPr/>
          <p:nvPr/>
        </p:nvSpPr>
        <p:spPr>
          <a:xfrm>
            <a:off x="1537084" y="5098999"/>
            <a:ext cx="536657" cy="54280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38100" dist="38100" dir="2700000" sx="109000" sy="109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23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17" name="箭头: 左右 16"/>
          <p:cNvSpPr/>
          <p:nvPr/>
        </p:nvSpPr>
        <p:spPr>
          <a:xfrm>
            <a:off x="2117308" y="5341662"/>
            <a:ext cx="298143" cy="9496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9" name="矩形: 圆角 18"/>
          <p:cNvSpPr/>
          <p:nvPr/>
        </p:nvSpPr>
        <p:spPr>
          <a:xfrm>
            <a:off x="2433141" y="5108782"/>
            <a:ext cx="536657" cy="54280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38100" dist="38100" dir="2700000" sx="109000" sy="109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34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21" name="箭头: 左右 20"/>
          <p:cNvSpPr/>
          <p:nvPr/>
        </p:nvSpPr>
        <p:spPr>
          <a:xfrm>
            <a:off x="3001798" y="5332932"/>
            <a:ext cx="298143" cy="9496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3" name="矩形: 圆角 22"/>
          <p:cNvSpPr/>
          <p:nvPr/>
        </p:nvSpPr>
        <p:spPr>
          <a:xfrm>
            <a:off x="3335320" y="5099000"/>
            <a:ext cx="536657" cy="54280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38100" dist="38100" dir="2700000" sx="109000" sy="109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42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25" name="箭头: 左右 24"/>
          <p:cNvSpPr/>
          <p:nvPr/>
        </p:nvSpPr>
        <p:spPr>
          <a:xfrm>
            <a:off x="3890442" y="5348720"/>
            <a:ext cx="298143" cy="9496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7" name="箭头: 左右 26"/>
          <p:cNvSpPr/>
          <p:nvPr/>
        </p:nvSpPr>
        <p:spPr>
          <a:xfrm>
            <a:off x="4757511" y="5332175"/>
            <a:ext cx="298143" cy="9496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9" name="箭头: 左右 28"/>
          <p:cNvSpPr/>
          <p:nvPr/>
        </p:nvSpPr>
        <p:spPr>
          <a:xfrm>
            <a:off x="5634787" y="5332932"/>
            <a:ext cx="298143" cy="9496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31" name="矩形: 圆角 30"/>
          <p:cNvSpPr/>
          <p:nvPr/>
        </p:nvSpPr>
        <p:spPr>
          <a:xfrm>
            <a:off x="4193875" y="5088878"/>
            <a:ext cx="536657" cy="54280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38100" dist="38100" dir="2700000" sx="109000" sy="109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50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33" name="矩形: 圆角 32"/>
          <p:cNvSpPr/>
          <p:nvPr/>
        </p:nvSpPr>
        <p:spPr>
          <a:xfrm>
            <a:off x="5079624" y="5088878"/>
            <a:ext cx="536657" cy="54280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38100" dist="38100" dir="2700000" sx="109000" sy="109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59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35" name="矩形: 圆角 34"/>
          <p:cNvSpPr/>
          <p:nvPr/>
        </p:nvSpPr>
        <p:spPr>
          <a:xfrm>
            <a:off x="5959290" y="5085184"/>
            <a:ext cx="536657" cy="54280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38100" dist="38100" dir="2700000" sx="109000" sy="109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66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37" name="箭头: 左右 36"/>
          <p:cNvSpPr/>
          <p:nvPr/>
        </p:nvSpPr>
        <p:spPr>
          <a:xfrm>
            <a:off x="6551069" y="5340627"/>
            <a:ext cx="298143" cy="9496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39" name="矩形: 圆角 38"/>
          <p:cNvSpPr/>
          <p:nvPr/>
        </p:nvSpPr>
        <p:spPr>
          <a:xfrm>
            <a:off x="6861469" y="5098998"/>
            <a:ext cx="536657" cy="54280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38100" dist="38100" dir="2700000" sx="109000" sy="109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72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41" name="箭头: 左右 40"/>
          <p:cNvSpPr/>
          <p:nvPr/>
        </p:nvSpPr>
        <p:spPr>
          <a:xfrm>
            <a:off x="7467163" y="5340627"/>
            <a:ext cx="298143" cy="9496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43" name="矩形: 圆角 42"/>
          <p:cNvSpPr/>
          <p:nvPr/>
        </p:nvSpPr>
        <p:spPr>
          <a:xfrm>
            <a:off x="7765306" y="5092999"/>
            <a:ext cx="536657" cy="54280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38100" dist="38100" dir="2700000" sx="109000" sy="109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79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48" name="矩形: 圆角 47"/>
          <p:cNvSpPr/>
          <p:nvPr/>
        </p:nvSpPr>
        <p:spPr>
          <a:xfrm>
            <a:off x="1537084" y="5095269"/>
            <a:ext cx="536657" cy="54280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38100" dist="38100" dir="2700000" sx="109000" sy="109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23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49" name="箭头: 左右 48"/>
          <p:cNvSpPr/>
          <p:nvPr/>
        </p:nvSpPr>
        <p:spPr>
          <a:xfrm>
            <a:off x="2117308" y="5337932"/>
            <a:ext cx="298143" cy="9496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50" name="矩形: 圆角 49"/>
          <p:cNvSpPr/>
          <p:nvPr/>
        </p:nvSpPr>
        <p:spPr>
          <a:xfrm>
            <a:off x="2433141" y="5105052"/>
            <a:ext cx="536657" cy="54280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38100" dist="38100" dir="2700000" sx="109000" sy="109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34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51" name="箭头: 左右 50"/>
          <p:cNvSpPr/>
          <p:nvPr/>
        </p:nvSpPr>
        <p:spPr>
          <a:xfrm>
            <a:off x="3001798" y="5329202"/>
            <a:ext cx="298143" cy="9496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52" name="矩形: 圆角 51"/>
          <p:cNvSpPr/>
          <p:nvPr/>
        </p:nvSpPr>
        <p:spPr>
          <a:xfrm>
            <a:off x="3335320" y="5095270"/>
            <a:ext cx="536657" cy="54280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38100" dist="38100" dir="2700000" sx="109000" sy="109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42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53" name="箭头: 左右 52"/>
          <p:cNvSpPr/>
          <p:nvPr/>
        </p:nvSpPr>
        <p:spPr>
          <a:xfrm>
            <a:off x="3890442" y="5344990"/>
            <a:ext cx="298143" cy="9496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54" name="箭头: 左右 53"/>
          <p:cNvSpPr/>
          <p:nvPr/>
        </p:nvSpPr>
        <p:spPr>
          <a:xfrm>
            <a:off x="4757511" y="5328445"/>
            <a:ext cx="298143" cy="9496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55" name="箭头: 左右 54"/>
          <p:cNvSpPr/>
          <p:nvPr/>
        </p:nvSpPr>
        <p:spPr>
          <a:xfrm>
            <a:off x="5634787" y="5329202"/>
            <a:ext cx="298143" cy="9496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56" name="矩形: 圆角 55"/>
          <p:cNvSpPr/>
          <p:nvPr/>
        </p:nvSpPr>
        <p:spPr>
          <a:xfrm>
            <a:off x="4193875" y="5085148"/>
            <a:ext cx="536657" cy="54280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38100" dist="38100" dir="2700000" sx="109000" sy="109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50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57" name="矩形: 圆角 56"/>
          <p:cNvSpPr/>
          <p:nvPr/>
        </p:nvSpPr>
        <p:spPr>
          <a:xfrm>
            <a:off x="5079624" y="5085148"/>
            <a:ext cx="536657" cy="54280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38100" dist="38100" dir="2700000" sx="109000" sy="109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59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58" name="矩形: 圆角 57"/>
          <p:cNvSpPr/>
          <p:nvPr/>
        </p:nvSpPr>
        <p:spPr>
          <a:xfrm>
            <a:off x="5959290" y="5081454"/>
            <a:ext cx="536657" cy="54280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38100" dist="38100" dir="2700000" sx="109000" sy="109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66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59" name="箭头: 左右 58"/>
          <p:cNvSpPr/>
          <p:nvPr/>
        </p:nvSpPr>
        <p:spPr>
          <a:xfrm>
            <a:off x="6551069" y="5336897"/>
            <a:ext cx="298143" cy="9496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60" name="矩形: 圆角 59"/>
          <p:cNvSpPr/>
          <p:nvPr/>
        </p:nvSpPr>
        <p:spPr>
          <a:xfrm>
            <a:off x="6861469" y="5095268"/>
            <a:ext cx="536657" cy="54280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38100" dist="38100" dir="2700000" sx="109000" sy="109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72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62" name="箭头: 左右 61"/>
          <p:cNvSpPr/>
          <p:nvPr/>
        </p:nvSpPr>
        <p:spPr>
          <a:xfrm>
            <a:off x="8362107" y="5352698"/>
            <a:ext cx="298143" cy="9496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42" name="日期占位符 1"/>
          <p:cNvSpPr>
            <a:spLocks noGrp="1"/>
          </p:cNvSpPr>
          <p:nvPr>
            <p:ph type="dt" sz="half" idx="10"/>
          </p:nvPr>
        </p:nvSpPr>
        <p:spPr>
          <a:xfrm>
            <a:off x="457472" y="6188762"/>
            <a:ext cx="2132604" cy="343443"/>
          </a:xfrm>
        </p:spPr>
        <p:txBody>
          <a:bodyPr anchor="ctr"/>
          <a:lstStyle>
            <a:lvl1pPr marL="0" lvl="0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54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91160" lvl="1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781685" lvl="2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172845" lvl="3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564005" lvl="4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fld id="{BB962C8B-B14F-4D97-AF65-F5344CB8AC3E}" type="datetime1">
              <a:rPr lang="zh-CN" altLang="en-US" sz="1025" dirty="0">
                <a:solidFill>
                  <a:srgbClr val="000000"/>
                </a:solidFill>
              </a:rPr>
            </a:fld>
            <a:endParaRPr lang="zh-CN" altLang="en-US" sz="1025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图片 4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7" y="4762"/>
            <a:ext cx="8620125" cy="684847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448457" y="380772"/>
            <a:ext cx="3923743" cy="626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4885"/>
              </a:lnSpc>
              <a:spcBef>
                <a:spcPct val="0"/>
              </a:spcBef>
              <a:spcAft>
                <a:spcPct val="0"/>
              </a:spcAft>
            </a:pPr>
            <a:r>
              <a:rPr sz="4410" b="1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Two linked lists</a:t>
            </a:r>
            <a:endParaRPr sz="4410" b="1" dirty="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7433" y="1671545"/>
            <a:ext cx="6472041" cy="454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Suppose we had two sorted linked lists</a:t>
            </a:r>
            <a:endParaRPr sz="321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11176" y="2160686"/>
            <a:ext cx="4705821" cy="454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(on subsets of the elements)</a:t>
            </a:r>
            <a:endParaRPr sz="321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7433" y="3112085"/>
            <a:ext cx="7696640" cy="1047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10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•</a:t>
            </a:r>
            <a:r>
              <a:rPr sz="3210" spc="779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r>
              <a:rPr sz="3210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Each element can appear in one or both lists</a:t>
            </a:r>
            <a:endParaRPr sz="3210" dirty="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marL="0" marR="0">
              <a:lnSpc>
                <a:spcPts val="3550"/>
              </a:lnSpc>
              <a:spcBef>
                <a:spcPts val="1065"/>
              </a:spcBef>
              <a:spcAft>
                <a:spcPct val="0"/>
              </a:spcAft>
            </a:pPr>
            <a:r>
              <a:rPr sz="3210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•</a:t>
            </a:r>
            <a:r>
              <a:rPr sz="3210" spc="781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r>
              <a:rPr sz="3210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How can we speed up searches?</a:t>
            </a:r>
            <a:endParaRPr sz="3210" dirty="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50" name="箭头: 左右 49"/>
          <p:cNvSpPr/>
          <p:nvPr/>
        </p:nvSpPr>
        <p:spPr>
          <a:xfrm>
            <a:off x="7467163" y="5340627"/>
            <a:ext cx="298143" cy="9496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52" name="矩形: 圆角 51"/>
          <p:cNvSpPr/>
          <p:nvPr/>
        </p:nvSpPr>
        <p:spPr>
          <a:xfrm>
            <a:off x="7765306" y="5092999"/>
            <a:ext cx="536657" cy="54280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38100" dist="38100" dir="2700000" sx="109000" sy="109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79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54" name="矩形: 圆角 53"/>
          <p:cNvSpPr/>
          <p:nvPr/>
        </p:nvSpPr>
        <p:spPr>
          <a:xfrm>
            <a:off x="611813" y="5089270"/>
            <a:ext cx="536657" cy="54280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38100" dist="38100" dir="2700000" sx="109000" sy="109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14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56" name="箭头: 左右 55"/>
          <p:cNvSpPr/>
          <p:nvPr/>
        </p:nvSpPr>
        <p:spPr>
          <a:xfrm>
            <a:off x="1224788" y="5336897"/>
            <a:ext cx="298143" cy="9496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58" name="矩形: 圆角 57"/>
          <p:cNvSpPr/>
          <p:nvPr/>
        </p:nvSpPr>
        <p:spPr>
          <a:xfrm>
            <a:off x="1537084" y="5095269"/>
            <a:ext cx="536657" cy="54280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38100" dist="38100" dir="2700000" sx="109000" sy="109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23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60" name="箭头: 左右 59"/>
          <p:cNvSpPr/>
          <p:nvPr/>
        </p:nvSpPr>
        <p:spPr>
          <a:xfrm>
            <a:off x="2117308" y="5337932"/>
            <a:ext cx="298143" cy="9496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62" name="矩形: 圆角 61"/>
          <p:cNvSpPr/>
          <p:nvPr/>
        </p:nvSpPr>
        <p:spPr>
          <a:xfrm>
            <a:off x="2433141" y="5105052"/>
            <a:ext cx="536657" cy="54280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38100" dist="38100" dir="2700000" sx="109000" sy="109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34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64" name="箭头: 左右 63"/>
          <p:cNvSpPr/>
          <p:nvPr/>
        </p:nvSpPr>
        <p:spPr>
          <a:xfrm>
            <a:off x="3001798" y="5329202"/>
            <a:ext cx="298143" cy="9496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66" name="矩形: 圆角 65"/>
          <p:cNvSpPr/>
          <p:nvPr/>
        </p:nvSpPr>
        <p:spPr>
          <a:xfrm>
            <a:off x="3335320" y="5095270"/>
            <a:ext cx="536657" cy="54280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38100" dist="38100" dir="2700000" sx="109000" sy="109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42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68" name="箭头: 左右 67"/>
          <p:cNvSpPr/>
          <p:nvPr/>
        </p:nvSpPr>
        <p:spPr>
          <a:xfrm>
            <a:off x="3890442" y="5344990"/>
            <a:ext cx="298143" cy="9496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70" name="箭头: 左右 69"/>
          <p:cNvSpPr/>
          <p:nvPr/>
        </p:nvSpPr>
        <p:spPr>
          <a:xfrm>
            <a:off x="4757511" y="5328445"/>
            <a:ext cx="298143" cy="9496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72" name="箭头: 左右 71"/>
          <p:cNvSpPr/>
          <p:nvPr/>
        </p:nvSpPr>
        <p:spPr>
          <a:xfrm>
            <a:off x="5634787" y="5329202"/>
            <a:ext cx="298143" cy="9496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74" name="矩形: 圆角 73"/>
          <p:cNvSpPr/>
          <p:nvPr/>
        </p:nvSpPr>
        <p:spPr>
          <a:xfrm>
            <a:off x="4193875" y="5085148"/>
            <a:ext cx="536657" cy="54280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38100" dist="38100" dir="2700000" sx="109000" sy="109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50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76" name="矩形: 圆角 75"/>
          <p:cNvSpPr/>
          <p:nvPr/>
        </p:nvSpPr>
        <p:spPr>
          <a:xfrm>
            <a:off x="5079624" y="5085148"/>
            <a:ext cx="536657" cy="54280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38100" dist="38100" dir="2700000" sx="109000" sy="109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59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78" name="矩形: 圆角 77"/>
          <p:cNvSpPr/>
          <p:nvPr/>
        </p:nvSpPr>
        <p:spPr>
          <a:xfrm>
            <a:off x="5959290" y="5081454"/>
            <a:ext cx="536657" cy="54280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38100" dist="38100" dir="2700000" sx="109000" sy="109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66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80" name="箭头: 左右 79"/>
          <p:cNvSpPr/>
          <p:nvPr/>
        </p:nvSpPr>
        <p:spPr>
          <a:xfrm>
            <a:off x="6551069" y="5336897"/>
            <a:ext cx="298143" cy="9496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82" name="矩形: 圆角 81"/>
          <p:cNvSpPr/>
          <p:nvPr/>
        </p:nvSpPr>
        <p:spPr>
          <a:xfrm>
            <a:off x="6861469" y="5095268"/>
            <a:ext cx="536657" cy="54280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38100" dist="38100" dir="2700000" sx="109000" sy="109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72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84" name="箭头: 左右 83"/>
          <p:cNvSpPr/>
          <p:nvPr/>
        </p:nvSpPr>
        <p:spPr>
          <a:xfrm>
            <a:off x="8362107" y="5352698"/>
            <a:ext cx="298143" cy="9496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6" name="日期占位符 1"/>
          <p:cNvSpPr>
            <a:spLocks noGrp="1"/>
          </p:cNvSpPr>
          <p:nvPr>
            <p:ph type="dt" sz="half" idx="10"/>
          </p:nvPr>
        </p:nvSpPr>
        <p:spPr>
          <a:xfrm>
            <a:off x="457472" y="6188762"/>
            <a:ext cx="2132604" cy="343443"/>
          </a:xfrm>
        </p:spPr>
        <p:txBody>
          <a:bodyPr anchor="ctr"/>
          <a:lstStyle>
            <a:lvl1pPr marL="0" lvl="0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54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91160" lvl="1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781685" lvl="2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172845" lvl="3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564005" lvl="4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fld id="{BB962C8B-B14F-4D97-AF65-F5344CB8AC3E}" type="datetime1">
              <a:rPr lang="zh-CN" altLang="en-US" sz="1025" dirty="0">
                <a:solidFill>
                  <a:srgbClr val="000000"/>
                </a:solidFill>
              </a:rPr>
            </a:fld>
            <a:endParaRPr lang="zh-CN" altLang="en-US" sz="1025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图片 9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7" y="4762"/>
            <a:ext cx="8620125" cy="684847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43608" y="380772"/>
            <a:ext cx="6928937" cy="626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4885"/>
              </a:lnSpc>
              <a:spcBef>
                <a:spcPct val="0"/>
              </a:spcBef>
              <a:spcAft>
                <a:spcPct val="0"/>
              </a:spcAft>
            </a:pPr>
            <a:r>
              <a:rPr sz="4410" b="1" dirty="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Two linked lists as a subway</a:t>
            </a:r>
            <a:endParaRPr sz="4410" b="1" dirty="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7434" y="1442308"/>
            <a:ext cx="6295075" cy="454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10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I</a:t>
            </a:r>
            <a:r>
              <a:rPr sz="2405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DEA</a:t>
            </a:r>
            <a:r>
              <a:rPr sz="3210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: </a:t>
            </a: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Express and local subway lines</a:t>
            </a:r>
            <a:endParaRPr sz="321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11373" y="1931449"/>
            <a:ext cx="6457073" cy="454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(à la New York City 7th Avenue Line)</a:t>
            </a:r>
            <a:endParaRPr sz="321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7631" y="2516706"/>
            <a:ext cx="7419044" cy="1047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•</a:t>
            </a:r>
            <a:r>
              <a:rPr sz="3210" spc="78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Express line connects a few of the stations</a:t>
            </a:r>
            <a:endParaRPr sz="321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marL="0" marR="0">
              <a:lnSpc>
                <a:spcPts val="3550"/>
              </a:lnSpc>
              <a:spcBef>
                <a:spcPts val="1065"/>
              </a:spcBef>
              <a:spcAft>
                <a:spcPct val="0"/>
              </a:spcAft>
            </a:pP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•</a:t>
            </a:r>
            <a:r>
              <a:rPr sz="3210" spc="779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Local line connects all stations</a:t>
            </a:r>
            <a:endParaRPr sz="321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7631" y="3688851"/>
            <a:ext cx="7031517" cy="454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•</a:t>
            </a:r>
            <a:r>
              <a:rPr sz="3210" spc="78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Links between lines at common stations</a:t>
            </a:r>
            <a:endParaRPr sz="321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2" name="箭头: 左右 1"/>
          <p:cNvSpPr/>
          <p:nvPr/>
        </p:nvSpPr>
        <p:spPr>
          <a:xfrm>
            <a:off x="7467163" y="5714058"/>
            <a:ext cx="298143" cy="9496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8" name="矩形: 圆角 17"/>
          <p:cNvSpPr/>
          <p:nvPr/>
        </p:nvSpPr>
        <p:spPr>
          <a:xfrm>
            <a:off x="7765306" y="5466430"/>
            <a:ext cx="536657" cy="54280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38100" dist="38100" dir="2700000" sx="109000" sy="109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79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20" name="矩形: 圆角 19"/>
          <p:cNvSpPr/>
          <p:nvPr/>
        </p:nvSpPr>
        <p:spPr>
          <a:xfrm>
            <a:off x="683568" y="5462701"/>
            <a:ext cx="536657" cy="54280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38100" dist="38100" dir="2700000" sx="109000" sy="109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14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22" name="箭头: 左右 21"/>
          <p:cNvSpPr/>
          <p:nvPr/>
        </p:nvSpPr>
        <p:spPr>
          <a:xfrm>
            <a:off x="1224788" y="5710328"/>
            <a:ext cx="298143" cy="9496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4" name="矩形: 圆角 23"/>
          <p:cNvSpPr/>
          <p:nvPr/>
        </p:nvSpPr>
        <p:spPr>
          <a:xfrm>
            <a:off x="1537084" y="5468700"/>
            <a:ext cx="536657" cy="54280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38100" dist="38100" dir="2700000" sx="109000" sy="109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23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26" name="箭头: 左右 25"/>
          <p:cNvSpPr/>
          <p:nvPr/>
        </p:nvSpPr>
        <p:spPr>
          <a:xfrm>
            <a:off x="2117308" y="5711363"/>
            <a:ext cx="298143" cy="9496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8" name="矩形: 圆角 27"/>
          <p:cNvSpPr/>
          <p:nvPr/>
        </p:nvSpPr>
        <p:spPr>
          <a:xfrm>
            <a:off x="2433141" y="5478483"/>
            <a:ext cx="536657" cy="54280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38100" dist="38100" dir="2700000" sx="109000" sy="109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34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30" name="箭头: 左右 29"/>
          <p:cNvSpPr/>
          <p:nvPr/>
        </p:nvSpPr>
        <p:spPr>
          <a:xfrm>
            <a:off x="3001798" y="5702633"/>
            <a:ext cx="298143" cy="9496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32" name="矩形: 圆角 31"/>
          <p:cNvSpPr/>
          <p:nvPr/>
        </p:nvSpPr>
        <p:spPr>
          <a:xfrm>
            <a:off x="3335320" y="5468701"/>
            <a:ext cx="536657" cy="54280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38100" dist="38100" dir="2700000" sx="109000" sy="109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42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34" name="箭头: 左右 33"/>
          <p:cNvSpPr/>
          <p:nvPr/>
        </p:nvSpPr>
        <p:spPr>
          <a:xfrm>
            <a:off x="3890442" y="5718421"/>
            <a:ext cx="298143" cy="9496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36" name="箭头: 左右 35"/>
          <p:cNvSpPr/>
          <p:nvPr/>
        </p:nvSpPr>
        <p:spPr>
          <a:xfrm>
            <a:off x="4757511" y="5701876"/>
            <a:ext cx="298143" cy="9496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38" name="箭头: 左右 37"/>
          <p:cNvSpPr/>
          <p:nvPr/>
        </p:nvSpPr>
        <p:spPr>
          <a:xfrm>
            <a:off x="5634787" y="5702633"/>
            <a:ext cx="298143" cy="9496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40" name="矩形: 圆角 39"/>
          <p:cNvSpPr/>
          <p:nvPr/>
        </p:nvSpPr>
        <p:spPr>
          <a:xfrm>
            <a:off x="4193875" y="5458579"/>
            <a:ext cx="536657" cy="54280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38100" dist="38100" dir="2700000" sx="109000" sy="109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50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42" name="矩形: 圆角 41"/>
          <p:cNvSpPr/>
          <p:nvPr/>
        </p:nvSpPr>
        <p:spPr>
          <a:xfrm>
            <a:off x="5079624" y="5458579"/>
            <a:ext cx="536657" cy="54280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38100" dist="38100" dir="2700000" sx="109000" sy="109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59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44" name="矩形: 圆角 43"/>
          <p:cNvSpPr/>
          <p:nvPr/>
        </p:nvSpPr>
        <p:spPr>
          <a:xfrm>
            <a:off x="5959290" y="5454885"/>
            <a:ext cx="536657" cy="54280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38100" dist="38100" dir="2700000" sx="109000" sy="109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66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46" name="箭头: 左右 45"/>
          <p:cNvSpPr/>
          <p:nvPr/>
        </p:nvSpPr>
        <p:spPr>
          <a:xfrm>
            <a:off x="6551069" y="5710328"/>
            <a:ext cx="298143" cy="9496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48" name="矩形: 圆角 47"/>
          <p:cNvSpPr/>
          <p:nvPr/>
        </p:nvSpPr>
        <p:spPr>
          <a:xfrm>
            <a:off x="6861469" y="5468699"/>
            <a:ext cx="536657" cy="54280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38100" dist="38100" dir="2700000" sx="109000" sy="109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72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50" name="箭头: 左右 49"/>
          <p:cNvSpPr/>
          <p:nvPr/>
        </p:nvSpPr>
        <p:spPr>
          <a:xfrm>
            <a:off x="8362107" y="5726129"/>
            <a:ext cx="298143" cy="9496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52" name="箭头: 左右 51"/>
          <p:cNvSpPr/>
          <p:nvPr/>
        </p:nvSpPr>
        <p:spPr>
          <a:xfrm>
            <a:off x="7467163" y="4624277"/>
            <a:ext cx="1193087" cy="936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56" name="矩形: 圆角 55"/>
          <p:cNvSpPr/>
          <p:nvPr/>
        </p:nvSpPr>
        <p:spPr>
          <a:xfrm>
            <a:off x="683568" y="4372920"/>
            <a:ext cx="536657" cy="54280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38100" dist="38100" dir="2700000" sx="109000" sy="109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14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58" name="箭头: 左右 57"/>
          <p:cNvSpPr/>
          <p:nvPr/>
        </p:nvSpPr>
        <p:spPr>
          <a:xfrm>
            <a:off x="1238785" y="4620547"/>
            <a:ext cx="1172975" cy="936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64" name="矩形: 圆角 63"/>
          <p:cNvSpPr/>
          <p:nvPr/>
        </p:nvSpPr>
        <p:spPr>
          <a:xfrm>
            <a:off x="2433141" y="4388702"/>
            <a:ext cx="536657" cy="54280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38100" dist="38100" dir="2700000" sx="109000" sy="109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34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66" name="箭头: 左右 65"/>
          <p:cNvSpPr/>
          <p:nvPr/>
        </p:nvSpPr>
        <p:spPr>
          <a:xfrm>
            <a:off x="3001798" y="4612852"/>
            <a:ext cx="298143" cy="9496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68" name="矩形: 圆角 67"/>
          <p:cNvSpPr/>
          <p:nvPr/>
        </p:nvSpPr>
        <p:spPr>
          <a:xfrm>
            <a:off x="3335320" y="4378920"/>
            <a:ext cx="536657" cy="54280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38100" dist="38100" dir="2700000" sx="109000" sy="109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42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70" name="箭头: 左右 69"/>
          <p:cNvSpPr/>
          <p:nvPr/>
        </p:nvSpPr>
        <p:spPr>
          <a:xfrm>
            <a:off x="3890441" y="4628640"/>
            <a:ext cx="2971028" cy="936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84" name="矩形: 圆角 83"/>
          <p:cNvSpPr/>
          <p:nvPr/>
        </p:nvSpPr>
        <p:spPr>
          <a:xfrm>
            <a:off x="6861469" y="4378918"/>
            <a:ext cx="536657" cy="54280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38100" dist="38100" dir="2700000" sx="109000" sy="109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72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88" name="箭头: 左右 87"/>
          <p:cNvSpPr/>
          <p:nvPr/>
        </p:nvSpPr>
        <p:spPr>
          <a:xfrm rot="5400000">
            <a:off x="687766" y="5170683"/>
            <a:ext cx="522000" cy="936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90" name="箭头: 左右 89"/>
          <p:cNvSpPr/>
          <p:nvPr/>
        </p:nvSpPr>
        <p:spPr>
          <a:xfrm rot="5400000">
            <a:off x="2435335" y="5170683"/>
            <a:ext cx="522000" cy="936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92" name="箭头: 左右 91"/>
          <p:cNvSpPr/>
          <p:nvPr/>
        </p:nvSpPr>
        <p:spPr>
          <a:xfrm rot="5400000">
            <a:off x="3340568" y="5170683"/>
            <a:ext cx="522000" cy="936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94" name="箭头: 左右 93"/>
          <p:cNvSpPr/>
          <p:nvPr/>
        </p:nvSpPr>
        <p:spPr>
          <a:xfrm rot="5400000">
            <a:off x="6871088" y="5170683"/>
            <a:ext cx="522000" cy="936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39" name="日期占位符 1"/>
          <p:cNvSpPr>
            <a:spLocks noGrp="1"/>
          </p:cNvSpPr>
          <p:nvPr>
            <p:ph type="dt" sz="half" idx="10"/>
          </p:nvPr>
        </p:nvSpPr>
        <p:spPr>
          <a:xfrm>
            <a:off x="457472" y="6188762"/>
            <a:ext cx="2132604" cy="343443"/>
          </a:xfrm>
        </p:spPr>
        <p:txBody>
          <a:bodyPr anchor="ctr"/>
          <a:lstStyle>
            <a:lvl1pPr marL="0" lvl="0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54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91160" lvl="1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781685" lvl="2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172845" lvl="3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564005" lvl="4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fld id="{BB962C8B-B14F-4D97-AF65-F5344CB8AC3E}" type="datetime1">
              <a:rPr lang="zh-CN" altLang="en-US" sz="1025" dirty="0">
                <a:solidFill>
                  <a:srgbClr val="000000"/>
                </a:solidFill>
              </a:rPr>
            </a:fld>
            <a:endParaRPr lang="zh-CN" altLang="en-US" sz="1025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7" y="4762"/>
            <a:ext cx="8620125" cy="6848475"/>
          </a:xfrm>
          <a:prstGeom prst="rect">
            <a:avLst/>
          </a:prstGeom>
        </p:spPr>
      </p:pic>
      <p:sp>
        <p:nvSpPr>
          <p:cNvPr id="19" name="箭头: 左右 18"/>
          <p:cNvSpPr/>
          <p:nvPr/>
        </p:nvSpPr>
        <p:spPr>
          <a:xfrm>
            <a:off x="7467163" y="5714058"/>
            <a:ext cx="298143" cy="9496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1" name="矩形: 圆角 20"/>
          <p:cNvSpPr/>
          <p:nvPr/>
        </p:nvSpPr>
        <p:spPr>
          <a:xfrm>
            <a:off x="7765306" y="5466430"/>
            <a:ext cx="536657" cy="54280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38100" dist="38100" dir="2700000" sx="109000" sy="109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79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23" name="矩形: 圆角 22"/>
          <p:cNvSpPr/>
          <p:nvPr/>
        </p:nvSpPr>
        <p:spPr>
          <a:xfrm>
            <a:off x="683568" y="5462701"/>
            <a:ext cx="536657" cy="54280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38100" dist="38100" dir="2700000" sx="109000" sy="109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14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25" name="箭头: 左右 24"/>
          <p:cNvSpPr/>
          <p:nvPr/>
        </p:nvSpPr>
        <p:spPr>
          <a:xfrm>
            <a:off x="1224788" y="5710328"/>
            <a:ext cx="298143" cy="9496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7" name="矩形: 圆角 26"/>
          <p:cNvSpPr/>
          <p:nvPr/>
        </p:nvSpPr>
        <p:spPr>
          <a:xfrm>
            <a:off x="1537084" y="5468700"/>
            <a:ext cx="536657" cy="54280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38100" dist="38100" dir="2700000" sx="109000" sy="109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23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29" name="箭头: 左右 28"/>
          <p:cNvSpPr/>
          <p:nvPr/>
        </p:nvSpPr>
        <p:spPr>
          <a:xfrm>
            <a:off x="2117308" y="5711363"/>
            <a:ext cx="298143" cy="9496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31" name="矩形: 圆角 30"/>
          <p:cNvSpPr/>
          <p:nvPr/>
        </p:nvSpPr>
        <p:spPr>
          <a:xfrm>
            <a:off x="2433141" y="5478483"/>
            <a:ext cx="536657" cy="54280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38100" dist="38100" dir="2700000" sx="109000" sy="109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34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33" name="箭头: 左右 32"/>
          <p:cNvSpPr/>
          <p:nvPr/>
        </p:nvSpPr>
        <p:spPr>
          <a:xfrm>
            <a:off x="3001798" y="5702633"/>
            <a:ext cx="298143" cy="9496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35" name="矩形: 圆角 34"/>
          <p:cNvSpPr/>
          <p:nvPr/>
        </p:nvSpPr>
        <p:spPr>
          <a:xfrm>
            <a:off x="3335320" y="5468701"/>
            <a:ext cx="536657" cy="54280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38100" dist="38100" dir="2700000" sx="109000" sy="109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42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37" name="箭头: 左右 36"/>
          <p:cNvSpPr/>
          <p:nvPr/>
        </p:nvSpPr>
        <p:spPr>
          <a:xfrm>
            <a:off x="3890442" y="5718421"/>
            <a:ext cx="298143" cy="9496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39" name="箭头: 左右 38"/>
          <p:cNvSpPr/>
          <p:nvPr/>
        </p:nvSpPr>
        <p:spPr>
          <a:xfrm>
            <a:off x="4757511" y="5701876"/>
            <a:ext cx="298143" cy="9496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41" name="箭头: 左右 40"/>
          <p:cNvSpPr/>
          <p:nvPr/>
        </p:nvSpPr>
        <p:spPr>
          <a:xfrm>
            <a:off x="5634787" y="5702633"/>
            <a:ext cx="298143" cy="9496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43" name="矩形: 圆角 42"/>
          <p:cNvSpPr/>
          <p:nvPr/>
        </p:nvSpPr>
        <p:spPr>
          <a:xfrm>
            <a:off x="4193875" y="5458579"/>
            <a:ext cx="536657" cy="54280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38100" dist="38100" dir="2700000" sx="109000" sy="109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50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45" name="矩形: 圆角 44"/>
          <p:cNvSpPr/>
          <p:nvPr/>
        </p:nvSpPr>
        <p:spPr>
          <a:xfrm>
            <a:off x="5079624" y="5458579"/>
            <a:ext cx="536657" cy="54280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38100" dist="38100" dir="2700000" sx="109000" sy="109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59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47" name="矩形: 圆角 46"/>
          <p:cNvSpPr/>
          <p:nvPr/>
        </p:nvSpPr>
        <p:spPr>
          <a:xfrm>
            <a:off x="5959290" y="5454885"/>
            <a:ext cx="536657" cy="54280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38100" dist="38100" dir="2700000" sx="109000" sy="109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66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49" name="箭头: 左右 48"/>
          <p:cNvSpPr/>
          <p:nvPr/>
        </p:nvSpPr>
        <p:spPr>
          <a:xfrm>
            <a:off x="6551069" y="5710328"/>
            <a:ext cx="298143" cy="9496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51" name="矩形: 圆角 50"/>
          <p:cNvSpPr/>
          <p:nvPr/>
        </p:nvSpPr>
        <p:spPr>
          <a:xfrm>
            <a:off x="6861469" y="5468699"/>
            <a:ext cx="536657" cy="54280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38100" dist="38100" dir="2700000" sx="109000" sy="109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72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53" name="箭头: 左右 52"/>
          <p:cNvSpPr/>
          <p:nvPr/>
        </p:nvSpPr>
        <p:spPr>
          <a:xfrm>
            <a:off x="8362107" y="5726129"/>
            <a:ext cx="298143" cy="9496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55" name="箭头: 左右 54"/>
          <p:cNvSpPr/>
          <p:nvPr/>
        </p:nvSpPr>
        <p:spPr>
          <a:xfrm>
            <a:off x="7467163" y="4624277"/>
            <a:ext cx="1193087" cy="936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57" name="矩形: 圆角 56"/>
          <p:cNvSpPr/>
          <p:nvPr/>
        </p:nvSpPr>
        <p:spPr>
          <a:xfrm>
            <a:off x="683568" y="4372920"/>
            <a:ext cx="536657" cy="54280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38100" dist="38100" dir="2700000" sx="109000" sy="109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14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59" name="箭头: 左右 58"/>
          <p:cNvSpPr/>
          <p:nvPr/>
        </p:nvSpPr>
        <p:spPr>
          <a:xfrm>
            <a:off x="1238785" y="4620547"/>
            <a:ext cx="1172975" cy="936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61" name="矩形: 圆角 60"/>
          <p:cNvSpPr/>
          <p:nvPr/>
        </p:nvSpPr>
        <p:spPr>
          <a:xfrm>
            <a:off x="2433141" y="4388702"/>
            <a:ext cx="536657" cy="54280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38100" dist="38100" dir="2700000" sx="109000" sy="109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34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63" name="箭头: 左右 62"/>
          <p:cNvSpPr/>
          <p:nvPr/>
        </p:nvSpPr>
        <p:spPr>
          <a:xfrm>
            <a:off x="3001798" y="4612852"/>
            <a:ext cx="298143" cy="9496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65" name="矩形: 圆角 64"/>
          <p:cNvSpPr/>
          <p:nvPr/>
        </p:nvSpPr>
        <p:spPr>
          <a:xfrm>
            <a:off x="3335320" y="4378920"/>
            <a:ext cx="536657" cy="54280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38100" dist="38100" dir="2700000" sx="109000" sy="109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42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67" name="箭头: 左右 66"/>
          <p:cNvSpPr/>
          <p:nvPr/>
        </p:nvSpPr>
        <p:spPr>
          <a:xfrm>
            <a:off x="3890441" y="4628640"/>
            <a:ext cx="2971028" cy="936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69" name="矩形: 圆角 68"/>
          <p:cNvSpPr/>
          <p:nvPr/>
        </p:nvSpPr>
        <p:spPr>
          <a:xfrm>
            <a:off x="6861469" y="4378918"/>
            <a:ext cx="536657" cy="54280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38100" dist="38100" dir="2700000" sx="109000" sy="109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72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71" name="箭头: 左右 70"/>
          <p:cNvSpPr/>
          <p:nvPr/>
        </p:nvSpPr>
        <p:spPr>
          <a:xfrm rot="5400000">
            <a:off x="687766" y="5170683"/>
            <a:ext cx="522000" cy="936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73" name="箭头: 左右 72"/>
          <p:cNvSpPr/>
          <p:nvPr/>
        </p:nvSpPr>
        <p:spPr>
          <a:xfrm rot="5400000">
            <a:off x="2435335" y="5170683"/>
            <a:ext cx="522000" cy="936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75" name="箭头: 左右 74"/>
          <p:cNvSpPr/>
          <p:nvPr/>
        </p:nvSpPr>
        <p:spPr>
          <a:xfrm rot="5400000">
            <a:off x="3340568" y="5170683"/>
            <a:ext cx="522000" cy="936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77" name="箭头: 左右 76"/>
          <p:cNvSpPr/>
          <p:nvPr/>
        </p:nvSpPr>
        <p:spPr>
          <a:xfrm rot="5400000">
            <a:off x="6871088" y="5170683"/>
            <a:ext cx="522000" cy="936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3" name="object 3"/>
          <p:cNvSpPr txBox="1"/>
          <p:nvPr/>
        </p:nvSpPr>
        <p:spPr>
          <a:xfrm>
            <a:off x="1004408" y="380772"/>
            <a:ext cx="6879960" cy="626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4885"/>
              </a:lnSpc>
              <a:spcBef>
                <a:spcPct val="0"/>
              </a:spcBef>
              <a:spcAft>
                <a:spcPct val="0"/>
              </a:spcAft>
            </a:pPr>
            <a:r>
              <a:rPr sz="4410" b="1" dirty="0">
                <a:solidFill>
                  <a:schemeClr val="tx1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Searching in two linked lists</a:t>
            </a:r>
            <a:endParaRPr sz="4410" b="1" dirty="0">
              <a:solidFill>
                <a:schemeClr val="tx1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7434" y="1478223"/>
            <a:ext cx="1980402" cy="454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S</a:t>
            </a:r>
            <a:r>
              <a:rPr sz="2405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EARCH</a:t>
            </a:r>
            <a:r>
              <a:rPr sz="321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(x)</a:t>
            </a: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:</a:t>
            </a:r>
            <a:endParaRPr sz="321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7611" y="2015400"/>
            <a:ext cx="5746402" cy="454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•</a:t>
            </a:r>
            <a:r>
              <a:rPr sz="3210" spc="779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Walk right in top linked list (</a:t>
            </a:r>
            <a:r>
              <a:rPr sz="321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L</a:t>
            </a:r>
            <a:r>
              <a:rPr sz="3210" spc="252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)</a:t>
            </a:r>
            <a:endParaRPr sz="321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91840" y="2241636"/>
            <a:ext cx="286546" cy="3343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330"/>
              </a:lnSpc>
              <a:spcBef>
                <a:spcPct val="0"/>
              </a:spcBef>
              <a:spcAft>
                <a:spcPct val="0"/>
              </a:spcAft>
            </a:pPr>
            <a:r>
              <a:rPr sz="2105">
                <a:solidFill>
                  <a:srgbClr val="009A9A"/>
                </a:solidFill>
                <a:latin typeface="DAPKKL+TimesNewRoman" panose="02020603050405020304"/>
                <a:cs typeface="DAPKKL+TimesNewRoman" panose="02020603050405020304"/>
              </a:rPr>
              <a:t>1</a:t>
            </a:r>
            <a:endParaRPr sz="2105">
              <a:solidFill>
                <a:srgbClr val="009A9A"/>
              </a:solidFill>
              <a:latin typeface="DAPKKL+TimesNewRoman" panose="02020603050405020304"/>
              <a:cs typeface="DAPKKL+TimesNew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11380" y="2454853"/>
            <a:ext cx="5609040" cy="454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until going right would go too far</a:t>
            </a:r>
            <a:endParaRPr sz="321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7355" y="2991185"/>
            <a:ext cx="7761632" cy="930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•</a:t>
            </a:r>
            <a:r>
              <a:rPr sz="3210" spc="779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Walk down to bottom linked list </a:t>
            </a:r>
            <a:r>
              <a:rPr sz="3210" spc="-12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(</a:t>
            </a:r>
            <a:r>
              <a:rPr sz="321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L</a:t>
            </a:r>
            <a:r>
              <a:rPr sz="3160" baseline="-2500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2</a:t>
            </a: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)</a:t>
            </a:r>
            <a:endParaRPr sz="321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marL="0" marR="0">
              <a:lnSpc>
                <a:spcPts val="3550"/>
              </a:lnSpc>
              <a:spcBef>
                <a:spcPts val="160"/>
              </a:spcBef>
              <a:spcAft>
                <a:spcPct val="0"/>
              </a:spcAft>
            </a:pP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•</a:t>
            </a:r>
            <a:r>
              <a:rPr sz="3210" spc="779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Walk right in </a:t>
            </a:r>
            <a:r>
              <a:rPr sz="321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L</a:t>
            </a:r>
            <a:r>
              <a:rPr sz="3160" baseline="-2500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2</a:t>
            </a:r>
            <a:r>
              <a:rPr sz="3160" spc="274" baseline="-2500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until element found (or not)</a:t>
            </a:r>
            <a:endParaRPr sz="321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40" name="日期占位符 1"/>
          <p:cNvSpPr>
            <a:spLocks noGrp="1"/>
          </p:cNvSpPr>
          <p:nvPr>
            <p:ph type="dt" sz="half" idx="10"/>
          </p:nvPr>
        </p:nvSpPr>
        <p:spPr>
          <a:xfrm>
            <a:off x="457472" y="6188762"/>
            <a:ext cx="2132604" cy="343443"/>
          </a:xfrm>
        </p:spPr>
        <p:txBody>
          <a:bodyPr anchor="ctr"/>
          <a:lstStyle>
            <a:lvl1pPr marL="0" lvl="0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54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91160" lvl="1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781685" lvl="2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172845" lvl="3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564005" lvl="4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fld id="{BB962C8B-B14F-4D97-AF65-F5344CB8AC3E}" type="datetime1">
              <a:rPr lang="zh-CN" altLang="en-US" sz="1025" dirty="0">
                <a:solidFill>
                  <a:srgbClr val="000000"/>
                </a:solidFill>
              </a:rPr>
            </a:fld>
            <a:endParaRPr lang="zh-CN" altLang="en-US" sz="1025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矩形 74"/>
          <p:cNvSpPr/>
          <p:nvPr/>
        </p:nvSpPr>
        <p:spPr>
          <a:xfrm>
            <a:off x="6551069" y="3209724"/>
            <a:ext cx="1692052" cy="9689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7" y="4762"/>
            <a:ext cx="8620125" cy="6848475"/>
          </a:xfrm>
          <a:prstGeom prst="rect">
            <a:avLst/>
          </a:prstGeom>
        </p:spPr>
      </p:pic>
      <p:sp>
        <p:nvSpPr>
          <p:cNvPr id="16" name="箭头: 左右 15"/>
          <p:cNvSpPr/>
          <p:nvPr/>
        </p:nvSpPr>
        <p:spPr>
          <a:xfrm>
            <a:off x="7467163" y="5714058"/>
            <a:ext cx="298143" cy="9496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8" name="矩形: 圆角 17"/>
          <p:cNvSpPr/>
          <p:nvPr/>
        </p:nvSpPr>
        <p:spPr>
          <a:xfrm>
            <a:off x="7765306" y="5466430"/>
            <a:ext cx="536657" cy="54280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38100" dist="38100" dir="2700000" sx="109000" sy="109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79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20" name="矩形: 圆角 19"/>
          <p:cNvSpPr/>
          <p:nvPr/>
        </p:nvSpPr>
        <p:spPr>
          <a:xfrm>
            <a:off x="683568" y="5462701"/>
            <a:ext cx="536657" cy="54280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38100" dist="38100" dir="2700000" sx="109000" sy="109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14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22" name="箭头: 左右 21"/>
          <p:cNvSpPr/>
          <p:nvPr/>
        </p:nvSpPr>
        <p:spPr>
          <a:xfrm>
            <a:off x="1224788" y="5710328"/>
            <a:ext cx="298143" cy="9496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4" name="矩形: 圆角 23"/>
          <p:cNvSpPr/>
          <p:nvPr/>
        </p:nvSpPr>
        <p:spPr>
          <a:xfrm>
            <a:off x="1537084" y="5468700"/>
            <a:ext cx="536657" cy="54280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38100" dist="38100" dir="2700000" sx="109000" sy="109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23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26" name="箭头: 左右 25"/>
          <p:cNvSpPr/>
          <p:nvPr/>
        </p:nvSpPr>
        <p:spPr>
          <a:xfrm>
            <a:off x="2117308" y="5711363"/>
            <a:ext cx="298143" cy="9496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8" name="矩形: 圆角 27"/>
          <p:cNvSpPr/>
          <p:nvPr/>
        </p:nvSpPr>
        <p:spPr>
          <a:xfrm>
            <a:off x="2433141" y="5478483"/>
            <a:ext cx="536657" cy="54280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38100" dist="38100" dir="2700000" sx="109000" sy="109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34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30" name="箭头: 左右 29"/>
          <p:cNvSpPr/>
          <p:nvPr/>
        </p:nvSpPr>
        <p:spPr>
          <a:xfrm>
            <a:off x="3001798" y="5702633"/>
            <a:ext cx="298143" cy="9496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32" name="矩形: 圆角 31"/>
          <p:cNvSpPr/>
          <p:nvPr/>
        </p:nvSpPr>
        <p:spPr>
          <a:xfrm>
            <a:off x="3335320" y="5468701"/>
            <a:ext cx="536657" cy="54280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42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34" name="箭头: 左右 33"/>
          <p:cNvSpPr/>
          <p:nvPr/>
        </p:nvSpPr>
        <p:spPr>
          <a:xfrm>
            <a:off x="3890442" y="5718421"/>
            <a:ext cx="298143" cy="94966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36" name="箭头: 左右 35"/>
          <p:cNvSpPr/>
          <p:nvPr/>
        </p:nvSpPr>
        <p:spPr>
          <a:xfrm>
            <a:off x="4757511" y="5701876"/>
            <a:ext cx="298143" cy="94966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38" name="箭头: 左右 37"/>
          <p:cNvSpPr/>
          <p:nvPr/>
        </p:nvSpPr>
        <p:spPr>
          <a:xfrm>
            <a:off x="5634787" y="5702633"/>
            <a:ext cx="298143" cy="9496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40" name="矩形: 圆角 39"/>
          <p:cNvSpPr/>
          <p:nvPr/>
        </p:nvSpPr>
        <p:spPr>
          <a:xfrm>
            <a:off x="4193875" y="5458579"/>
            <a:ext cx="536657" cy="54280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50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42" name="矩形: 圆角 41"/>
          <p:cNvSpPr/>
          <p:nvPr/>
        </p:nvSpPr>
        <p:spPr>
          <a:xfrm>
            <a:off x="5079624" y="5458579"/>
            <a:ext cx="536657" cy="54280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59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44" name="矩形: 圆角 43"/>
          <p:cNvSpPr/>
          <p:nvPr/>
        </p:nvSpPr>
        <p:spPr>
          <a:xfrm>
            <a:off x="5959290" y="5454885"/>
            <a:ext cx="536657" cy="54280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38100" dist="38100" dir="2700000" sx="109000" sy="109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66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46" name="箭头: 左右 45"/>
          <p:cNvSpPr/>
          <p:nvPr/>
        </p:nvSpPr>
        <p:spPr>
          <a:xfrm>
            <a:off x="6551069" y="5710328"/>
            <a:ext cx="298143" cy="9496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48" name="矩形: 圆角 47"/>
          <p:cNvSpPr/>
          <p:nvPr/>
        </p:nvSpPr>
        <p:spPr>
          <a:xfrm>
            <a:off x="6861469" y="5468699"/>
            <a:ext cx="536657" cy="54280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38100" dist="38100" dir="2700000" sx="109000" sy="109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72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50" name="箭头: 左右 49"/>
          <p:cNvSpPr/>
          <p:nvPr/>
        </p:nvSpPr>
        <p:spPr>
          <a:xfrm>
            <a:off x="8362107" y="5726129"/>
            <a:ext cx="298143" cy="9496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52" name="箭头: 左右 51"/>
          <p:cNvSpPr/>
          <p:nvPr/>
        </p:nvSpPr>
        <p:spPr>
          <a:xfrm>
            <a:off x="7452320" y="4624277"/>
            <a:ext cx="1193087" cy="936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54" name="矩形: 圆角 53"/>
          <p:cNvSpPr/>
          <p:nvPr/>
        </p:nvSpPr>
        <p:spPr>
          <a:xfrm>
            <a:off x="683568" y="4372920"/>
            <a:ext cx="536657" cy="54280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14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56" name="箭头: 左右 55"/>
          <p:cNvSpPr/>
          <p:nvPr/>
        </p:nvSpPr>
        <p:spPr>
          <a:xfrm>
            <a:off x="1238785" y="4620547"/>
            <a:ext cx="1172975" cy="93600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58" name="矩形: 圆角 57"/>
          <p:cNvSpPr/>
          <p:nvPr/>
        </p:nvSpPr>
        <p:spPr>
          <a:xfrm>
            <a:off x="2433141" y="4388702"/>
            <a:ext cx="536657" cy="54280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34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60" name="箭头: 左右 59"/>
          <p:cNvSpPr/>
          <p:nvPr/>
        </p:nvSpPr>
        <p:spPr>
          <a:xfrm>
            <a:off x="3001798" y="4612852"/>
            <a:ext cx="298143" cy="94966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62" name="矩形: 圆角 61"/>
          <p:cNvSpPr/>
          <p:nvPr/>
        </p:nvSpPr>
        <p:spPr>
          <a:xfrm>
            <a:off x="3335320" y="4378920"/>
            <a:ext cx="536657" cy="54280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42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64" name="箭头: 左右 63"/>
          <p:cNvSpPr/>
          <p:nvPr/>
        </p:nvSpPr>
        <p:spPr>
          <a:xfrm>
            <a:off x="3890441" y="4628640"/>
            <a:ext cx="2971028" cy="93600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66" name="矩形: 圆角 65"/>
          <p:cNvSpPr/>
          <p:nvPr/>
        </p:nvSpPr>
        <p:spPr>
          <a:xfrm>
            <a:off x="6861469" y="4372920"/>
            <a:ext cx="536657" cy="54280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72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68" name="箭头: 左右 67"/>
          <p:cNvSpPr/>
          <p:nvPr/>
        </p:nvSpPr>
        <p:spPr>
          <a:xfrm rot="5400000">
            <a:off x="687766" y="5170683"/>
            <a:ext cx="522000" cy="936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70" name="箭头: 左右 69"/>
          <p:cNvSpPr/>
          <p:nvPr/>
        </p:nvSpPr>
        <p:spPr>
          <a:xfrm rot="5400000">
            <a:off x="2435335" y="5170683"/>
            <a:ext cx="522000" cy="936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72" name="箭头: 左右 71"/>
          <p:cNvSpPr/>
          <p:nvPr/>
        </p:nvSpPr>
        <p:spPr>
          <a:xfrm rot="5400000">
            <a:off x="3340568" y="5170683"/>
            <a:ext cx="522000" cy="93600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74" name="箭头: 左右 73"/>
          <p:cNvSpPr/>
          <p:nvPr/>
        </p:nvSpPr>
        <p:spPr>
          <a:xfrm rot="5400000">
            <a:off x="6871088" y="5170683"/>
            <a:ext cx="522000" cy="936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3" name="object 3"/>
          <p:cNvSpPr txBox="1"/>
          <p:nvPr/>
        </p:nvSpPr>
        <p:spPr>
          <a:xfrm>
            <a:off x="1531555" y="380772"/>
            <a:ext cx="6879960" cy="626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4885"/>
              </a:lnSpc>
              <a:spcBef>
                <a:spcPct val="0"/>
              </a:spcBef>
              <a:spcAft>
                <a:spcPct val="0"/>
              </a:spcAft>
            </a:pPr>
            <a:r>
              <a:rPr sz="4410" b="1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Searching in two linked lists</a:t>
            </a:r>
            <a:endParaRPr sz="4410" b="1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7434" y="1518720"/>
            <a:ext cx="3928187" cy="454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10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E</a:t>
            </a:r>
            <a:r>
              <a:rPr sz="2405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XAMPLE</a:t>
            </a:r>
            <a:r>
              <a:rPr sz="3210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: </a:t>
            </a: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S</a:t>
            </a:r>
            <a:r>
              <a:rPr sz="2405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EARCH</a:t>
            </a:r>
            <a:r>
              <a:rPr sz="321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(59)</a:t>
            </a:r>
            <a:endParaRPr sz="3210">
              <a:solidFill>
                <a:srgbClr val="009A9A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68612" y="3209724"/>
            <a:ext cx="1475796" cy="977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10" dirty="0">
                <a:solidFill>
                  <a:srgbClr val="000000"/>
                </a:solidFill>
                <a:latin typeface="FDUEJI+TimesNewRoman" panose="02020603050405020304"/>
                <a:cs typeface="FDUEJI+TimesNewRoman" panose="02020603050405020304"/>
              </a:rPr>
              <a:t>Too far:</a:t>
            </a:r>
            <a:endParaRPr sz="3210" dirty="0">
              <a:solidFill>
                <a:srgbClr val="000000"/>
              </a:solidFill>
              <a:latin typeface="FDUEJI+TimesNewRoman" panose="02020603050405020304"/>
              <a:cs typeface="FDUEJI+TimesNewRoman" panose="02020603050405020304"/>
            </a:endParaRPr>
          </a:p>
          <a:p>
            <a:pPr marL="36830" marR="0" algn="ctr">
              <a:lnSpc>
                <a:spcPts val="3550"/>
              </a:lnSpc>
              <a:spcBef>
                <a:spcPts val="345"/>
              </a:spcBef>
              <a:spcAft>
                <a:spcPct val="0"/>
              </a:spcAft>
            </a:pPr>
            <a:r>
              <a:rPr sz="3210" dirty="0">
                <a:solidFill>
                  <a:srgbClr val="009A9A"/>
                </a:solidFill>
                <a:latin typeface="FDUEJI+TimesNewRoman" panose="02020603050405020304"/>
                <a:cs typeface="FDUEJI+TimesNewRoman" panose="02020603050405020304"/>
              </a:rPr>
              <a:t>59 &lt; 72</a:t>
            </a:r>
            <a:endParaRPr sz="3210" dirty="0">
              <a:solidFill>
                <a:srgbClr val="009A9A"/>
              </a:solidFill>
              <a:latin typeface="FDUEJI+TimesNewRoman" panose="02020603050405020304"/>
              <a:cs typeface="FDUEJI+TimesNewRoman" panose="02020603050405020304"/>
            </a:endParaRPr>
          </a:p>
        </p:txBody>
      </p:sp>
      <p:sp>
        <p:nvSpPr>
          <p:cNvPr id="37" name="日期占位符 1"/>
          <p:cNvSpPr>
            <a:spLocks noGrp="1"/>
          </p:cNvSpPr>
          <p:nvPr>
            <p:ph type="dt" sz="half" idx="10"/>
          </p:nvPr>
        </p:nvSpPr>
        <p:spPr>
          <a:xfrm>
            <a:off x="457472" y="6188762"/>
            <a:ext cx="2132604" cy="343443"/>
          </a:xfrm>
        </p:spPr>
        <p:txBody>
          <a:bodyPr anchor="ctr"/>
          <a:lstStyle>
            <a:lvl1pPr marL="0" lvl="0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54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91160" lvl="1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781685" lvl="2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172845" lvl="3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564005" lvl="4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fld id="{BB962C8B-B14F-4D97-AF65-F5344CB8AC3E}" type="datetime1">
              <a:rPr lang="zh-CN" altLang="en-US" sz="1025" dirty="0">
                <a:solidFill>
                  <a:srgbClr val="000000"/>
                </a:solidFill>
              </a:rPr>
            </a:fld>
            <a:endParaRPr lang="zh-CN" altLang="en-US" sz="1025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图片 7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7" y="4762"/>
            <a:ext cx="8620125" cy="684847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531555" y="380772"/>
            <a:ext cx="6100973" cy="626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4885"/>
              </a:lnSpc>
              <a:spcBef>
                <a:spcPct val="0"/>
              </a:spcBef>
              <a:spcAft>
                <a:spcPct val="0"/>
              </a:spcAft>
            </a:pPr>
            <a:r>
              <a:rPr sz="4410" b="1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Design of two linked lists</a:t>
            </a:r>
            <a:endParaRPr sz="4410" b="1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7351" y="1325398"/>
            <a:ext cx="7933967" cy="2489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10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Q</a:t>
            </a:r>
            <a:r>
              <a:rPr sz="2405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UESTION</a:t>
            </a:r>
            <a:r>
              <a:rPr sz="3210">
                <a:solidFill>
                  <a:srgbClr val="CC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: </a:t>
            </a: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Which nodes should be in </a:t>
            </a:r>
            <a:r>
              <a:rPr sz="321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L</a:t>
            </a:r>
            <a:r>
              <a:rPr sz="3160" baseline="-2600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1</a:t>
            </a: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?</a:t>
            </a:r>
            <a:endParaRPr sz="321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marL="0" marR="0">
              <a:lnSpc>
                <a:spcPts val="3550"/>
              </a:lnSpc>
              <a:spcBef>
                <a:spcPts val="165"/>
              </a:spcBef>
              <a:spcAft>
                <a:spcPct val="0"/>
              </a:spcAft>
            </a:pP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•</a:t>
            </a:r>
            <a:r>
              <a:rPr sz="3210" spc="78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In a subway, the “popular stations”</a:t>
            </a:r>
            <a:endParaRPr sz="321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marL="0" marR="0">
              <a:lnSpc>
                <a:spcPts val="3550"/>
              </a:lnSpc>
              <a:spcBef>
                <a:spcPts val="670"/>
              </a:spcBef>
              <a:spcAft>
                <a:spcPct val="0"/>
              </a:spcAft>
            </a:pP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•</a:t>
            </a:r>
            <a:r>
              <a:rPr sz="3210" spc="781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Here we care about worst-case performance</a:t>
            </a:r>
            <a:endParaRPr sz="321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marL="0" marR="0">
              <a:lnSpc>
                <a:spcPts val="3550"/>
              </a:lnSpc>
              <a:spcBef>
                <a:spcPts val="670"/>
              </a:spcBef>
              <a:spcAft>
                <a:spcPct val="0"/>
              </a:spcAft>
            </a:pP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•</a:t>
            </a:r>
            <a:r>
              <a:rPr sz="3210" spc="781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r>
              <a:rPr sz="3210" b="1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Best approach:</a:t>
            </a: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Evenly space the nodes in </a:t>
            </a:r>
            <a:r>
              <a:rPr sz="321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L</a:t>
            </a:r>
            <a:r>
              <a:rPr sz="3160" baseline="-2500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1</a:t>
            </a:r>
            <a:endParaRPr sz="3160" baseline="-25000">
              <a:solidFill>
                <a:srgbClr val="009A9A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marL="0" marR="0">
              <a:lnSpc>
                <a:spcPts val="3550"/>
              </a:lnSpc>
              <a:spcBef>
                <a:spcPts val="160"/>
              </a:spcBef>
              <a:spcAft>
                <a:spcPct val="0"/>
              </a:spcAft>
            </a:pP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•</a:t>
            </a:r>
            <a:r>
              <a:rPr sz="3210" spc="779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 </a:t>
            </a: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But how many nodes should be in </a:t>
            </a:r>
            <a:r>
              <a:rPr sz="321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L</a:t>
            </a:r>
            <a:r>
              <a:rPr sz="3160" baseline="-25000">
                <a:solidFill>
                  <a:srgbClr val="009A9A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1</a:t>
            </a:r>
            <a:r>
              <a:rPr sz="3210">
                <a:solidFill>
                  <a:srgbClr val="000000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?</a:t>
            </a:r>
            <a:endParaRPr sz="3210">
              <a:solidFill>
                <a:srgbClr val="000000"/>
              </a:solidFill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2" name="箭头: 左右 1"/>
          <p:cNvSpPr/>
          <p:nvPr/>
        </p:nvSpPr>
        <p:spPr>
          <a:xfrm>
            <a:off x="7467163" y="5714058"/>
            <a:ext cx="298143" cy="9496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5" name="矩形: 圆角 14"/>
          <p:cNvSpPr/>
          <p:nvPr/>
        </p:nvSpPr>
        <p:spPr>
          <a:xfrm>
            <a:off x="7765306" y="5466430"/>
            <a:ext cx="536657" cy="54280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38100" dist="38100" dir="2700000" sx="109000" sy="109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79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683568" y="5462701"/>
            <a:ext cx="536657" cy="54280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38100" dist="38100" dir="2700000" sx="109000" sy="109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14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19" name="箭头: 左右 18"/>
          <p:cNvSpPr/>
          <p:nvPr/>
        </p:nvSpPr>
        <p:spPr>
          <a:xfrm>
            <a:off x="1224788" y="5710328"/>
            <a:ext cx="298143" cy="9496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1" name="矩形: 圆角 20"/>
          <p:cNvSpPr/>
          <p:nvPr/>
        </p:nvSpPr>
        <p:spPr>
          <a:xfrm>
            <a:off x="1537084" y="5468700"/>
            <a:ext cx="536657" cy="54280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38100" dist="38100" dir="2700000" sx="109000" sy="109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23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23" name="箭头: 左右 22"/>
          <p:cNvSpPr/>
          <p:nvPr/>
        </p:nvSpPr>
        <p:spPr>
          <a:xfrm>
            <a:off x="2117308" y="5711363"/>
            <a:ext cx="298143" cy="9496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5" name="矩形: 圆角 24"/>
          <p:cNvSpPr/>
          <p:nvPr/>
        </p:nvSpPr>
        <p:spPr>
          <a:xfrm>
            <a:off x="2433141" y="5478483"/>
            <a:ext cx="536657" cy="54280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38100" dist="38100" dir="2700000" sx="109000" sy="109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34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27" name="箭头: 左右 26"/>
          <p:cNvSpPr/>
          <p:nvPr/>
        </p:nvSpPr>
        <p:spPr>
          <a:xfrm>
            <a:off x="3001798" y="5702633"/>
            <a:ext cx="298143" cy="9496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9" name="矩形: 圆角 28"/>
          <p:cNvSpPr/>
          <p:nvPr/>
        </p:nvSpPr>
        <p:spPr>
          <a:xfrm>
            <a:off x="3335320" y="5468701"/>
            <a:ext cx="536657" cy="54280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42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31" name="箭头: 左右 30"/>
          <p:cNvSpPr/>
          <p:nvPr/>
        </p:nvSpPr>
        <p:spPr>
          <a:xfrm>
            <a:off x="3890442" y="5718421"/>
            <a:ext cx="298143" cy="94966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33" name="箭头: 左右 32"/>
          <p:cNvSpPr/>
          <p:nvPr/>
        </p:nvSpPr>
        <p:spPr>
          <a:xfrm>
            <a:off x="4757511" y="5701876"/>
            <a:ext cx="298143" cy="94966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35" name="箭头: 左右 34"/>
          <p:cNvSpPr/>
          <p:nvPr/>
        </p:nvSpPr>
        <p:spPr>
          <a:xfrm>
            <a:off x="5634787" y="5702633"/>
            <a:ext cx="298143" cy="9496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37" name="矩形: 圆角 36"/>
          <p:cNvSpPr/>
          <p:nvPr/>
        </p:nvSpPr>
        <p:spPr>
          <a:xfrm>
            <a:off x="4193875" y="5458579"/>
            <a:ext cx="536657" cy="54280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50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39" name="矩形: 圆角 38"/>
          <p:cNvSpPr/>
          <p:nvPr/>
        </p:nvSpPr>
        <p:spPr>
          <a:xfrm>
            <a:off x="5079624" y="5458579"/>
            <a:ext cx="536657" cy="54280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59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41" name="矩形: 圆角 40"/>
          <p:cNvSpPr/>
          <p:nvPr/>
        </p:nvSpPr>
        <p:spPr>
          <a:xfrm>
            <a:off x="5959290" y="5454885"/>
            <a:ext cx="536657" cy="54280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38100" dist="38100" dir="2700000" sx="109000" sy="109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66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43" name="箭头: 左右 42"/>
          <p:cNvSpPr/>
          <p:nvPr/>
        </p:nvSpPr>
        <p:spPr>
          <a:xfrm>
            <a:off x="6551069" y="5710328"/>
            <a:ext cx="298143" cy="9496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45" name="矩形: 圆角 44"/>
          <p:cNvSpPr/>
          <p:nvPr/>
        </p:nvSpPr>
        <p:spPr>
          <a:xfrm>
            <a:off x="6861469" y="5468699"/>
            <a:ext cx="536657" cy="542805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38100" dist="38100" dir="2700000" sx="109000" sy="109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72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47" name="箭头: 左右 46"/>
          <p:cNvSpPr/>
          <p:nvPr/>
        </p:nvSpPr>
        <p:spPr>
          <a:xfrm>
            <a:off x="8362107" y="5726129"/>
            <a:ext cx="298143" cy="9496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49" name="箭头: 左右 48"/>
          <p:cNvSpPr/>
          <p:nvPr/>
        </p:nvSpPr>
        <p:spPr>
          <a:xfrm>
            <a:off x="7452320" y="4624277"/>
            <a:ext cx="1193087" cy="936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51" name="矩形: 圆角 50"/>
          <p:cNvSpPr/>
          <p:nvPr/>
        </p:nvSpPr>
        <p:spPr>
          <a:xfrm>
            <a:off x="683568" y="4372920"/>
            <a:ext cx="536657" cy="54280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14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53" name="箭头: 左右 52"/>
          <p:cNvSpPr/>
          <p:nvPr/>
        </p:nvSpPr>
        <p:spPr>
          <a:xfrm>
            <a:off x="1238785" y="4620547"/>
            <a:ext cx="1172975" cy="93600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55" name="矩形: 圆角 54"/>
          <p:cNvSpPr/>
          <p:nvPr/>
        </p:nvSpPr>
        <p:spPr>
          <a:xfrm>
            <a:off x="2433141" y="4388702"/>
            <a:ext cx="536657" cy="54280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34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57" name="箭头: 左右 56"/>
          <p:cNvSpPr/>
          <p:nvPr/>
        </p:nvSpPr>
        <p:spPr>
          <a:xfrm>
            <a:off x="3001798" y="4612852"/>
            <a:ext cx="298143" cy="94966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59" name="矩形: 圆角 58"/>
          <p:cNvSpPr/>
          <p:nvPr/>
        </p:nvSpPr>
        <p:spPr>
          <a:xfrm>
            <a:off x="3335320" y="4378920"/>
            <a:ext cx="536657" cy="54280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42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61" name="箭头: 左右 60"/>
          <p:cNvSpPr/>
          <p:nvPr/>
        </p:nvSpPr>
        <p:spPr>
          <a:xfrm>
            <a:off x="3890441" y="4628640"/>
            <a:ext cx="2971028" cy="93600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63" name="矩形: 圆角 62"/>
          <p:cNvSpPr/>
          <p:nvPr/>
        </p:nvSpPr>
        <p:spPr>
          <a:xfrm>
            <a:off x="6861469" y="4378918"/>
            <a:ext cx="536657" cy="54280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4"/>
                </a:solidFill>
              </a:rPr>
              <a:t>72</a:t>
            </a:r>
            <a:endParaRPr lang="zh-CN" altLang="en-US" sz="2000" dirty="0">
              <a:solidFill>
                <a:schemeClr val="accent4"/>
              </a:solidFill>
            </a:endParaRPr>
          </a:p>
        </p:txBody>
      </p:sp>
      <p:sp>
        <p:nvSpPr>
          <p:cNvPr id="65" name="箭头: 左右 64"/>
          <p:cNvSpPr/>
          <p:nvPr/>
        </p:nvSpPr>
        <p:spPr>
          <a:xfrm rot="5400000">
            <a:off x="687766" y="5170683"/>
            <a:ext cx="522000" cy="936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67" name="箭头: 左右 66"/>
          <p:cNvSpPr/>
          <p:nvPr/>
        </p:nvSpPr>
        <p:spPr>
          <a:xfrm rot="5400000">
            <a:off x="2435335" y="5170683"/>
            <a:ext cx="522000" cy="936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69" name="箭头: 左右 68"/>
          <p:cNvSpPr/>
          <p:nvPr/>
        </p:nvSpPr>
        <p:spPr>
          <a:xfrm rot="5400000">
            <a:off x="3340568" y="5170683"/>
            <a:ext cx="522000" cy="93600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71" name="箭头: 左右 70"/>
          <p:cNvSpPr/>
          <p:nvPr/>
        </p:nvSpPr>
        <p:spPr>
          <a:xfrm rot="5400000">
            <a:off x="6871088" y="5170683"/>
            <a:ext cx="522000" cy="936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36" name="日期占位符 1"/>
          <p:cNvSpPr>
            <a:spLocks noGrp="1"/>
          </p:cNvSpPr>
          <p:nvPr>
            <p:ph type="dt" sz="half" idx="10"/>
          </p:nvPr>
        </p:nvSpPr>
        <p:spPr>
          <a:xfrm>
            <a:off x="457472" y="6188762"/>
            <a:ext cx="2132604" cy="343443"/>
          </a:xfrm>
        </p:spPr>
        <p:txBody>
          <a:bodyPr anchor="ctr"/>
          <a:lstStyle>
            <a:lvl1pPr marL="0" lvl="0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54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91160" lvl="1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781685" lvl="2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172845" lvl="3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564005" lvl="4" indent="0" algn="l" defTabSz="7816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fld id="{BB962C8B-B14F-4D97-AF65-F5344CB8AC3E}" type="datetime1">
              <a:rPr lang="zh-CN" altLang="en-US" sz="1025" dirty="0">
                <a:solidFill>
                  <a:srgbClr val="000000"/>
                </a:solidFill>
              </a:rPr>
            </a:fld>
            <a:endParaRPr lang="zh-CN" altLang="en-US" sz="1025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AS_NET" val="4.0.30319.42000"/>
  <p:tag name="AS_OS" val="Microsoft Windows NT 6.2.9200.0"/>
  <p:tag name="AS_RELEASE_DATE" val="2020.06.14"/>
  <p:tag name="AS_TITLE" val="Aspose.Slides for .NET 2.0"/>
  <p:tag name="AS_VERSION" val="20.6"/>
</p:tagLst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2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3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4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5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6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7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8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9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0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1.xml><?xml version="1.0" encoding="utf-8"?>
<a:theme xmlns:a="http://schemas.openxmlformats.org/drawingml/2006/main" name="7_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3C1DA"/>
        </a:accent5>
        <a:accent6>
          <a:srgbClr val="AC4744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7483</Words>
  <Application>WPS 演示</Application>
  <PresentationFormat>全屏显示(4:3)</PresentationFormat>
  <Paragraphs>911</Paragraphs>
  <Slides>32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26</vt:i4>
      </vt:variant>
      <vt:variant>
        <vt:lpstr>主题</vt:lpstr>
      </vt:variant>
      <vt:variant>
        <vt:i4>31</vt:i4>
      </vt:variant>
      <vt:variant>
        <vt:lpstr>幻灯片标题</vt:lpstr>
      </vt:variant>
      <vt:variant>
        <vt:i4>32</vt:i4>
      </vt:variant>
    </vt:vector>
  </HeadingPairs>
  <TitlesOfParts>
    <vt:vector size="89" baseType="lpstr">
      <vt:lpstr>Arial</vt:lpstr>
      <vt:lpstr>宋体</vt:lpstr>
      <vt:lpstr>Wingdings</vt:lpstr>
      <vt:lpstr>Times New Roman</vt:lpstr>
      <vt:lpstr>PNJHGF+TimesNewRoman,Bold</vt:lpstr>
      <vt:lpstr>VBKQLN+TimesNewRoman</vt:lpstr>
      <vt:lpstr>HMNMHR+TimesNewRoman</vt:lpstr>
      <vt:lpstr>GQSDLC+TimesNewRoman</vt:lpstr>
      <vt:lpstr>MUTEVW+TimesNewRoman</vt:lpstr>
      <vt:lpstr>HOPNVI+TimesNewRoman,Italic</vt:lpstr>
      <vt:lpstr>DAPKKL+TimesNewRoman</vt:lpstr>
      <vt:lpstr>FDUEJI+TimesNewRoman</vt:lpstr>
      <vt:lpstr>MRACVE+TimesNewRoman</vt:lpstr>
      <vt:lpstr>KGGBUF+Symbol</vt:lpstr>
      <vt:lpstr>Segoe Print</vt:lpstr>
      <vt:lpstr>微软雅黑</vt:lpstr>
      <vt:lpstr>Arial Unicode MS</vt:lpstr>
      <vt:lpstr>Calibri</vt:lpstr>
      <vt:lpstr>等线</vt:lpstr>
      <vt:lpstr>RRSLTA+TimesNewRoman</vt:lpstr>
      <vt:lpstr>OFKWTO+TimesNewRoman</vt:lpstr>
      <vt:lpstr>HMVFNA+TimesNewRoman</vt:lpstr>
      <vt:lpstr>JSKSAG+TimesNewRoman,Italic</vt:lpstr>
      <vt:lpstr>QRSFQJ+TimesNewRoman</vt:lpstr>
      <vt:lpstr>JKDPVB+TimesNewRoman,Italic</vt:lpstr>
      <vt:lpstr>FQUUED+TimesNewRoman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7_Office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wuhao</cp:lastModifiedBy>
  <cp:revision>77</cp:revision>
  <cp:lastPrinted>2020-09-06T22:50:00Z</cp:lastPrinted>
  <dcterms:created xsi:type="dcterms:W3CDTF">2020-09-06T14:50:00Z</dcterms:created>
  <dcterms:modified xsi:type="dcterms:W3CDTF">2020-09-21T23:19:21Z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2052-11.1.0.10000</vt:lpwstr>
  </property>
</Properties>
</file>