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9" r:id="rId5"/>
    <p:sldId id="262" r:id="rId6"/>
    <p:sldId id="283" r:id="rId7"/>
    <p:sldId id="28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（封面页）" id="{B373B280-1998-45B4-9C30-59757E1185BA}">
          <p14:sldIdLst>
            <p14:sldId id="256"/>
          </p14:sldIdLst>
        </p14:section>
        <p14:section name="目录" id="{54ECC15B-572A-4DAF-9414-C6E4A9906D59}">
          <p14:sldIdLst>
            <p14:sldId id="259"/>
          </p14:sldIdLst>
        </p14:section>
        <p14:section name="转场，主内容" id="{9775D251-1FC3-42DB-BFEC-0842CA0BEE20}">
          <p14:sldIdLst>
            <p14:sldId id="283"/>
            <p14:sldId id="262"/>
          </p14:sldIdLst>
        </p14:section>
        <p14:section name="结尾页" id="{AA0C239B-F78A-43BA-B7EA-6D62681217BC}">
          <p14:sldIdLst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7FF"/>
    <a:srgbClr val="AFDDFF"/>
    <a:srgbClr val="0D97FF"/>
    <a:srgbClr val="FFFFFF"/>
    <a:srgbClr val="178AA1"/>
    <a:srgbClr val="A40C26"/>
    <a:srgbClr val="E1B6BE"/>
    <a:srgbClr val="FFCACF"/>
    <a:srgbClr val="F5A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>
        <p:guide orient="horz" pos="2085"/>
        <p:guide pos="38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74AB-0C8E-42E2-A511-E3522DBF39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D5D-B961-4E82-9045-8F774E725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74AB-0C8E-42E2-A511-E3522DBF39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D5D-B961-4E82-9045-8F774E725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74AB-0C8E-42E2-A511-E3522DBF39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D5D-B961-4E82-9045-8F774E725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74AB-0C8E-42E2-A511-E3522DBF39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D5D-B961-4E82-9045-8F774E725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74AB-0C8E-42E2-A511-E3522DBF39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D5D-B961-4E82-9045-8F774E725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74AB-0C8E-42E2-A511-E3522DBF39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D5D-B961-4E82-9045-8F774E725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74AB-0C8E-42E2-A511-E3522DBF39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D5D-B961-4E82-9045-8F774E725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74AB-0C8E-42E2-A511-E3522DBF39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D5D-B961-4E82-9045-8F774E725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74AB-0C8E-42E2-A511-E3522DBF39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D5D-B961-4E82-9045-8F774E725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74AB-0C8E-42E2-A511-E3522DBF39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D5D-B961-4E82-9045-8F774E725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74AB-0C8E-42E2-A511-E3522DBF39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70D5D-B961-4E82-9045-8F774E7251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74AB-0C8E-42E2-A511-E3522DBF39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70D5D-B961-4E82-9045-8F774E7251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4.xml"/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2762249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2762250"/>
            <a:ext cx="12192000" cy="233362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76326" y="1977419"/>
            <a:ext cx="4514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76325" y="3929063"/>
            <a:ext cx="10488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诗情画意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一款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生成诗歌的美图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04926" y="5477860"/>
            <a:ext cx="20288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孙世平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04925" y="5895975"/>
            <a:ext cx="2028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刘桦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09835" y="6351270"/>
            <a:ext cx="20821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厚德博学 经济匡时</a:t>
            </a:r>
            <a:endParaRPr lang="zh-CN" altLang="en-US" b="1" dirty="0">
              <a:solidFill>
                <a:schemeClr val="accent4">
                  <a:lumMod val="50000"/>
                </a:schemeClr>
              </a:solidFill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íŝľîḋé"/>
          <p:cNvSpPr/>
          <p:nvPr/>
        </p:nvSpPr>
        <p:spPr>
          <a:xfrm>
            <a:off x="0" y="0"/>
            <a:ext cx="4295775" cy="6858000"/>
          </a:xfrm>
          <a:prstGeom prst="rect">
            <a:avLst/>
          </a:prstGeom>
          <a:solidFill>
            <a:schemeClr val="accent1"/>
          </a:solidFill>
          <a:ln w="38100">
            <a:noFill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6" name="işḻíḍe"/>
          <p:cNvSpPr/>
          <p:nvPr/>
        </p:nvSpPr>
        <p:spPr>
          <a:xfrm>
            <a:off x="1005047" y="2962306"/>
            <a:ext cx="3090234" cy="933388"/>
          </a:xfrm>
          <a:prstGeom prst="rect">
            <a:avLst/>
          </a:prstGeom>
          <a:noFill/>
        </p:spPr>
        <p:txBody>
          <a:bodyPr wrap="square" lIns="91440" tIns="45720" rIns="91440" bIns="45720" anchor="ctr" anchorCtr="0">
            <a:normAutofit fontScale="72500"/>
          </a:bodyPr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îṣľíḓê"/>
          <p:cNvGrpSpPr/>
          <p:nvPr/>
        </p:nvGrpSpPr>
        <p:grpSpPr>
          <a:xfrm>
            <a:off x="5553347" y="1621651"/>
            <a:ext cx="4233932" cy="573999"/>
            <a:chOff x="6095999" y="1651734"/>
            <a:chExt cx="4181476" cy="573999"/>
          </a:xfrm>
        </p:grpSpPr>
        <p:sp>
          <p:nvSpPr>
            <p:cNvPr id="23" name="îS1íďê"/>
            <p:cNvSpPr/>
            <p:nvPr/>
          </p:nvSpPr>
          <p:spPr>
            <a:xfrm>
              <a:off x="6095999" y="1651734"/>
              <a:ext cx="638175" cy="573999"/>
            </a:xfrm>
            <a:prstGeom prst="rect">
              <a:avLst/>
            </a:prstGeom>
            <a:noFill/>
            <a:ln w="381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î$ḻïḋe"/>
            <p:cNvSpPr/>
            <p:nvPr/>
          </p:nvSpPr>
          <p:spPr bwMode="auto">
            <a:xfrm>
              <a:off x="6800850" y="1687850"/>
              <a:ext cx="3476625" cy="501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项目背景、目的和意义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íśḻíḍe"/>
          <p:cNvGrpSpPr/>
          <p:nvPr/>
        </p:nvGrpSpPr>
        <p:grpSpPr>
          <a:xfrm>
            <a:off x="5553347" y="2502476"/>
            <a:ext cx="4233932" cy="573999"/>
            <a:chOff x="6095999" y="2498467"/>
            <a:chExt cx="4181476" cy="573999"/>
          </a:xfrm>
        </p:grpSpPr>
        <p:sp>
          <p:nvSpPr>
            <p:cNvPr id="21" name="íṥ1îḓe"/>
            <p:cNvSpPr/>
            <p:nvPr/>
          </p:nvSpPr>
          <p:spPr>
            <a:xfrm>
              <a:off x="6095999" y="2498467"/>
              <a:ext cx="638175" cy="573999"/>
            </a:xfrm>
            <a:prstGeom prst="rect">
              <a:avLst/>
            </a:prstGeom>
            <a:noFill/>
            <a:ln w="381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r>
                <a:rPr lang="en-US" altLang="zh-CN" sz="24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ïšļidé"/>
            <p:cNvSpPr/>
            <p:nvPr/>
          </p:nvSpPr>
          <p:spPr bwMode="auto">
            <a:xfrm>
              <a:off x="6800850" y="2534583"/>
              <a:ext cx="3476625" cy="501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文献回顾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íṩļídê"/>
          <p:cNvGrpSpPr/>
          <p:nvPr/>
        </p:nvGrpSpPr>
        <p:grpSpPr>
          <a:xfrm>
            <a:off x="5553347" y="3383301"/>
            <a:ext cx="4233932" cy="573999"/>
            <a:chOff x="6095999" y="3345200"/>
            <a:chExt cx="4181476" cy="573999"/>
          </a:xfrm>
        </p:grpSpPr>
        <p:sp>
          <p:nvSpPr>
            <p:cNvPr id="19" name="íṧḷíḍé"/>
            <p:cNvSpPr/>
            <p:nvPr/>
          </p:nvSpPr>
          <p:spPr>
            <a:xfrm>
              <a:off x="6095999" y="3345200"/>
              <a:ext cx="638175" cy="573999"/>
            </a:xfrm>
            <a:prstGeom prst="rect">
              <a:avLst/>
            </a:prstGeom>
            <a:noFill/>
            <a:ln w="381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r>
                <a:rPr lang="en-US" altLang="zh-CN" sz="24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í$ľîdê"/>
            <p:cNvSpPr/>
            <p:nvPr/>
          </p:nvSpPr>
          <p:spPr bwMode="auto">
            <a:xfrm>
              <a:off x="6800850" y="3381316"/>
              <a:ext cx="3476625" cy="501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研究设计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iṣḷïďé"/>
          <p:cNvGrpSpPr/>
          <p:nvPr/>
        </p:nvGrpSpPr>
        <p:grpSpPr>
          <a:xfrm>
            <a:off x="5553347" y="4264126"/>
            <a:ext cx="4233932" cy="573999"/>
            <a:chOff x="6095999" y="4191933"/>
            <a:chExt cx="4181476" cy="573999"/>
          </a:xfrm>
        </p:grpSpPr>
        <p:sp>
          <p:nvSpPr>
            <p:cNvPr id="17" name="ïšḷîďe"/>
            <p:cNvSpPr/>
            <p:nvPr/>
          </p:nvSpPr>
          <p:spPr>
            <a:xfrm>
              <a:off x="6095999" y="4191933"/>
              <a:ext cx="638175" cy="573999"/>
            </a:xfrm>
            <a:prstGeom prst="rect">
              <a:avLst/>
            </a:prstGeom>
            <a:noFill/>
            <a:ln w="381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r>
                <a:rPr lang="en-US" altLang="zh-CN" sz="24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îşliḋè"/>
            <p:cNvSpPr/>
            <p:nvPr/>
          </p:nvSpPr>
          <p:spPr bwMode="auto">
            <a:xfrm>
              <a:off x="6800850" y="4228049"/>
              <a:ext cx="3476625" cy="501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实证分析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ïṡḻïḋê"/>
          <p:cNvGrpSpPr/>
          <p:nvPr/>
        </p:nvGrpSpPr>
        <p:grpSpPr>
          <a:xfrm>
            <a:off x="5553347" y="5144950"/>
            <a:ext cx="4233932" cy="573999"/>
            <a:chOff x="6095999" y="5038667"/>
            <a:chExt cx="4181476" cy="573999"/>
          </a:xfrm>
        </p:grpSpPr>
        <p:sp>
          <p:nvSpPr>
            <p:cNvPr id="15" name="íṥlïḑé"/>
            <p:cNvSpPr/>
            <p:nvPr/>
          </p:nvSpPr>
          <p:spPr>
            <a:xfrm>
              <a:off x="6095999" y="5038667"/>
              <a:ext cx="638175" cy="573999"/>
            </a:xfrm>
            <a:prstGeom prst="rect">
              <a:avLst/>
            </a:prstGeom>
            <a:noFill/>
            <a:ln w="381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r>
                <a:rPr lang="en-US" altLang="zh-CN" sz="24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îṥḻîďe"/>
            <p:cNvSpPr/>
            <p:nvPr/>
          </p:nvSpPr>
          <p:spPr bwMode="auto">
            <a:xfrm>
              <a:off x="6800850" y="5074783"/>
              <a:ext cx="3476625" cy="501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结论与展望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6382774" y="2349063"/>
            <a:ext cx="37613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382774" y="3229888"/>
            <a:ext cx="37613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382774" y="4110713"/>
            <a:ext cx="37613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382774" y="4991538"/>
            <a:ext cx="376135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/>
          <a:stretch>
            <a:fillRect/>
          </a:stretch>
        </p:blipFill>
        <p:spPr bwMode="auto">
          <a:xfrm>
            <a:off x="10222865" y="106680"/>
            <a:ext cx="1771015" cy="50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0" y="2592728"/>
            <a:ext cx="4295775" cy="1504946"/>
          </a:xfrm>
          <a:prstGeom prst="rect">
            <a:avLst/>
          </a:prstGeom>
          <a:solidFill>
            <a:srgbClr val="E1B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09835" y="6351270"/>
            <a:ext cx="20821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厚德博学 经济匡时</a:t>
            </a:r>
            <a:endParaRPr lang="zh-CN" altLang="en-US" b="1" dirty="0">
              <a:solidFill>
                <a:schemeClr val="accent4">
                  <a:lumMod val="50000"/>
                </a:schemeClr>
              </a:solidFill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ṥlî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0"/>
            <a:ext cx="12191365" cy="6858000"/>
            <a:chOff x="0" y="0"/>
            <a:chExt cx="19199" cy="10800"/>
          </a:xfrm>
        </p:grpSpPr>
        <p:pic>
          <p:nvPicPr>
            <p:cNvPr id="2051" name="Picture 3" descr="C:\Users\Administrator\Desktop\财大ppt模板\B10PPT模板（二）-08.jpg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0" y="0"/>
              <a:ext cx="15695" cy="10800"/>
            </a:xfrm>
            <a:prstGeom prst="rect">
              <a:avLst/>
            </a:prstGeom>
            <a:noFill/>
          </p:spPr>
        </p:pic>
        <p:sp>
          <p:nvSpPr>
            <p:cNvPr id="5" name="矩形 4"/>
            <p:cNvSpPr/>
            <p:nvPr/>
          </p:nvSpPr>
          <p:spPr>
            <a:xfrm>
              <a:off x="7586" y="7916"/>
              <a:ext cx="8085" cy="28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27" y="8535"/>
              <a:ext cx="6173" cy="2265"/>
            </a:xfrm>
            <a:prstGeom prst="rect">
              <a:avLst/>
            </a:prstGeom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93"/>
            <a:stretch>
              <a:fillRect/>
            </a:stretch>
          </p:blipFill>
          <p:spPr bwMode="auto">
            <a:xfrm>
              <a:off x="16106" y="305"/>
              <a:ext cx="2789" cy="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15921" y="10002"/>
              <a:ext cx="3279" cy="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 hangingPunct="0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4">
                      <a:lumMod val="50000"/>
                    </a:schemeClr>
                  </a:solidFill>
                  <a:latin typeface="方正舒体" panose="02010601030101010101" charset="-122"/>
                  <a:ea typeface="方正舒体" panose="02010601030101010101" charset="-122"/>
                  <a:cs typeface="方正舒体" panose="02010601030101010101" charset="-122"/>
                </a:rPr>
                <a:t>厚德博学 经济匡时</a:t>
              </a:r>
              <a:endParaRPr lang="zh-CN" altLang="en-US" b="1" dirty="0">
                <a:solidFill>
                  <a:schemeClr val="accent4">
                    <a:lumMod val="50000"/>
                  </a:schemeClr>
                </a:solidFill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endParaRPr>
            </a:p>
          </p:txBody>
        </p:sp>
      </p:grpSp>
      <p:sp>
        <p:nvSpPr>
          <p:cNvPr id="11" name="iŝľïḓé"/>
          <p:cNvSpPr txBox="1"/>
          <p:nvPr/>
        </p:nvSpPr>
        <p:spPr>
          <a:xfrm>
            <a:off x="895387" y="328681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p>
            <a:r>
              <a:rPr lang="en-US" altLang="zh-CN" sz="1200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1200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608" y="4291934"/>
            <a:ext cx="5258392" cy="74231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项目背景、目的和意义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4332" y="5107434"/>
            <a:ext cx="5258392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sz="16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endParaRPr lang="en-US" altLang="zh-CN" sz="16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iŝľïḓé"/>
          <p:cNvSpPr txBox="1"/>
          <p:nvPr/>
        </p:nvSpPr>
        <p:spPr>
          <a:xfrm>
            <a:off x="895387" y="328681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200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</a:t>
            </a:r>
            <a:r>
              <a:rPr lang="en-US" altLang="zh-CN" sz="100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zh-CN" altLang="en-US" sz="1200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837608" y="4291934"/>
            <a:ext cx="5258392" cy="742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项目背景、目的和意义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874332" y="5107434"/>
            <a:ext cx="5258392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sz="16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endParaRPr lang="en-US" altLang="zh-CN" sz="16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#3319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2" y="0"/>
            <a:ext cx="12115802" cy="6858000"/>
            <a:chOff x="-41912" y="14462"/>
            <a:chExt cx="13229592" cy="6858000"/>
          </a:xfrm>
        </p:grpSpPr>
        <p:sp>
          <p:nvSpPr>
            <p:cNvPr id="4" name="îṩḷiḋé"/>
            <p:cNvSpPr/>
            <p:nvPr/>
          </p:nvSpPr>
          <p:spPr>
            <a:xfrm rot="5400000">
              <a:off x="1499295" y="-1526745"/>
              <a:ext cx="6858000" cy="9940413"/>
            </a:xfrm>
            <a:custGeom>
              <a:avLst/>
              <a:gdLst>
                <a:gd name="connsiteX0" fmla="*/ 0 w 10897"/>
                <a:gd name="connsiteY0" fmla="*/ 0 h 16079"/>
                <a:gd name="connsiteX1" fmla="*/ 10897 w 10897"/>
                <a:gd name="connsiteY1" fmla="*/ 10319 h 16079"/>
                <a:gd name="connsiteX2" fmla="*/ 10890 w 10897"/>
                <a:gd name="connsiteY2" fmla="*/ 16079 h 16079"/>
                <a:gd name="connsiteX3" fmla="*/ 0 w 10897"/>
                <a:gd name="connsiteY3" fmla="*/ 16079 h 16079"/>
                <a:gd name="connsiteX4" fmla="*/ 0 w 10897"/>
                <a:gd name="connsiteY4" fmla="*/ 0 h 1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97" h="16079">
                  <a:moveTo>
                    <a:pt x="0" y="0"/>
                  </a:moveTo>
                  <a:lnTo>
                    <a:pt x="10897" y="10319"/>
                  </a:lnTo>
                  <a:lnTo>
                    <a:pt x="10890" y="16079"/>
                  </a:lnTo>
                  <a:lnTo>
                    <a:pt x="0" y="16079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/>
            </a:p>
          </p:txBody>
        </p:sp>
        <p:grpSp>
          <p:nvGrpSpPr>
            <p:cNvPr id="5" name="ïšliḑé"/>
            <p:cNvGrpSpPr/>
            <p:nvPr/>
          </p:nvGrpSpPr>
          <p:grpSpPr>
            <a:xfrm>
              <a:off x="4908550" y="1252225"/>
              <a:ext cx="8279130" cy="4577677"/>
              <a:chOff x="503602" y="2132856"/>
              <a:chExt cx="5859098" cy="3239723"/>
            </a:xfrm>
          </p:grpSpPr>
          <p:sp>
            <p:nvSpPr>
              <p:cNvPr id="19" name="ïṣḻiḑé"/>
              <p:cNvSpPr/>
              <p:nvPr/>
            </p:nvSpPr>
            <p:spPr>
              <a:xfrm flipV="1">
                <a:off x="503602" y="5348604"/>
                <a:ext cx="5859098" cy="23975"/>
              </a:xfrm>
              <a:prstGeom prst="trapezoid">
                <a:avLst>
                  <a:gd name="adj" fmla="val 814192"/>
                </a:avLst>
              </a:prstGeom>
              <a:solidFill>
                <a:srgbClr val="80808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0"/>
              </a:p>
            </p:txBody>
          </p:sp>
          <p:sp>
            <p:nvSpPr>
              <p:cNvPr id="18" name="íṥḷiḍé" hidden="1"/>
              <p:cNvSpPr/>
              <p:nvPr/>
            </p:nvSpPr>
            <p:spPr>
              <a:xfrm>
                <a:off x="4204845" y="2132856"/>
                <a:ext cx="1658786" cy="3080807"/>
              </a:xfrm>
              <a:custGeom>
                <a:avLst/>
                <a:gdLst>
                  <a:gd name="connsiteX0" fmla="*/ 0 w 2530610"/>
                  <a:gd name="connsiteY0" fmla="*/ 0 h 4700016"/>
                  <a:gd name="connsiteX1" fmla="*/ 2263743 w 2530610"/>
                  <a:gd name="connsiteY1" fmla="*/ 0 h 4700016"/>
                  <a:gd name="connsiteX2" fmla="*/ 2530610 w 2530610"/>
                  <a:gd name="connsiteY2" fmla="*/ 266867 h 4700016"/>
                  <a:gd name="connsiteX3" fmla="*/ 2530610 w 2530610"/>
                  <a:gd name="connsiteY3" fmla="*/ 4433149 h 4700016"/>
                  <a:gd name="connsiteX4" fmla="*/ 2263743 w 2530610"/>
                  <a:gd name="connsiteY4" fmla="*/ 4700016 h 4700016"/>
                  <a:gd name="connsiteX5" fmla="*/ 1961175 w 2530610"/>
                  <a:gd name="connsiteY5" fmla="*/ 4700016 h 47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30610" h="4700016">
                    <a:moveTo>
                      <a:pt x="0" y="0"/>
                    </a:moveTo>
                    <a:lnTo>
                      <a:pt x="2263743" y="0"/>
                    </a:lnTo>
                    <a:cubicBezTo>
                      <a:pt x="2411130" y="0"/>
                      <a:pt x="2530610" y="119480"/>
                      <a:pt x="2530610" y="266867"/>
                    </a:cubicBezTo>
                    <a:lnTo>
                      <a:pt x="2530610" y="4433149"/>
                    </a:lnTo>
                    <a:cubicBezTo>
                      <a:pt x="2530610" y="4580536"/>
                      <a:pt x="2411130" y="4700016"/>
                      <a:pt x="2263743" y="4700016"/>
                    </a:cubicBezTo>
                    <a:lnTo>
                      <a:pt x="1961175" y="470001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3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90" dirty="0"/>
              </a:p>
            </p:txBody>
          </p:sp>
          <p:sp>
            <p:nvSpPr>
              <p:cNvPr id="13" name="íṩḷïḍè"/>
              <p:cNvSpPr/>
              <p:nvPr/>
            </p:nvSpPr>
            <p:spPr>
              <a:xfrm>
                <a:off x="1166336" y="2313357"/>
                <a:ext cx="4515875" cy="2699819"/>
              </a:xfrm>
              <a:prstGeom prst="rect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7" name="iŝľiḓè"/>
            <p:cNvSpPr txBox="1"/>
            <p:nvPr/>
          </p:nvSpPr>
          <p:spPr>
            <a:xfrm>
              <a:off x="553044" y="1042368"/>
              <a:ext cx="4238531" cy="3450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4000" i="0" cap="all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THANK YOU!</a:t>
              </a:r>
              <a:endParaRPr kumimoji="0" lang="en-US" sz="4000" i="0" cap="all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Black" panose="020B0A04020102020204" pitchFamily="34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 flipH="1">
              <a:off x="715891" y="3321693"/>
              <a:ext cx="1134745" cy="0"/>
            </a:xfrm>
            <a:prstGeom prst="line">
              <a:avLst/>
            </a:prstGeom>
            <a:ln w="88900" cap="sq" cmpd="sng">
              <a:solidFill>
                <a:schemeClr val="bg1"/>
              </a:solidFill>
              <a:prstDash val="solid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3"/>
          <a:stretch>
            <a:fillRect/>
          </a:stretch>
        </p:blipFill>
        <p:spPr bwMode="auto">
          <a:xfrm>
            <a:off x="9967913" y="228600"/>
            <a:ext cx="1552575" cy="44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DIAGRAM" val="#294752;"/>
</p:tagLst>
</file>

<file path=ppt/tags/tag2.xml><?xml version="1.0" encoding="utf-8"?>
<p:tagLst xmlns:p="http://schemas.openxmlformats.org/presentationml/2006/main">
  <p:tag name="ISLIDE.THEME" val="https://www.islide.cc;"/>
  <p:tag name="ISLIDE.VECTOR" val="#251070;"/>
</p:tagLst>
</file>

<file path=ppt/tags/tag3.xml><?xml version="1.0" encoding="utf-8"?>
<p:tagLst xmlns:p="http://schemas.openxmlformats.org/presentationml/2006/main">
  <p:tag name="ISLIDE.DIAGRAM" val="#331982"/>
</p:tagLst>
</file>

<file path=ppt/tags/tag4.xml><?xml version="1.0" encoding="utf-8"?>
<p:tagLst xmlns:p="http://schemas.openxmlformats.org/presentationml/2006/main">
  <p:tag name="ISLIDE.DIAGRAM" val="#331982;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40C26"/>
      </a:accent1>
      <a:accent2>
        <a:srgbClr val="E61C3F"/>
      </a:accent2>
      <a:accent3>
        <a:srgbClr val="FE7A86"/>
      </a:accent3>
      <a:accent4>
        <a:srgbClr val="828282"/>
      </a:accent4>
      <a:accent5>
        <a:srgbClr val="A5A5A5"/>
      </a:accent5>
      <a:accent6>
        <a:srgbClr val="C9C9C9"/>
      </a:accent6>
      <a:hlink>
        <a:srgbClr val="A40C26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 hangingPunct="0">
          <a:lnSpc>
            <a:spcPct val="150000"/>
          </a:lnSpc>
          <a:defRPr sz="1200" b="1" dirty="0">
            <a:solidFill>
              <a:schemeClr val="accent4">
                <a:lumMod val="50000"/>
              </a:schemeClr>
            </a:solidFill>
            <a:latin typeface="中山行书百年纪念版" panose="02010609000101010101" pitchFamily="49" charset="-122"/>
            <a:ea typeface="中山行书百年纪念版" panose="0201060900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A40C26"/>
    </a:accent1>
    <a:accent2>
      <a:srgbClr val="E61C3F"/>
    </a:accent2>
    <a:accent3>
      <a:srgbClr val="FE7A86"/>
    </a:accent3>
    <a:accent4>
      <a:srgbClr val="828282"/>
    </a:accent4>
    <a:accent5>
      <a:srgbClr val="A5A5A5"/>
    </a:accent5>
    <a:accent6>
      <a:srgbClr val="C9C9C9"/>
    </a:accent6>
    <a:hlink>
      <a:srgbClr val="A40C2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WPS 演示</Application>
  <PresentationFormat>宽屏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中山行书百年纪念版</vt:lpstr>
      <vt:lpstr>微软雅黑</vt:lpstr>
      <vt:lpstr>Impact</vt:lpstr>
      <vt:lpstr>Arial Black</vt:lpstr>
      <vt:lpstr>等线</vt:lpstr>
      <vt:lpstr>Arial Unicode MS</vt:lpstr>
      <vt:lpstr>等线 Light</vt:lpstr>
      <vt:lpstr>Calibri</vt:lpstr>
      <vt:lpstr>Cascadia Code</vt:lpstr>
      <vt:lpstr>方正舒体</vt:lpstr>
      <vt:lpstr>Office 主题​​</vt:lpstr>
      <vt:lpstr>1_OfficePLUS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筱筠 马</dc:creator>
  <cp:lastModifiedBy>'abu</cp:lastModifiedBy>
  <cp:revision>58</cp:revision>
  <dcterms:created xsi:type="dcterms:W3CDTF">2020-04-18T07:56:00Z</dcterms:created>
  <dcterms:modified xsi:type="dcterms:W3CDTF">2021-03-02T16:25:24Z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2052-11.1.0.10353</vt:lpwstr>
  </property>
  <property fmtid="{D5CDD505-2E9C-101B-9397-08002B2CF9AE}" pid="3" name="KSOSaveFontToCloudKey">
    <vt:lpwstr>429577596_btnclosed</vt:lpwstr>
  </property>
  <property fmtid="{D5CDD505-2E9C-101B-9397-08002B2CF9AE}" pid="4" name="ICV">
    <vt:lpwstr>154AA7868D124AEBA9AE9B5C41A536E3</vt:lpwstr>
  </property>
</Properties>
</file>