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982" r:id="rId2"/>
  </p:sldMasterIdLst>
  <p:notesMasterIdLst>
    <p:notesMasterId r:id="rId11"/>
  </p:notesMasterIdLst>
  <p:handoutMasterIdLst>
    <p:handoutMasterId r:id="rId12"/>
  </p:handoutMasterIdLst>
  <p:sldIdLst>
    <p:sldId id="318" r:id="rId3"/>
    <p:sldId id="382" r:id="rId4"/>
    <p:sldId id="387" r:id="rId5"/>
    <p:sldId id="388" r:id="rId6"/>
    <p:sldId id="386" r:id="rId7"/>
    <p:sldId id="384" r:id="rId8"/>
    <p:sldId id="385" r:id="rId9"/>
    <p:sldId id="38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67" d="100"/>
          <a:sy n="67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pPr>
                <a:defRPr/>
              </a:pPr>
              <a:t>2020-1-14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99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pPr>
                <a:defRPr/>
              </a:pPr>
              <a:t>2020-1-14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7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日期占位符 29"/>
          <p:cNvSpPr txBox="1">
            <a:spLocks/>
          </p:cNvSpPr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477" b="1" dirty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4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4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39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7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1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9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3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7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1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43602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4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15114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2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itchFamily="2" charset="2"/>
              <a:buNone/>
              <a:defRPr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73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9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88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62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6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76">
              <a:lnSpc>
                <a:spcPct val="150000"/>
              </a:lnSpc>
              <a:buSzPct val="80000"/>
              <a:buFont typeface="Wingdings" pitchFamily="2" charset="2"/>
              <a:buChar char="n"/>
              <a:defRPr sz="2215" b="0">
                <a:latin typeface="+mn-ea"/>
                <a:ea typeface="+mn-ea"/>
              </a:defRPr>
            </a:lvl1pPr>
            <a:lvl2pPr marL="996942">
              <a:lnSpc>
                <a:spcPct val="150000"/>
              </a:lnSpc>
              <a:buSzPct val="80000"/>
              <a:buFont typeface="Wingdings" pitchFamily="2" charset="2"/>
              <a:buChar char="Ø"/>
              <a:defRPr sz="1846" b="0">
                <a:latin typeface="+mn-ea"/>
                <a:ea typeface="+mn-ea"/>
              </a:defRPr>
            </a:lvl2pPr>
            <a:lvl3pPr marL="1462181">
              <a:lnSpc>
                <a:spcPct val="150000"/>
              </a:lnSpc>
              <a:buSzPct val="80000"/>
              <a:buFont typeface="Calibri" pitchFamily="34" charset="0"/>
              <a:buChar char="–"/>
              <a:defRPr sz="1662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6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39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7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1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9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3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7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1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2002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1194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13070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6552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2"/>
            </a:lvl1pPr>
            <a:lvl2pPr marL="422039" indent="0">
              <a:buNone/>
              <a:defRPr sz="1108"/>
            </a:lvl2pPr>
            <a:lvl3pPr marL="844078" indent="0">
              <a:buNone/>
              <a:defRPr sz="923"/>
            </a:lvl3pPr>
            <a:lvl4pPr marL="1266117" indent="0">
              <a:buNone/>
              <a:defRPr sz="831"/>
            </a:lvl4pPr>
            <a:lvl5pPr marL="1688155" indent="0">
              <a:buNone/>
              <a:defRPr sz="831"/>
            </a:lvl5pPr>
            <a:lvl6pPr marL="2110195" indent="0">
              <a:buNone/>
              <a:defRPr sz="831"/>
            </a:lvl6pPr>
            <a:lvl7pPr marL="2532233" indent="0">
              <a:buNone/>
              <a:defRPr sz="831"/>
            </a:lvl7pPr>
            <a:lvl8pPr marL="2954272" indent="0">
              <a:buNone/>
              <a:defRPr sz="831"/>
            </a:lvl8pPr>
            <a:lvl9pPr marL="337631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71818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39" indent="0">
              <a:buNone/>
              <a:defRPr sz="2585"/>
            </a:lvl2pPr>
            <a:lvl3pPr marL="844078" indent="0">
              <a:buNone/>
              <a:defRPr sz="2215"/>
            </a:lvl3pPr>
            <a:lvl4pPr marL="1266117" indent="0">
              <a:buNone/>
              <a:defRPr sz="1846"/>
            </a:lvl4pPr>
            <a:lvl5pPr marL="1688155" indent="0">
              <a:buNone/>
              <a:defRPr sz="1846"/>
            </a:lvl5pPr>
            <a:lvl6pPr marL="2110195" indent="0">
              <a:buNone/>
              <a:defRPr sz="1846"/>
            </a:lvl6pPr>
            <a:lvl7pPr marL="2532233" indent="0">
              <a:buNone/>
              <a:defRPr sz="1846"/>
            </a:lvl7pPr>
            <a:lvl8pPr marL="2954272" indent="0">
              <a:buNone/>
              <a:defRPr sz="1846"/>
            </a:lvl8pPr>
            <a:lvl9pPr marL="337631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39" indent="0">
              <a:buNone/>
              <a:defRPr sz="1108"/>
            </a:lvl2pPr>
            <a:lvl3pPr marL="844078" indent="0">
              <a:buNone/>
              <a:defRPr sz="923"/>
            </a:lvl3pPr>
            <a:lvl4pPr marL="1266117" indent="0">
              <a:buNone/>
              <a:defRPr sz="831"/>
            </a:lvl4pPr>
            <a:lvl5pPr marL="1688155" indent="0">
              <a:buNone/>
              <a:defRPr sz="831"/>
            </a:lvl5pPr>
            <a:lvl6pPr marL="2110195" indent="0">
              <a:buNone/>
              <a:defRPr sz="831"/>
            </a:lvl6pPr>
            <a:lvl7pPr marL="2532233" indent="0">
              <a:buNone/>
              <a:defRPr sz="831"/>
            </a:lvl7pPr>
            <a:lvl8pPr marL="2954272" indent="0">
              <a:buNone/>
              <a:defRPr sz="831"/>
            </a:lvl8pPr>
            <a:lvl9pPr marL="337631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0938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627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4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22039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844078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266117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688155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16529" indent="-31652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8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27" r:id="rId2"/>
    <p:sldLayoutId id="2147484028" r:id="rId3"/>
    <p:sldLayoutId id="2147484029" r:id="rId4"/>
    <p:sldLayoutId id="2147484030" r:id="rId5"/>
    <p:sldLayoutId id="214748403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5pPr>
      <a:lvl6pPr marL="422039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6pPr>
      <a:lvl7pPr marL="844078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7pPr>
      <a:lvl8pPr marL="1266117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8pPr>
      <a:lvl9pPr marL="168815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9pPr>
    </p:titleStyle>
    <p:bodyStyle>
      <a:lvl1pPr marL="216880" indent="-21688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097" indent="-2110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itchFamily="34" charset="-122"/>
        <a:buChar char="–"/>
        <a:defRPr sz="1292">
          <a:solidFill>
            <a:schemeClr val="tx1"/>
          </a:solidFill>
          <a:latin typeface="+mn-lt"/>
          <a:ea typeface="+mn-ea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Times New Roman" pitchFamily="18" charset="0"/>
          <a:ea typeface="+mn-ea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5pPr>
      <a:lvl6pPr marL="2321213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6pPr>
      <a:lvl7pPr marL="2743253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7pPr>
      <a:lvl8pPr marL="3165291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8pPr>
      <a:lvl9pPr marL="3587330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16.85.17.6:1049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文本细粒度分类模型效果展示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NLP-stem</a:t>
            </a:r>
          </a:p>
        </p:txBody>
      </p:sp>
      <p:sp>
        <p:nvSpPr>
          <p:cNvPr id="4" name="日期占位符 29"/>
          <p:cNvSpPr txBox="1">
            <a:spLocks/>
          </p:cNvSpPr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F35EA74E-DD72-44E5-B9B4-EFF3673D5C57}" type="datetime2">
              <a:rPr lang="zh-CN" altLang="en-US" sz="1846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pPr algn="ctr" eaLnBrk="1" hangingPunct="1">
                <a:buFont typeface="Arial" panose="020B0604020202020204" pitchFamily="34" charset="0"/>
                <a:buNone/>
              </a:pPr>
              <a:t>2020年1月14日</a:t>
            </a:fld>
            <a:endParaRPr lang="zh-CN" altLang="en-US" sz="1846" b="1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78126B-4D40-4352-A103-0F51E31C8F19}"/>
              </a:ext>
            </a:extLst>
          </p:cNvPr>
          <p:cNvSpPr/>
          <p:nvPr/>
        </p:nvSpPr>
        <p:spPr>
          <a:xfrm>
            <a:off x="2039754" y="2844225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2"/>
              </a:rPr>
              <a:t>http://116.85.17.6:10490/</a:t>
            </a:r>
            <a:r>
              <a:rPr lang="en-US" altLang="zh-C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2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237C-AD57-43FE-8EFF-A595838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656B3-B69F-4250-B533-8A3B2E77C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4BE460-31A8-47AA-AE47-885391EF3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38E0F6-4EFC-4E61-B526-B33D86C296A4}"/>
              </a:ext>
            </a:extLst>
          </p:cNvPr>
          <p:cNvSpPr txBox="1"/>
          <p:nvPr/>
        </p:nvSpPr>
        <p:spPr>
          <a:xfrm>
            <a:off x="251520" y="100060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F1:0.7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CCA396-C9C0-483E-81DC-A7F08C9B8C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82626" cy="46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237C-AD57-43FE-8EFF-A595838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656B3-B69F-4250-B533-8A3B2E77C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4BE460-31A8-47AA-AE47-885391EF3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2EFB1-1AC5-435E-84D4-F4420A5B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6" y="1628800"/>
            <a:ext cx="8567688" cy="44644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38E0F6-4EFC-4E61-B526-B33D86C296A4}"/>
              </a:ext>
            </a:extLst>
          </p:cNvPr>
          <p:cNvSpPr txBox="1"/>
          <p:nvPr/>
        </p:nvSpPr>
        <p:spPr>
          <a:xfrm>
            <a:off x="251520" y="100060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F1:0.7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171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62CED-F043-4C4D-B4F3-0F7974CB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0" y="1628800"/>
            <a:ext cx="8100392" cy="43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6650B5-B098-41BA-BE77-CABA2F9E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412776"/>
            <a:ext cx="8388424" cy="44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D9CD9-13A4-4787-A670-66EBB65B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244408" cy="44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0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23F51-03AF-4963-AA07-BF13890E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  <a:headEnd/>
          <a:tailEnd/>
        </a:ln>
        <a:effectLst/>
      </a:spPr>
      <a:bodyPr rIns="45720" bIns="27432" anchor="ctr"/>
      <a:lstStyle>
        <a:defPPr marL="261938" indent="-261938" eaLnBrk="0" hangingPunct="0">
          <a:lnSpc>
            <a:spcPct val="90000"/>
          </a:lnSpc>
          <a:defRPr sz="1000">
            <a:solidFill>
              <a:schemeClr val="bg1"/>
            </a:solidFill>
            <a:latin typeface="黑体" pitchFamily="2" charset="-122"/>
            <a:ea typeface="黑体" pitchFamily="2" charset="-122"/>
            <a:cs typeface="Arial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20498</TotalTime>
  <Words>49</Words>
  <Application>Microsoft Office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文本细粒度分类模型效果展示</vt:lpstr>
      <vt:lpstr>项目访问地址</vt:lpstr>
      <vt:lpstr>模型</vt:lpstr>
      <vt:lpstr>模型</vt:lpstr>
      <vt:lpstr>效果1</vt:lpstr>
      <vt:lpstr>效果2</vt:lpstr>
      <vt:lpstr>效果3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shen duanming</cp:lastModifiedBy>
  <cp:revision>1684</cp:revision>
  <dcterms:created xsi:type="dcterms:W3CDTF">2009-03-31T08:42:57Z</dcterms:created>
  <dcterms:modified xsi:type="dcterms:W3CDTF">2020-01-14T14:35:47Z</dcterms:modified>
</cp:coreProperties>
</file>