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982" r:id="rId2"/>
  </p:sldMasterIdLst>
  <p:notesMasterIdLst>
    <p:notesMasterId r:id="rId9"/>
  </p:notesMasterIdLst>
  <p:handoutMasterIdLst>
    <p:handoutMasterId r:id="rId10"/>
  </p:handoutMasterIdLst>
  <p:sldIdLst>
    <p:sldId id="318" r:id="rId3"/>
    <p:sldId id="382" r:id="rId4"/>
    <p:sldId id="386" r:id="rId5"/>
    <p:sldId id="384" r:id="rId6"/>
    <p:sldId id="385" r:id="rId7"/>
    <p:sldId id="380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A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6" autoAdjust="0"/>
    <p:restoredTop sz="92879" autoAdjust="0"/>
  </p:normalViewPr>
  <p:slideViewPr>
    <p:cSldViewPr>
      <p:cViewPr varScale="1">
        <p:scale>
          <a:sx n="62" d="100"/>
          <a:sy n="62" d="100"/>
        </p:scale>
        <p:origin x="115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pPr>
                <a:defRPr/>
              </a:pPr>
              <a:t>2019-12-5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99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pPr>
                <a:defRPr/>
              </a:pPr>
              <a:t>2019-12-5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7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日期占位符 29"/>
          <p:cNvSpPr txBox="1">
            <a:spLocks/>
          </p:cNvSpPr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1477" b="1" dirty="0"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4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4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39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7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1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5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19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3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7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1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43602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itchFamily="2" charset="-122"/>
                <a:ea typeface="黑体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4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4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15114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2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itchFamily="2" charset="2"/>
              <a:buNone/>
              <a:defRPr b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73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69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95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69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88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62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69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76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69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62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76">
              <a:lnSpc>
                <a:spcPct val="150000"/>
              </a:lnSpc>
              <a:buSzPct val="80000"/>
              <a:buFont typeface="Wingdings" pitchFamily="2" charset="2"/>
              <a:buChar char="n"/>
              <a:defRPr sz="2215" b="0">
                <a:latin typeface="+mn-ea"/>
                <a:ea typeface="+mn-ea"/>
              </a:defRPr>
            </a:lvl1pPr>
            <a:lvl2pPr marL="996942">
              <a:lnSpc>
                <a:spcPct val="150000"/>
              </a:lnSpc>
              <a:buSzPct val="80000"/>
              <a:buFont typeface="Wingdings" pitchFamily="2" charset="2"/>
              <a:buChar char="Ø"/>
              <a:defRPr sz="1846" b="0">
                <a:latin typeface="+mn-ea"/>
                <a:ea typeface="+mn-ea"/>
              </a:defRPr>
            </a:lvl2pPr>
            <a:lvl3pPr marL="1462181">
              <a:lnSpc>
                <a:spcPct val="150000"/>
              </a:lnSpc>
              <a:buSzPct val="80000"/>
              <a:buFont typeface="Calibri" pitchFamily="34" charset="0"/>
              <a:buChar char="–"/>
              <a:defRPr sz="1662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6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itchFamily="2" charset="-122"/>
                <a:ea typeface="黑体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4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39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7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1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5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19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3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72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1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22002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4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21194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39" indent="0">
              <a:buNone/>
              <a:defRPr sz="1846" b="1"/>
            </a:lvl2pPr>
            <a:lvl3pPr marL="844078" indent="0">
              <a:buNone/>
              <a:defRPr sz="1662" b="1"/>
            </a:lvl3pPr>
            <a:lvl4pPr marL="1266117" indent="0">
              <a:buNone/>
              <a:defRPr sz="1477" b="1"/>
            </a:lvl4pPr>
            <a:lvl5pPr marL="1688155" indent="0">
              <a:buNone/>
              <a:defRPr sz="1477" b="1"/>
            </a:lvl5pPr>
            <a:lvl6pPr marL="2110195" indent="0">
              <a:buNone/>
              <a:defRPr sz="1477" b="1"/>
            </a:lvl6pPr>
            <a:lvl7pPr marL="2532233" indent="0">
              <a:buNone/>
              <a:defRPr sz="1477" b="1"/>
            </a:lvl7pPr>
            <a:lvl8pPr marL="2954272" indent="0">
              <a:buNone/>
              <a:defRPr sz="1477" b="1"/>
            </a:lvl8pPr>
            <a:lvl9pPr marL="337631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39" indent="0">
              <a:buNone/>
              <a:defRPr sz="1846" b="1"/>
            </a:lvl2pPr>
            <a:lvl3pPr marL="844078" indent="0">
              <a:buNone/>
              <a:defRPr sz="1662" b="1"/>
            </a:lvl3pPr>
            <a:lvl4pPr marL="1266117" indent="0">
              <a:buNone/>
              <a:defRPr sz="1477" b="1"/>
            </a:lvl4pPr>
            <a:lvl5pPr marL="1688155" indent="0">
              <a:buNone/>
              <a:defRPr sz="1477" b="1"/>
            </a:lvl5pPr>
            <a:lvl6pPr marL="2110195" indent="0">
              <a:buNone/>
              <a:defRPr sz="1477" b="1"/>
            </a:lvl6pPr>
            <a:lvl7pPr marL="2532233" indent="0">
              <a:buNone/>
              <a:defRPr sz="1477" b="1"/>
            </a:lvl7pPr>
            <a:lvl8pPr marL="2954272" indent="0">
              <a:buNone/>
              <a:defRPr sz="1477" b="1"/>
            </a:lvl8pPr>
            <a:lvl9pPr marL="337631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4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130705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4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365528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itchFamily="2" charset="-122"/>
                <a:ea typeface="黑体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4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2"/>
            </a:lvl1pPr>
            <a:lvl2pPr marL="422039" indent="0">
              <a:buNone/>
              <a:defRPr sz="1108"/>
            </a:lvl2pPr>
            <a:lvl3pPr marL="844078" indent="0">
              <a:buNone/>
              <a:defRPr sz="923"/>
            </a:lvl3pPr>
            <a:lvl4pPr marL="1266117" indent="0">
              <a:buNone/>
              <a:defRPr sz="831"/>
            </a:lvl4pPr>
            <a:lvl5pPr marL="1688155" indent="0">
              <a:buNone/>
              <a:defRPr sz="831"/>
            </a:lvl5pPr>
            <a:lvl6pPr marL="2110195" indent="0">
              <a:buNone/>
              <a:defRPr sz="831"/>
            </a:lvl6pPr>
            <a:lvl7pPr marL="2532233" indent="0">
              <a:buNone/>
              <a:defRPr sz="831"/>
            </a:lvl7pPr>
            <a:lvl8pPr marL="2954272" indent="0">
              <a:buNone/>
              <a:defRPr sz="831"/>
            </a:lvl8pPr>
            <a:lvl9pPr marL="337631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371818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itchFamily="2" charset="-122"/>
                <a:ea typeface="黑体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4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4"/>
            </a:lvl1pPr>
            <a:lvl2pPr marL="422039" indent="0">
              <a:buNone/>
              <a:defRPr sz="2585"/>
            </a:lvl2pPr>
            <a:lvl3pPr marL="844078" indent="0">
              <a:buNone/>
              <a:defRPr sz="2215"/>
            </a:lvl3pPr>
            <a:lvl4pPr marL="1266117" indent="0">
              <a:buNone/>
              <a:defRPr sz="1846"/>
            </a:lvl4pPr>
            <a:lvl5pPr marL="1688155" indent="0">
              <a:buNone/>
              <a:defRPr sz="1846"/>
            </a:lvl5pPr>
            <a:lvl6pPr marL="2110195" indent="0">
              <a:buNone/>
              <a:defRPr sz="1846"/>
            </a:lvl6pPr>
            <a:lvl7pPr marL="2532233" indent="0">
              <a:buNone/>
              <a:defRPr sz="1846"/>
            </a:lvl7pPr>
            <a:lvl8pPr marL="2954272" indent="0">
              <a:buNone/>
              <a:defRPr sz="1846"/>
            </a:lvl8pPr>
            <a:lvl9pPr marL="337631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39" indent="0">
              <a:buNone/>
              <a:defRPr sz="1108"/>
            </a:lvl2pPr>
            <a:lvl3pPr marL="844078" indent="0">
              <a:buNone/>
              <a:defRPr sz="923"/>
            </a:lvl3pPr>
            <a:lvl4pPr marL="1266117" indent="0">
              <a:buNone/>
              <a:defRPr sz="831"/>
            </a:lvl4pPr>
            <a:lvl5pPr marL="1688155" indent="0">
              <a:buNone/>
              <a:defRPr sz="831"/>
            </a:lvl5pPr>
            <a:lvl6pPr marL="2110195" indent="0">
              <a:buNone/>
              <a:defRPr sz="831"/>
            </a:lvl6pPr>
            <a:lvl7pPr marL="2532233" indent="0">
              <a:buNone/>
              <a:defRPr sz="831"/>
            </a:lvl7pPr>
            <a:lvl8pPr marL="2954272" indent="0">
              <a:buNone/>
              <a:defRPr sz="831"/>
            </a:lvl8pPr>
            <a:lvl9pPr marL="337631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30938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7" b="1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6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2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4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  <p:extLst>
      <p:ext uri="{BB962C8B-B14F-4D97-AF65-F5344CB8AC3E}">
        <p14:creationId xmlns:p14="http://schemas.microsoft.com/office/powerpoint/2010/main" val="26270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4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22039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844078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266117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688155" algn="ctr" rtl="0" fontAlgn="base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16529" indent="-31652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13" indent="-263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097" indent="-2110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36" indent="-2110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75" indent="-2110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13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291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30" indent="-211020" algn="l" defTabSz="84407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8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27" r:id="rId2"/>
    <p:sldLayoutId id="2147484028" r:id="rId3"/>
    <p:sldLayoutId id="2147484029" r:id="rId4"/>
    <p:sldLayoutId id="2147484030" r:id="rId5"/>
    <p:sldLayoutId id="2147484031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5pPr>
      <a:lvl6pPr marL="422039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6pPr>
      <a:lvl7pPr marL="844078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7pPr>
      <a:lvl8pPr marL="1266117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8pPr>
      <a:lvl9pPr marL="168815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itchFamily="34" charset="-122"/>
          <a:ea typeface="宋体" pitchFamily="2" charset="-122"/>
        </a:defRPr>
      </a:lvl9pPr>
    </p:titleStyle>
    <p:bodyStyle>
      <a:lvl1pPr marL="216880" indent="-21688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6377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097" indent="-2110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itchFamily="34" charset="-122"/>
        <a:buChar char="–"/>
        <a:defRPr sz="1292">
          <a:solidFill>
            <a:schemeClr val="tx1"/>
          </a:solidFill>
          <a:latin typeface="+mn-lt"/>
          <a:ea typeface="+mn-ea"/>
        </a:defRPr>
      </a:lvl3pPr>
      <a:lvl4pPr marL="1477136" indent="-211020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Times New Roman" pitchFamily="18" charset="0"/>
          <a:ea typeface="+mn-ea"/>
        </a:defRPr>
      </a:lvl4pPr>
      <a:lvl5pPr marL="1899175" indent="-211020" algn="l" rtl="0" eaLnBrk="0" fontAlgn="base" hangingPunct="0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5pPr>
      <a:lvl6pPr marL="2321213" indent="-211020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6pPr>
      <a:lvl7pPr marL="2743253" indent="-211020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7pPr>
      <a:lvl8pPr marL="3165291" indent="-211020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8pPr>
      <a:lvl9pPr marL="3587330" indent="-211020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39.100.3.165:295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文本摘要自动提取模型效果展示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NLP-stem</a:t>
            </a:r>
          </a:p>
        </p:txBody>
      </p:sp>
      <p:sp>
        <p:nvSpPr>
          <p:cNvPr id="4" name="日期占位符 29"/>
          <p:cNvSpPr txBox="1">
            <a:spLocks/>
          </p:cNvSpPr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F35EA74E-DD72-44E5-B9B4-EFF3673D5C57}" type="datetime2">
              <a:rPr lang="zh-CN" altLang="en-US" sz="1846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pPr algn="ctr" eaLnBrk="1" hangingPunct="1">
                <a:buFont typeface="Arial" panose="020B0604020202020204" pitchFamily="34" charset="0"/>
                <a:buNone/>
              </a:pPr>
              <a:t>2019年12月5日</a:t>
            </a:fld>
            <a:endParaRPr lang="zh-CN" altLang="en-US" sz="1846" b="1" dirty="0">
              <a:solidFill>
                <a:schemeClr val="tx1">
                  <a:tint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B898-BEB3-42B9-BE6A-DFF080F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项目访问地址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023A1-C247-4B0A-8BD8-E3D7114AD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78126B-4D40-4352-A103-0F51E31C8F19}"/>
              </a:ext>
            </a:extLst>
          </p:cNvPr>
          <p:cNvSpPr/>
          <p:nvPr/>
        </p:nvSpPr>
        <p:spPr>
          <a:xfrm>
            <a:off x="2039754" y="2844225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2"/>
              </a:rPr>
              <a:t>http://39.100.3.165:2958/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128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B898-BEB3-42B9-BE6A-DFF080F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效果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023A1-C247-4B0A-8BD8-E3D7114AD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86CC2-55C3-47FB-AF69-4E9CB55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7" y="1340768"/>
            <a:ext cx="8540365" cy="46805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860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B898-BEB3-42B9-BE6A-DFF080F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效果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023A1-C247-4B0A-8BD8-E3D7114AD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9FBC7F-49E8-4D66-99B0-C22A5A0E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8640960" cy="48887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826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B898-BEB3-42B9-BE6A-DFF080FA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效果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023A1-C247-4B0A-8BD8-E3D7114AD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B77478-8574-4DED-B1B1-95BF9E66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2775"/>
            <a:ext cx="8686800" cy="4943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820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23F51-03AF-4963-AA07-BF13890E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  <a:headEnd/>
          <a:tailEnd/>
        </a:ln>
        <a:effectLst/>
      </a:spPr>
      <a:bodyPr rIns="45720" bIns="27432" anchor="ctr"/>
      <a:lstStyle>
        <a:defPPr marL="261938" indent="-261938" eaLnBrk="0" hangingPunct="0">
          <a:lnSpc>
            <a:spcPct val="90000"/>
          </a:lnSpc>
          <a:defRPr sz="1000">
            <a:solidFill>
              <a:schemeClr val="bg1"/>
            </a:solidFill>
            <a:latin typeface="黑体" pitchFamily="2" charset="-122"/>
            <a:ea typeface="黑体" pitchFamily="2" charset="-122"/>
            <a:cs typeface="Arial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20489</TotalTime>
  <Words>28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文本摘要自动提取模型效果展示</vt:lpstr>
      <vt:lpstr>项目访问地址</vt:lpstr>
      <vt:lpstr>效果1</vt:lpstr>
      <vt:lpstr>效果2</vt:lpstr>
      <vt:lpstr>效果3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&lt;%=hostname%&gt;</cp:lastModifiedBy>
  <cp:revision>1678</cp:revision>
  <dcterms:created xsi:type="dcterms:W3CDTF">2009-03-31T08:42:57Z</dcterms:created>
  <dcterms:modified xsi:type="dcterms:W3CDTF">2019-12-05T10:20:06Z</dcterms:modified>
</cp:coreProperties>
</file>