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20" r:id="rId2"/>
    <p:sldId id="330" r:id="rId3"/>
    <p:sldId id="331" r:id="rId4"/>
    <p:sldId id="356" r:id="rId5"/>
    <p:sldId id="357" r:id="rId6"/>
    <p:sldId id="381" r:id="rId7"/>
    <p:sldId id="382" r:id="rId8"/>
    <p:sldId id="383" r:id="rId9"/>
    <p:sldId id="385" r:id="rId10"/>
    <p:sldId id="386" r:id="rId11"/>
    <p:sldId id="384" r:id="rId12"/>
    <p:sldId id="387" r:id="rId13"/>
    <p:sldId id="389" r:id="rId14"/>
    <p:sldId id="388" r:id="rId15"/>
    <p:sldId id="304" r:id="rId16"/>
  </p:sldIdLst>
  <p:sldSz cx="9144000" cy="5145088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9B7"/>
    <a:srgbClr val="55A8AE"/>
    <a:srgbClr val="B0DEE6"/>
    <a:srgbClr val="193D4D"/>
    <a:srgbClr val="1E496B"/>
    <a:srgbClr val="F2F2F2"/>
    <a:srgbClr val="84CCD8"/>
    <a:srgbClr val="2B414D"/>
    <a:srgbClr val="184162"/>
    <a:srgbClr val="20A9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8" autoAdjust="0"/>
    <p:restoredTop sz="96424" autoAdjust="0"/>
  </p:normalViewPr>
  <p:slideViewPr>
    <p:cSldViewPr snapToGrid="0">
      <p:cViewPr>
        <p:scale>
          <a:sx n="100" d="100"/>
          <a:sy n="100" d="100"/>
        </p:scale>
        <p:origin x="-2130" y="-960"/>
      </p:cViewPr>
      <p:guideLst>
        <p:guide orient="horz" pos="1492"/>
        <p:guide orient="horz" pos="825"/>
        <p:guide orient="horz" pos="2490"/>
        <p:guide pos="2880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BBFB-84DD-400F-8AB0-8E00E4F1A71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4C13-F4D3-428D-B6B4-BD00FF1E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56828" y="4767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2019/5/30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ttpai.cn/pages/viewpage.action?pageId=751091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ttpai.cn/pages/viewpage.action?pageId=7510910" TargetMode="External"/><Relationship Id="rId2" Type="http://schemas.openxmlformats.org/officeDocument/2006/relationships/hyperlink" Target="https://github.com/alibaba/Sentinel/wiki/&#27969;&#37327;&#25511;&#21046;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a1215018028/article/details/81700796" TargetMode="External"/><Relationship Id="rId2" Type="http://schemas.openxmlformats.org/officeDocument/2006/relationships/hyperlink" Target="https://blog.csdn.net/qq_33394088/article/details/80210679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5"/>
          <p:cNvSpPr/>
          <p:nvPr/>
        </p:nvSpPr>
        <p:spPr bwMode="auto">
          <a:xfrm rot="19003565">
            <a:off x="4494630" y="2584925"/>
            <a:ext cx="5676901" cy="4487863"/>
          </a:xfrm>
          <a:custGeom>
            <a:avLst/>
            <a:gdLst>
              <a:gd name="T0" fmla="*/ 261 w 1339"/>
              <a:gd name="T1" fmla="*/ 64 h 1057"/>
              <a:gd name="T2" fmla="*/ 345 w 1339"/>
              <a:gd name="T3" fmla="*/ 140 h 1057"/>
              <a:gd name="T4" fmla="*/ 577 w 1339"/>
              <a:gd name="T5" fmla="*/ 75 h 1057"/>
              <a:gd name="T6" fmla="*/ 642 w 1339"/>
              <a:gd name="T7" fmla="*/ 224 h 1057"/>
              <a:gd name="T8" fmla="*/ 734 w 1339"/>
              <a:gd name="T9" fmla="*/ 293 h 1057"/>
              <a:gd name="T10" fmla="*/ 942 w 1339"/>
              <a:gd name="T11" fmla="*/ 280 h 1057"/>
              <a:gd name="T12" fmla="*/ 1033 w 1339"/>
              <a:gd name="T13" fmla="*/ 424 h 1057"/>
              <a:gd name="T14" fmla="*/ 1145 w 1339"/>
              <a:gd name="T15" fmla="*/ 397 h 1057"/>
              <a:gd name="T16" fmla="*/ 1182 w 1339"/>
              <a:gd name="T17" fmla="*/ 483 h 1057"/>
              <a:gd name="T18" fmla="*/ 1339 w 1339"/>
              <a:gd name="T19" fmla="*/ 726 h 1057"/>
              <a:gd name="T20" fmla="*/ 1062 w 1339"/>
              <a:gd name="T21" fmla="*/ 977 h 1057"/>
              <a:gd name="T22" fmla="*/ 86 w 1339"/>
              <a:gd name="T23" fmla="*/ 875 h 1057"/>
              <a:gd name="T24" fmla="*/ 261 w 1339"/>
              <a:gd name="T25" fmla="*/ 64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57">
                <a:moveTo>
                  <a:pt x="261" y="64"/>
                </a:moveTo>
                <a:cubicBezTo>
                  <a:pt x="261" y="64"/>
                  <a:pt x="330" y="94"/>
                  <a:pt x="345" y="140"/>
                </a:cubicBezTo>
                <a:cubicBezTo>
                  <a:pt x="345" y="140"/>
                  <a:pt x="451" y="0"/>
                  <a:pt x="577" y="75"/>
                </a:cubicBezTo>
                <a:cubicBezTo>
                  <a:pt x="702" y="149"/>
                  <a:pt x="642" y="224"/>
                  <a:pt x="642" y="224"/>
                </a:cubicBezTo>
                <a:cubicBezTo>
                  <a:pt x="642" y="224"/>
                  <a:pt x="753" y="184"/>
                  <a:pt x="734" y="293"/>
                </a:cubicBezTo>
                <a:cubicBezTo>
                  <a:pt x="734" y="293"/>
                  <a:pt x="846" y="235"/>
                  <a:pt x="942" y="280"/>
                </a:cubicBezTo>
                <a:cubicBezTo>
                  <a:pt x="1038" y="325"/>
                  <a:pt x="1033" y="424"/>
                  <a:pt x="1033" y="424"/>
                </a:cubicBezTo>
                <a:cubicBezTo>
                  <a:pt x="1033" y="424"/>
                  <a:pt x="1094" y="365"/>
                  <a:pt x="1145" y="397"/>
                </a:cubicBezTo>
                <a:cubicBezTo>
                  <a:pt x="1196" y="429"/>
                  <a:pt x="1182" y="483"/>
                  <a:pt x="1182" y="483"/>
                </a:cubicBezTo>
                <a:cubicBezTo>
                  <a:pt x="1182" y="483"/>
                  <a:pt x="1339" y="558"/>
                  <a:pt x="1339" y="726"/>
                </a:cubicBezTo>
                <a:cubicBezTo>
                  <a:pt x="1339" y="894"/>
                  <a:pt x="1267" y="942"/>
                  <a:pt x="1062" y="977"/>
                </a:cubicBezTo>
                <a:cubicBezTo>
                  <a:pt x="856" y="1011"/>
                  <a:pt x="172" y="1057"/>
                  <a:pt x="86" y="875"/>
                </a:cubicBezTo>
                <a:cubicBezTo>
                  <a:pt x="0" y="694"/>
                  <a:pt x="51" y="56"/>
                  <a:pt x="261" y="64"/>
                </a:cubicBezTo>
              </a:path>
            </a:pathLst>
          </a:custGeom>
          <a:solidFill>
            <a:srgbClr val="B0DE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rot="19967724">
            <a:off x="-800021" y="2376806"/>
            <a:ext cx="5676901" cy="4487863"/>
          </a:xfrm>
          <a:custGeom>
            <a:avLst/>
            <a:gdLst>
              <a:gd name="T0" fmla="*/ 261 w 1339"/>
              <a:gd name="T1" fmla="*/ 64 h 1057"/>
              <a:gd name="T2" fmla="*/ 345 w 1339"/>
              <a:gd name="T3" fmla="*/ 140 h 1057"/>
              <a:gd name="T4" fmla="*/ 577 w 1339"/>
              <a:gd name="T5" fmla="*/ 75 h 1057"/>
              <a:gd name="T6" fmla="*/ 642 w 1339"/>
              <a:gd name="T7" fmla="*/ 224 h 1057"/>
              <a:gd name="T8" fmla="*/ 734 w 1339"/>
              <a:gd name="T9" fmla="*/ 293 h 1057"/>
              <a:gd name="T10" fmla="*/ 942 w 1339"/>
              <a:gd name="T11" fmla="*/ 280 h 1057"/>
              <a:gd name="T12" fmla="*/ 1033 w 1339"/>
              <a:gd name="T13" fmla="*/ 424 h 1057"/>
              <a:gd name="T14" fmla="*/ 1145 w 1339"/>
              <a:gd name="T15" fmla="*/ 397 h 1057"/>
              <a:gd name="T16" fmla="*/ 1182 w 1339"/>
              <a:gd name="T17" fmla="*/ 483 h 1057"/>
              <a:gd name="T18" fmla="*/ 1339 w 1339"/>
              <a:gd name="T19" fmla="*/ 726 h 1057"/>
              <a:gd name="T20" fmla="*/ 1062 w 1339"/>
              <a:gd name="T21" fmla="*/ 977 h 1057"/>
              <a:gd name="T22" fmla="*/ 86 w 1339"/>
              <a:gd name="T23" fmla="*/ 875 h 1057"/>
              <a:gd name="T24" fmla="*/ 261 w 1339"/>
              <a:gd name="T25" fmla="*/ 64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57">
                <a:moveTo>
                  <a:pt x="261" y="64"/>
                </a:moveTo>
                <a:cubicBezTo>
                  <a:pt x="261" y="64"/>
                  <a:pt x="330" y="94"/>
                  <a:pt x="345" y="140"/>
                </a:cubicBezTo>
                <a:cubicBezTo>
                  <a:pt x="345" y="140"/>
                  <a:pt x="451" y="0"/>
                  <a:pt x="577" y="75"/>
                </a:cubicBezTo>
                <a:cubicBezTo>
                  <a:pt x="702" y="149"/>
                  <a:pt x="642" y="224"/>
                  <a:pt x="642" y="224"/>
                </a:cubicBezTo>
                <a:cubicBezTo>
                  <a:pt x="642" y="224"/>
                  <a:pt x="753" y="184"/>
                  <a:pt x="734" y="293"/>
                </a:cubicBezTo>
                <a:cubicBezTo>
                  <a:pt x="734" y="293"/>
                  <a:pt x="846" y="235"/>
                  <a:pt x="942" y="280"/>
                </a:cubicBezTo>
                <a:cubicBezTo>
                  <a:pt x="1038" y="325"/>
                  <a:pt x="1033" y="424"/>
                  <a:pt x="1033" y="424"/>
                </a:cubicBezTo>
                <a:cubicBezTo>
                  <a:pt x="1033" y="424"/>
                  <a:pt x="1094" y="365"/>
                  <a:pt x="1145" y="397"/>
                </a:cubicBezTo>
                <a:cubicBezTo>
                  <a:pt x="1196" y="429"/>
                  <a:pt x="1182" y="483"/>
                  <a:pt x="1182" y="483"/>
                </a:cubicBezTo>
                <a:cubicBezTo>
                  <a:pt x="1182" y="483"/>
                  <a:pt x="1339" y="558"/>
                  <a:pt x="1339" y="726"/>
                </a:cubicBezTo>
                <a:cubicBezTo>
                  <a:pt x="1339" y="894"/>
                  <a:pt x="1267" y="942"/>
                  <a:pt x="1062" y="977"/>
                </a:cubicBezTo>
                <a:cubicBezTo>
                  <a:pt x="856" y="1011"/>
                  <a:pt x="172" y="1057"/>
                  <a:pt x="86" y="875"/>
                </a:cubicBezTo>
                <a:cubicBezTo>
                  <a:pt x="0" y="694"/>
                  <a:pt x="51" y="56"/>
                  <a:pt x="261" y="64"/>
                </a:cubicBezTo>
              </a:path>
            </a:pathLst>
          </a:custGeom>
          <a:solidFill>
            <a:srgbClr val="B0DE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300550" y="1141176"/>
            <a:ext cx="1453028" cy="51171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1590307"/>
            <a:ext cx="3708401" cy="4664812"/>
            <a:chOff x="-74096" y="786148"/>
            <a:chExt cx="3951118" cy="49701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-74096" y="3032012"/>
              <a:ext cx="3176743" cy="272426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380043" y="786148"/>
              <a:ext cx="3496979" cy="313656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8571" y="1305464"/>
            <a:ext cx="2676661" cy="4898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46891" y="1840356"/>
            <a:ext cx="2506953" cy="8828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025084" y="504166"/>
            <a:ext cx="1453028" cy="511718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2595340" y="1016000"/>
            <a:ext cx="4699636" cy="1045845"/>
            <a:chOff x="3091328" y="835391"/>
            <a:chExt cx="4049654" cy="1284732"/>
          </a:xfrm>
        </p:grpSpPr>
        <p:sp>
          <p:nvSpPr>
            <p:cNvPr id="23" name="TextBox 7"/>
            <p:cNvSpPr>
              <a:spLocks noChangeArrowheads="1"/>
            </p:cNvSpPr>
            <p:nvPr/>
          </p:nvSpPr>
          <p:spPr bwMode="auto">
            <a:xfrm>
              <a:off x="3091328" y="1212932"/>
              <a:ext cx="4049654" cy="907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8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熔断器</a:t>
              </a:r>
              <a:r>
                <a:rPr lang="en-US" altLang="zh-CN" sz="48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Sentinel</a:t>
              </a:r>
            </a:p>
          </p:txBody>
        </p:sp>
        <p:sp>
          <p:nvSpPr>
            <p:cNvPr id="24" name="TextBox 7"/>
            <p:cNvSpPr>
              <a:spLocks noChangeArrowheads="1"/>
            </p:cNvSpPr>
            <p:nvPr/>
          </p:nvSpPr>
          <p:spPr bwMode="auto">
            <a:xfrm>
              <a:off x="3370936" y="835391"/>
              <a:ext cx="1324167" cy="37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defRPr/>
              </a:pPr>
              <a:r>
                <a:rPr lang="zh-CN" altLang="en-US" sz="2000" i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技术分享之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328678" y="2904316"/>
            <a:ext cx="11303589" cy="5257102"/>
            <a:chOff x="-328678" y="2904316"/>
            <a:chExt cx="11303589" cy="525710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069809">
              <a:off x="5795223" y="2904316"/>
              <a:ext cx="5179688" cy="433959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8778744" flipH="1">
              <a:off x="-748723" y="3401775"/>
              <a:ext cx="5179688" cy="433959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nodeType="click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43979" y="125652"/>
            <a:ext cx="265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3.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封装原理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校验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9575" y="762000"/>
            <a:ext cx="72635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配置校验</a:t>
            </a:r>
            <a:endParaRPr lang="en-US" altLang="zh-CN" dirty="0" smtClean="0"/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    项目启动时从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PropertiesCenter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中读取配置，进行一些配置的校验，如项目名、指标端口等。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/>
              <a:t>微服务端接口配置限流校验</a:t>
            </a:r>
            <a:endParaRPr lang="en-US" altLang="zh-CN" dirty="0" smtClean="0"/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    项目启动时收集所有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Controller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类，项目启动完成之前校验这些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Controller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里面的接口服务是否配置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限流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资源名、补偿方法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/>
              <a:t>调用端接口配置熔断检验</a:t>
            </a:r>
            <a:endParaRPr lang="en-US" altLang="zh-CN" dirty="0" smtClean="0"/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    项目启动时收集所有继承了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AbstractMsClient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的类中的非静态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public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方法，项目启动完成之前校验这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些方法是否配置熔断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资源名、补偿方法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6201" y="125652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3.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封装原理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规则存储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733173"/>
            <a:ext cx="7342188" cy="421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6202" y="125652"/>
            <a:ext cx="32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4.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如何使用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应用接入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350" y="790576"/>
            <a:ext cx="5840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分为三种类型的接入，请参考如下链接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* 使用微服务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client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的项目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  <a:hlinkClick r:id="rId2"/>
              </a:rPr>
              <a:t>http://confluence.ttpai.cn/pages/viewpage.action?pageId=7510910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* 微服务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client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  <a:hlinkClick r:id="rId2"/>
              </a:rPr>
              <a:t>http://confluence.ttpai.cn/pages/viewpage.action?pageId=7510906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* 微服务</a:t>
            </a:r>
            <a:r>
              <a:rPr lang="en-US" altLang="zh-CN" sz="1400" b="1" dirty="0" smtClean="0">
                <a:latin typeface="宋体" pitchFamily="2" charset="-122"/>
                <a:ea typeface="宋体" pitchFamily="2" charset="-122"/>
              </a:rPr>
              <a:t>server</a:t>
            </a: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模块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  <a:hlinkClick r:id="rId2"/>
              </a:rPr>
              <a:t>http://confluence.ttpai.cn/pages/viewpage.action?pageId=7510891</a:t>
            </a:r>
            <a:endParaRPr lang="zh-CN" altLang="en-US" sz="1400" dirty="0" smtClean="0">
              <a:latin typeface="宋体" pitchFamily="2" charset="-122"/>
              <a:ea typeface="宋体" pitchFamily="2" charset="-122"/>
              <a:hlinkClick r:id="rId2"/>
            </a:endParaRPr>
          </a:p>
          <a:p>
            <a:endParaRPr lang="zh-CN" altLang="en-US" sz="1400" dirty="0" smtClean="0">
              <a:latin typeface="宋体" pitchFamily="2" charset="-122"/>
              <a:ea typeface="宋体" pitchFamily="2" charset="-122"/>
              <a:hlinkClick r:id="rId2"/>
            </a:endParaRP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6202" y="125652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4.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如何使用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规则配置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350" y="790576"/>
            <a:ext cx="5840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分为限流规则及熔断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降级实则为熔断</a:t>
            </a:r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规则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* 限流规则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  <a:hlinkClick r:id="rId2"/>
              </a:rPr>
              <a:t>https://github.com/alibaba/Sentinel/wiki/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  <a:hlinkClick r:id="rId2"/>
              </a:rPr>
              <a:t>流量控制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* 熔断规则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宋体" pitchFamily="2" charset="-122"/>
                <a:ea typeface="宋体" pitchFamily="2" charset="-122"/>
                <a:hlinkClick r:id="rId3"/>
              </a:rPr>
              <a:t>https://github.com/alibaba/Sentinel/wiki/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  <a:hlinkClick r:id="rId3"/>
              </a:rPr>
              <a:t>熔断降级</a:t>
            </a:r>
            <a:endParaRPr lang="en-US" altLang="zh-CN" sz="1400" dirty="0" smtClean="0">
              <a:latin typeface="宋体" pitchFamily="2" charset="-122"/>
              <a:ea typeface="宋体" pitchFamily="2" charset="-122"/>
              <a:hlinkClick r:id="rId3"/>
            </a:endParaRPr>
          </a:p>
          <a:p>
            <a:endParaRPr lang="zh-CN" altLang="en-US" sz="1400" dirty="0" smtClean="0">
              <a:latin typeface="宋体" pitchFamily="2" charset="-122"/>
              <a:ea typeface="宋体" pitchFamily="2" charset="-122"/>
              <a:hlinkClick r:id="rId3"/>
            </a:endParaRP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628425" y="125652"/>
            <a:ext cx="388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4.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如何使用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补偿方法处理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0075" y="790576"/>
            <a:ext cx="584006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宋体" pitchFamily="2" charset="-122"/>
                <a:ea typeface="宋体" pitchFamily="2" charset="-122"/>
              </a:rPr>
              <a:t>补偿方法处理</a:t>
            </a:r>
            <a:endParaRPr lang="en-US" altLang="zh-CN" sz="1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打印日志进行记录。对于比如查询等不那么重要的操作可以打印日志，但对  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于一些重要的操作最好做其他处理。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返回兜底数据、默认数据或空数据。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直接抛出业务异常。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*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存储起来后续再处理。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切换其他服务进行处理。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其他方式。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5"/>
          <p:cNvSpPr/>
          <p:nvPr/>
        </p:nvSpPr>
        <p:spPr bwMode="auto">
          <a:xfrm rot="19003565">
            <a:off x="4494630" y="2584925"/>
            <a:ext cx="5676901" cy="4487863"/>
          </a:xfrm>
          <a:custGeom>
            <a:avLst/>
            <a:gdLst>
              <a:gd name="T0" fmla="*/ 261 w 1339"/>
              <a:gd name="T1" fmla="*/ 64 h 1057"/>
              <a:gd name="T2" fmla="*/ 345 w 1339"/>
              <a:gd name="T3" fmla="*/ 140 h 1057"/>
              <a:gd name="T4" fmla="*/ 577 w 1339"/>
              <a:gd name="T5" fmla="*/ 75 h 1057"/>
              <a:gd name="T6" fmla="*/ 642 w 1339"/>
              <a:gd name="T7" fmla="*/ 224 h 1057"/>
              <a:gd name="T8" fmla="*/ 734 w 1339"/>
              <a:gd name="T9" fmla="*/ 293 h 1057"/>
              <a:gd name="T10" fmla="*/ 942 w 1339"/>
              <a:gd name="T11" fmla="*/ 280 h 1057"/>
              <a:gd name="T12" fmla="*/ 1033 w 1339"/>
              <a:gd name="T13" fmla="*/ 424 h 1057"/>
              <a:gd name="T14" fmla="*/ 1145 w 1339"/>
              <a:gd name="T15" fmla="*/ 397 h 1057"/>
              <a:gd name="T16" fmla="*/ 1182 w 1339"/>
              <a:gd name="T17" fmla="*/ 483 h 1057"/>
              <a:gd name="T18" fmla="*/ 1339 w 1339"/>
              <a:gd name="T19" fmla="*/ 726 h 1057"/>
              <a:gd name="T20" fmla="*/ 1062 w 1339"/>
              <a:gd name="T21" fmla="*/ 977 h 1057"/>
              <a:gd name="T22" fmla="*/ 86 w 1339"/>
              <a:gd name="T23" fmla="*/ 875 h 1057"/>
              <a:gd name="T24" fmla="*/ 261 w 1339"/>
              <a:gd name="T25" fmla="*/ 64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57">
                <a:moveTo>
                  <a:pt x="261" y="64"/>
                </a:moveTo>
                <a:cubicBezTo>
                  <a:pt x="261" y="64"/>
                  <a:pt x="330" y="94"/>
                  <a:pt x="345" y="140"/>
                </a:cubicBezTo>
                <a:cubicBezTo>
                  <a:pt x="345" y="140"/>
                  <a:pt x="451" y="0"/>
                  <a:pt x="577" y="75"/>
                </a:cubicBezTo>
                <a:cubicBezTo>
                  <a:pt x="702" y="149"/>
                  <a:pt x="642" y="224"/>
                  <a:pt x="642" y="224"/>
                </a:cubicBezTo>
                <a:cubicBezTo>
                  <a:pt x="642" y="224"/>
                  <a:pt x="753" y="184"/>
                  <a:pt x="734" y="293"/>
                </a:cubicBezTo>
                <a:cubicBezTo>
                  <a:pt x="734" y="293"/>
                  <a:pt x="846" y="235"/>
                  <a:pt x="942" y="280"/>
                </a:cubicBezTo>
                <a:cubicBezTo>
                  <a:pt x="1038" y="325"/>
                  <a:pt x="1033" y="424"/>
                  <a:pt x="1033" y="424"/>
                </a:cubicBezTo>
                <a:cubicBezTo>
                  <a:pt x="1033" y="424"/>
                  <a:pt x="1094" y="365"/>
                  <a:pt x="1145" y="397"/>
                </a:cubicBezTo>
                <a:cubicBezTo>
                  <a:pt x="1196" y="429"/>
                  <a:pt x="1182" y="483"/>
                  <a:pt x="1182" y="483"/>
                </a:cubicBezTo>
                <a:cubicBezTo>
                  <a:pt x="1182" y="483"/>
                  <a:pt x="1339" y="558"/>
                  <a:pt x="1339" y="726"/>
                </a:cubicBezTo>
                <a:cubicBezTo>
                  <a:pt x="1339" y="894"/>
                  <a:pt x="1267" y="942"/>
                  <a:pt x="1062" y="977"/>
                </a:cubicBezTo>
                <a:cubicBezTo>
                  <a:pt x="856" y="1011"/>
                  <a:pt x="172" y="1057"/>
                  <a:pt x="86" y="875"/>
                </a:cubicBezTo>
                <a:cubicBezTo>
                  <a:pt x="0" y="694"/>
                  <a:pt x="51" y="56"/>
                  <a:pt x="261" y="64"/>
                </a:cubicBezTo>
              </a:path>
            </a:pathLst>
          </a:custGeom>
          <a:solidFill>
            <a:srgbClr val="B0DE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rot="19967724">
            <a:off x="-800021" y="2376806"/>
            <a:ext cx="5676901" cy="4487863"/>
          </a:xfrm>
          <a:custGeom>
            <a:avLst/>
            <a:gdLst>
              <a:gd name="T0" fmla="*/ 261 w 1339"/>
              <a:gd name="T1" fmla="*/ 64 h 1057"/>
              <a:gd name="T2" fmla="*/ 345 w 1339"/>
              <a:gd name="T3" fmla="*/ 140 h 1057"/>
              <a:gd name="T4" fmla="*/ 577 w 1339"/>
              <a:gd name="T5" fmla="*/ 75 h 1057"/>
              <a:gd name="T6" fmla="*/ 642 w 1339"/>
              <a:gd name="T7" fmla="*/ 224 h 1057"/>
              <a:gd name="T8" fmla="*/ 734 w 1339"/>
              <a:gd name="T9" fmla="*/ 293 h 1057"/>
              <a:gd name="T10" fmla="*/ 942 w 1339"/>
              <a:gd name="T11" fmla="*/ 280 h 1057"/>
              <a:gd name="T12" fmla="*/ 1033 w 1339"/>
              <a:gd name="T13" fmla="*/ 424 h 1057"/>
              <a:gd name="T14" fmla="*/ 1145 w 1339"/>
              <a:gd name="T15" fmla="*/ 397 h 1057"/>
              <a:gd name="T16" fmla="*/ 1182 w 1339"/>
              <a:gd name="T17" fmla="*/ 483 h 1057"/>
              <a:gd name="T18" fmla="*/ 1339 w 1339"/>
              <a:gd name="T19" fmla="*/ 726 h 1057"/>
              <a:gd name="T20" fmla="*/ 1062 w 1339"/>
              <a:gd name="T21" fmla="*/ 977 h 1057"/>
              <a:gd name="T22" fmla="*/ 86 w 1339"/>
              <a:gd name="T23" fmla="*/ 875 h 1057"/>
              <a:gd name="T24" fmla="*/ 261 w 1339"/>
              <a:gd name="T25" fmla="*/ 64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57">
                <a:moveTo>
                  <a:pt x="261" y="64"/>
                </a:moveTo>
                <a:cubicBezTo>
                  <a:pt x="261" y="64"/>
                  <a:pt x="330" y="94"/>
                  <a:pt x="345" y="140"/>
                </a:cubicBezTo>
                <a:cubicBezTo>
                  <a:pt x="345" y="140"/>
                  <a:pt x="451" y="0"/>
                  <a:pt x="577" y="75"/>
                </a:cubicBezTo>
                <a:cubicBezTo>
                  <a:pt x="702" y="149"/>
                  <a:pt x="642" y="224"/>
                  <a:pt x="642" y="224"/>
                </a:cubicBezTo>
                <a:cubicBezTo>
                  <a:pt x="642" y="224"/>
                  <a:pt x="753" y="184"/>
                  <a:pt x="734" y="293"/>
                </a:cubicBezTo>
                <a:cubicBezTo>
                  <a:pt x="734" y="293"/>
                  <a:pt x="846" y="235"/>
                  <a:pt x="942" y="280"/>
                </a:cubicBezTo>
                <a:cubicBezTo>
                  <a:pt x="1038" y="325"/>
                  <a:pt x="1033" y="424"/>
                  <a:pt x="1033" y="424"/>
                </a:cubicBezTo>
                <a:cubicBezTo>
                  <a:pt x="1033" y="424"/>
                  <a:pt x="1094" y="365"/>
                  <a:pt x="1145" y="397"/>
                </a:cubicBezTo>
                <a:cubicBezTo>
                  <a:pt x="1196" y="429"/>
                  <a:pt x="1182" y="483"/>
                  <a:pt x="1182" y="483"/>
                </a:cubicBezTo>
                <a:cubicBezTo>
                  <a:pt x="1182" y="483"/>
                  <a:pt x="1339" y="558"/>
                  <a:pt x="1339" y="726"/>
                </a:cubicBezTo>
                <a:cubicBezTo>
                  <a:pt x="1339" y="894"/>
                  <a:pt x="1267" y="942"/>
                  <a:pt x="1062" y="977"/>
                </a:cubicBezTo>
                <a:cubicBezTo>
                  <a:pt x="856" y="1011"/>
                  <a:pt x="172" y="1057"/>
                  <a:pt x="86" y="875"/>
                </a:cubicBezTo>
                <a:cubicBezTo>
                  <a:pt x="0" y="694"/>
                  <a:pt x="51" y="56"/>
                  <a:pt x="261" y="64"/>
                </a:cubicBezTo>
              </a:path>
            </a:pathLst>
          </a:custGeom>
          <a:solidFill>
            <a:srgbClr val="B0DE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00550" y="1141176"/>
            <a:ext cx="1453028" cy="51171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1590307"/>
            <a:ext cx="3708401" cy="4664812"/>
            <a:chOff x="-74096" y="786148"/>
            <a:chExt cx="3951118" cy="497012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-74096" y="3032012"/>
              <a:ext cx="3176743" cy="272426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380043" y="786148"/>
              <a:ext cx="3496979" cy="3136565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8571" y="1305464"/>
            <a:ext cx="2676661" cy="4898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46891" y="1840356"/>
            <a:ext cx="2506953" cy="8828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025084" y="504166"/>
            <a:ext cx="1453028" cy="511718"/>
          </a:xfrm>
          <a:prstGeom prst="rect">
            <a:avLst/>
          </a:prstGeom>
        </p:spPr>
      </p:pic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2604396" y="1217148"/>
            <a:ext cx="453650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</a:t>
            </a:r>
            <a:r>
              <a:rPr lang="zh-CN" altLang="en-US" sz="40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</a:t>
            </a:r>
            <a:endParaRPr lang="zh-CN" altLang="en-US" sz="40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28678" y="2904316"/>
            <a:ext cx="11303589" cy="5257102"/>
            <a:chOff x="-328678" y="2904316"/>
            <a:chExt cx="11303589" cy="525710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069809">
              <a:off x="5795223" y="2904316"/>
              <a:ext cx="5179688" cy="4339598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8778744" flipH="1">
              <a:off x="-748723" y="3401775"/>
              <a:ext cx="5179688" cy="43395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ṥliḑé"/>
          <p:cNvSpPr/>
          <p:nvPr/>
        </p:nvSpPr>
        <p:spPr>
          <a:xfrm>
            <a:off x="4395647" y="681427"/>
            <a:ext cx="1038746" cy="1635133"/>
          </a:xfrm>
          <a:prstGeom prst="rect">
            <a:avLst/>
          </a:prstGeom>
        </p:spPr>
        <p:txBody>
          <a:bodyPr vert="eaVert" wrap="square">
            <a:normAutofit/>
          </a:bodyPr>
          <a:lstStyle/>
          <a:p>
            <a:r>
              <a:rPr lang="en-US" altLang="zh-CN" sz="2400" b="1" spc="300" dirty="0">
                <a:solidFill>
                  <a:schemeClr val="tx2"/>
                </a:solidFill>
              </a:rPr>
              <a:t>CONTENT</a:t>
            </a:r>
            <a:br>
              <a:rPr lang="en-US" altLang="zh-CN" sz="2400" b="1" spc="300" dirty="0">
                <a:solidFill>
                  <a:schemeClr val="tx2"/>
                </a:solidFill>
              </a:rPr>
            </a:br>
            <a:r>
              <a:rPr lang="zh-CN" altLang="en-US" sz="2400" b="1" spc="300" dirty="0">
                <a:solidFill>
                  <a:schemeClr val="tx2"/>
                </a:solidFill>
              </a:rPr>
              <a:t>目录 </a:t>
            </a:r>
          </a:p>
        </p:txBody>
      </p:sp>
      <p:sp>
        <p:nvSpPr>
          <p:cNvPr id="10" name="îṡlïḍè"/>
          <p:cNvSpPr/>
          <p:nvPr/>
        </p:nvSpPr>
        <p:spPr>
          <a:xfrm>
            <a:off x="5542819" y="2842327"/>
            <a:ext cx="468262" cy="468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2" name="îṧlíďe"/>
          <p:cNvSpPr/>
          <p:nvPr/>
        </p:nvSpPr>
        <p:spPr>
          <a:xfrm>
            <a:off x="5542819" y="2183395"/>
            <a:ext cx="468262" cy="4682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4" name="iṥ1íḓê"/>
          <p:cNvSpPr/>
          <p:nvPr/>
        </p:nvSpPr>
        <p:spPr>
          <a:xfrm>
            <a:off x="5542819" y="1524463"/>
            <a:ext cx="468262" cy="4682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6" name="í$ļiḍé"/>
          <p:cNvSpPr/>
          <p:nvPr/>
        </p:nvSpPr>
        <p:spPr>
          <a:xfrm>
            <a:off x="5542821" y="865531"/>
            <a:ext cx="468262" cy="4682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-1336834" y="1168142"/>
            <a:ext cx="5574945" cy="4107071"/>
            <a:chOff x="4355211" y="728663"/>
            <a:chExt cx="8539199" cy="6897688"/>
          </a:xfrm>
        </p:grpSpPr>
        <p:sp>
          <p:nvSpPr>
            <p:cNvPr id="33" name="Freeform 5"/>
            <p:cNvSpPr/>
            <p:nvPr/>
          </p:nvSpPr>
          <p:spPr bwMode="auto">
            <a:xfrm>
              <a:off x="8875713" y="3821114"/>
              <a:ext cx="4018697" cy="1409700"/>
            </a:xfrm>
            <a:custGeom>
              <a:avLst/>
              <a:gdLst>
                <a:gd name="T0" fmla="*/ 226 w 1545"/>
                <a:gd name="T1" fmla="*/ 327 h 542"/>
                <a:gd name="T2" fmla="*/ 339 w 1545"/>
                <a:gd name="T3" fmla="*/ 220 h 542"/>
                <a:gd name="T4" fmla="*/ 559 w 1545"/>
                <a:gd name="T5" fmla="*/ 32 h 542"/>
                <a:gd name="T6" fmla="*/ 859 w 1545"/>
                <a:gd name="T7" fmla="*/ 159 h 542"/>
                <a:gd name="T8" fmla="*/ 1159 w 1545"/>
                <a:gd name="T9" fmla="*/ 32 h 542"/>
                <a:gd name="T10" fmla="*/ 1271 w 1545"/>
                <a:gd name="T11" fmla="*/ 272 h 542"/>
                <a:gd name="T12" fmla="*/ 1431 w 1545"/>
                <a:gd name="T13" fmla="*/ 362 h 542"/>
                <a:gd name="T14" fmla="*/ 1044 w 1545"/>
                <a:gd name="T15" fmla="*/ 398 h 542"/>
                <a:gd name="T16" fmla="*/ 636 w 1545"/>
                <a:gd name="T17" fmla="*/ 396 h 542"/>
                <a:gd name="T18" fmla="*/ 283 w 1545"/>
                <a:gd name="T19" fmla="*/ 384 h 542"/>
                <a:gd name="T20" fmla="*/ 35 w 1545"/>
                <a:gd name="T21" fmla="*/ 384 h 542"/>
                <a:gd name="T22" fmla="*/ 226 w 1545"/>
                <a:gd name="T23" fmla="*/ 32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5" h="542">
                  <a:moveTo>
                    <a:pt x="226" y="327"/>
                  </a:moveTo>
                  <a:cubicBezTo>
                    <a:pt x="226" y="327"/>
                    <a:pt x="226" y="218"/>
                    <a:pt x="339" y="220"/>
                  </a:cubicBezTo>
                  <a:cubicBezTo>
                    <a:pt x="339" y="220"/>
                    <a:pt x="405" y="58"/>
                    <a:pt x="559" y="32"/>
                  </a:cubicBezTo>
                  <a:cubicBezTo>
                    <a:pt x="745" y="0"/>
                    <a:pt x="850" y="123"/>
                    <a:pt x="859" y="159"/>
                  </a:cubicBezTo>
                  <a:cubicBezTo>
                    <a:pt x="859" y="159"/>
                    <a:pt x="972" y="0"/>
                    <a:pt x="1159" y="32"/>
                  </a:cubicBezTo>
                  <a:cubicBezTo>
                    <a:pt x="1429" y="78"/>
                    <a:pt x="1271" y="272"/>
                    <a:pt x="1271" y="272"/>
                  </a:cubicBezTo>
                  <a:cubicBezTo>
                    <a:pt x="1271" y="272"/>
                    <a:pt x="1545" y="177"/>
                    <a:pt x="1431" y="362"/>
                  </a:cubicBezTo>
                  <a:cubicBezTo>
                    <a:pt x="1321" y="542"/>
                    <a:pt x="1044" y="398"/>
                    <a:pt x="1044" y="398"/>
                  </a:cubicBezTo>
                  <a:cubicBezTo>
                    <a:pt x="1044" y="398"/>
                    <a:pt x="775" y="461"/>
                    <a:pt x="636" y="396"/>
                  </a:cubicBezTo>
                  <a:cubicBezTo>
                    <a:pt x="636" y="396"/>
                    <a:pt x="339" y="440"/>
                    <a:pt x="283" y="384"/>
                  </a:cubicBezTo>
                  <a:cubicBezTo>
                    <a:pt x="283" y="384"/>
                    <a:pt x="70" y="429"/>
                    <a:pt x="35" y="384"/>
                  </a:cubicBezTo>
                  <a:cubicBezTo>
                    <a:pt x="0" y="339"/>
                    <a:pt x="165" y="324"/>
                    <a:pt x="226" y="327"/>
                  </a:cubicBezTo>
                  <a:close/>
                </a:path>
              </a:pathLst>
            </a:custGeom>
            <a:solidFill>
              <a:srgbClr val="BDEE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4355211" y="6238082"/>
              <a:ext cx="4413250" cy="1263650"/>
            </a:xfrm>
            <a:custGeom>
              <a:avLst/>
              <a:gdLst>
                <a:gd name="T0" fmla="*/ 342 w 2248"/>
                <a:gd name="T1" fmla="*/ 441 h 644"/>
                <a:gd name="T2" fmla="*/ 513 w 2248"/>
                <a:gd name="T3" fmla="*/ 374 h 644"/>
                <a:gd name="T4" fmla="*/ 831 w 2248"/>
                <a:gd name="T5" fmla="*/ 130 h 644"/>
                <a:gd name="T6" fmla="*/ 1191 w 2248"/>
                <a:gd name="T7" fmla="*/ 282 h 644"/>
                <a:gd name="T8" fmla="*/ 1591 w 2248"/>
                <a:gd name="T9" fmla="*/ 9 h 644"/>
                <a:gd name="T10" fmla="*/ 1919 w 2248"/>
                <a:gd name="T11" fmla="*/ 357 h 644"/>
                <a:gd name="T12" fmla="*/ 2031 w 2248"/>
                <a:gd name="T13" fmla="*/ 478 h 644"/>
                <a:gd name="T14" fmla="*/ 1518 w 2248"/>
                <a:gd name="T15" fmla="*/ 478 h 644"/>
                <a:gd name="T16" fmla="*/ 960 w 2248"/>
                <a:gd name="T17" fmla="*/ 544 h 644"/>
                <a:gd name="T18" fmla="*/ 427 w 2248"/>
                <a:gd name="T19" fmla="*/ 526 h 644"/>
                <a:gd name="T20" fmla="*/ 53 w 2248"/>
                <a:gd name="T21" fmla="*/ 526 h 644"/>
                <a:gd name="T22" fmla="*/ 342 w 2248"/>
                <a:gd name="T23" fmla="*/ 441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8" h="644">
                  <a:moveTo>
                    <a:pt x="342" y="441"/>
                  </a:moveTo>
                  <a:cubicBezTo>
                    <a:pt x="342" y="441"/>
                    <a:pt x="343" y="372"/>
                    <a:pt x="513" y="374"/>
                  </a:cubicBezTo>
                  <a:cubicBezTo>
                    <a:pt x="513" y="374"/>
                    <a:pt x="594" y="128"/>
                    <a:pt x="831" y="130"/>
                  </a:cubicBezTo>
                  <a:cubicBezTo>
                    <a:pt x="1188" y="132"/>
                    <a:pt x="1178" y="228"/>
                    <a:pt x="1191" y="282"/>
                  </a:cubicBezTo>
                  <a:cubicBezTo>
                    <a:pt x="1191" y="282"/>
                    <a:pt x="1300" y="0"/>
                    <a:pt x="1591" y="9"/>
                  </a:cubicBezTo>
                  <a:cubicBezTo>
                    <a:pt x="2004" y="22"/>
                    <a:pt x="1919" y="357"/>
                    <a:pt x="1919" y="357"/>
                  </a:cubicBezTo>
                  <a:cubicBezTo>
                    <a:pt x="1919" y="357"/>
                    <a:pt x="2248" y="431"/>
                    <a:pt x="2031" y="478"/>
                  </a:cubicBezTo>
                  <a:cubicBezTo>
                    <a:pt x="1814" y="524"/>
                    <a:pt x="1518" y="478"/>
                    <a:pt x="1518" y="478"/>
                  </a:cubicBezTo>
                  <a:cubicBezTo>
                    <a:pt x="1518" y="478"/>
                    <a:pt x="1171" y="644"/>
                    <a:pt x="960" y="544"/>
                  </a:cubicBezTo>
                  <a:cubicBezTo>
                    <a:pt x="960" y="544"/>
                    <a:pt x="513" y="612"/>
                    <a:pt x="427" y="526"/>
                  </a:cubicBezTo>
                  <a:cubicBezTo>
                    <a:pt x="427" y="526"/>
                    <a:pt x="105" y="594"/>
                    <a:pt x="53" y="526"/>
                  </a:cubicBezTo>
                  <a:cubicBezTo>
                    <a:pt x="0" y="458"/>
                    <a:pt x="250" y="436"/>
                    <a:pt x="342" y="441"/>
                  </a:cubicBezTo>
                  <a:close/>
                </a:path>
              </a:pathLst>
            </a:custGeom>
            <a:solidFill>
              <a:srgbClr val="BDEE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6175375" y="1576388"/>
              <a:ext cx="2587625" cy="809625"/>
            </a:xfrm>
            <a:custGeom>
              <a:avLst/>
              <a:gdLst>
                <a:gd name="T0" fmla="*/ 201 w 1318"/>
                <a:gd name="T1" fmla="*/ 293 h 412"/>
                <a:gd name="T2" fmla="*/ 301 w 1318"/>
                <a:gd name="T3" fmla="*/ 198 h 412"/>
                <a:gd name="T4" fmla="*/ 443 w 1318"/>
                <a:gd name="T5" fmla="*/ 73 h 412"/>
                <a:gd name="T6" fmla="*/ 617 w 1318"/>
                <a:gd name="T7" fmla="*/ 183 h 412"/>
                <a:gd name="T8" fmla="*/ 933 w 1318"/>
                <a:gd name="T9" fmla="*/ 40 h 412"/>
                <a:gd name="T10" fmla="*/ 1126 w 1318"/>
                <a:gd name="T11" fmla="*/ 244 h 412"/>
                <a:gd name="T12" fmla="*/ 1191 w 1318"/>
                <a:gd name="T13" fmla="*/ 315 h 412"/>
                <a:gd name="T14" fmla="*/ 890 w 1318"/>
                <a:gd name="T15" fmla="*/ 315 h 412"/>
                <a:gd name="T16" fmla="*/ 563 w 1318"/>
                <a:gd name="T17" fmla="*/ 354 h 412"/>
                <a:gd name="T18" fmla="*/ 251 w 1318"/>
                <a:gd name="T19" fmla="*/ 343 h 412"/>
                <a:gd name="T20" fmla="*/ 31 w 1318"/>
                <a:gd name="T21" fmla="*/ 343 h 412"/>
                <a:gd name="T22" fmla="*/ 201 w 1318"/>
                <a:gd name="T23" fmla="*/ 29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8" h="412">
                  <a:moveTo>
                    <a:pt x="201" y="293"/>
                  </a:moveTo>
                  <a:cubicBezTo>
                    <a:pt x="201" y="293"/>
                    <a:pt x="201" y="197"/>
                    <a:pt x="301" y="198"/>
                  </a:cubicBezTo>
                  <a:cubicBezTo>
                    <a:pt x="301" y="198"/>
                    <a:pt x="305" y="71"/>
                    <a:pt x="443" y="73"/>
                  </a:cubicBezTo>
                  <a:cubicBezTo>
                    <a:pt x="582" y="76"/>
                    <a:pt x="609" y="152"/>
                    <a:pt x="617" y="183"/>
                  </a:cubicBezTo>
                  <a:cubicBezTo>
                    <a:pt x="617" y="183"/>
                    <a:pt x="694" y="0"/>
                    <a:pt x="933" y="40"/>
                  </a:cubicBezTo>
                  <a:cubicBezTo>
                    <a:pt x="1172" y="80"/>
                    <a:pt x="1126" y="244"/>
                    <a:pt x="1126" y="244"/>
                  </a:cubicBezTo>
                  <a:cubicBezTo>
                    <a:pt x="1126" y="244"/>
                    <a:pt x="1318" y="288"/>
                    <a:pt x="1191" y="315"/>
                  </a:cubicBezTo>
                  <a:cubicBezTo>
                    <a:pt x="1064" y="342"/>
                    <a:pt x="890" y="315"/>
                    <a:pt x="890" y="315"/>
                  </a:cubicBezTo>
                  <a:cubicBezTo>
                    <a:pt x="890" y="315"/>
                    <a:pt x="687" y="412"/>
                    <a:pt x="563" y="354"/>
                  </a:cubicBezTo>
                  <a:cubicBezTo>
                    <a:pt x="563" y="354"/>
                    <a:pt x="301" y="394"/>
                    <a:pt x="251" y="343"/>
                  </a:cubicBezTo>
                  <a:cubicBezTo>
                    <a:pt x="251" y="343"/>
                    <a:pt x="62" y="383"/>
                    <a:pt x="31" y="343"/>
                  </a:cubicBezTo>
                  <a:cubicBezTo>
                    <a:pt x="0" y="304"/>
                    <a:pt x="147" y="291"/>
                    <a:pt x="201" y="293"/>
                  </a:cubicBezTo>
                  <a:close/>
                </a:path>
              </a:pathLst>
            </a:custGeom>
            <a:solidFill>
              <a:srgbClr val="BDEE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7831138" y="2528888"/>
              <a:ext cx="3829050" cy="5097463"/>
            </a:xfrm>
            <a:custGeom>
              <a:avLst/>
              <a:gdLst>
                <a:gd name="T0" fmla="*/ 0 w 1951"/>
                <a:gd name="T1" fmla="*/ 2504 h 2597"/>
                <a:gd name="T2" fmla="*/ 324 w 1951"/>
                <a:gd name="T3" fmla="*/ 1465 h 2597"/>
                <a:gd name="T4" fmla="*/ 854 w 1951"/>
                <a:gd name="T5" fmla="*/ 1167 h 2597"/>
                <a:gd name="T6" fmla="*/ 1054 w 1951"/>
                <a:gd name="T7" fmla="*/ 30 h 2597"/>
                <a:gd name="T8" fmla="*/ 1298 w 1951"/>
                <a:gd name="T9" fmla="*/ 0 h 2597"/>
                <a:gd name="T10" fmla="*/ 1606 w 1951"/>
                <a:gd name="T11" fmla="*/ 1576 h 2597"/>
                <a:gd name="T12" fmla="*/ 1805 w 1951"/>
                <a:gd name="T13" fmla="*/ 1754 h 2597"/>
                <a:gd name="T14" fmla="*/ 1951 w 1951"/>
                <a:gd name="T15" fmla="*/ 2595 h 2597"/>
                <a:gd name="T16" fmla="*/ 0 w 1951"/>
                <a:gd name="T17" fmla="*/ 2504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1" h="2597">
                  <a:moveTo>
                    <a:pt x="0" y="2504"/>
                  </a:moveTo>
                  <a:cubicBezTo>
                    <a:pt x="0" y="2504"/>
                    <a:pt x="298" y="1502"/>
                    <a:pt x="324" y="1465"/>
                  </a:cubicBezTo>
                  <a:cubicBezTo>
                    <a:pt x="350" y="1429"/>
                    <a:pt x="854" y="1167"/>
                    <a:pt x="854" y="1167"/>
                  </a:cubicBezTo>
                  <a:cubicBezTo>
                    <a:pt x="854" y="1167"/>
                    <a:pt x="997" y="443"/>
                    <a:pt x="1054" y="30"/>
                  </a:cubicBezTo>
                  <a:cubicBezTo>
                    <a:pt x="1090" y="23"/>
                    <a:pt x="1298" y="0"/>
                    <a:pt x="1298" y="0"/>
                  </a:cubicBezTo>
                  <a:cubicBezTo>
                    <a:pt x="1298" y="0"/>
                    <a:pt x="1587" y="1531"/>
                    <a:pt x="1606" y="1576"/>
                  </a:cubicBezTo>
                  <a:cubicBezTo>
                    <a:pt x="1676" y="1617"/>
                    <a:pt x="1805" y="1754"/>
                    <a:pt x="1805" y="1754"/>
                  </a:cubicBezTo>
                  <a:cubicBezTo>
                    <a:pt x="1805" y="1754"/>
                    <a:pt x="1951" y="2511"/>
                    <a:pt x="1951" y="2595"/>
                  </a:cubicBezTo>
                  <a:cubicBezTo>
                    <a:pt x="1951" y="2595"/>
                    <a:pt x="168" y="2597"/>
                    <a:pt x="0" y="2504"/>
                  </a:cubicBezTo>
                  <a:close/>
                </a:path>
              </a:pathLst>
            </a:custGeom>
            <a:solidFill>
              <a:srgbClr val="25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7907338" y="2557463"/>
              <a:ext cx="3632200" cy="4948238"/>
            </a:xfrm>
            <a:custGeom>
              <a:avLst/>
              <a:gdLst>
                <a:gd name="T0" fmla="*/ 0 w 1850"/>
                <a:gd name="T1" fmla="*/ 2433 h 2521"/>
                <a:gd name="T2" fmla="*/ 335 w 1850"/>
                <a:gd name="T3" fmla="*/ 1482 h 2521"/>
                <a:gd name="T4" fmla="*/ 858 w 1850"/>
                <a:gd name="T5" fmla="*/ 1207 h 2521"/>
                <a:gd name="T6" fmla="*/ 1032 w 1850"/>
                <a:gd name="T7" fmla="*/ 17 h 2521"/>
                <a:gd name="T8" fmla="*/ 1238 w 1850"/>
                <a:gd name="T9" fmla="*/ 0 h 2521"/>
                <a:gd name="T10" fmla="*/ 1516 w 1850"/>
                <a:gd name="T11" fmla="*/ 1565 h 2521"/>
                <a:gd name="T12" fmla="*/ 1708 w 1850"/>
                <a:gd name="T13" fmla="*/ 1754 h 2521"/>
                <a:gd name="T14" fmla="*/ 1850 w 1850"/>
                <a:gd name="T15" fmla="*/ 2519 h 2521"/>
                <a:gd name="T16" fmla="*/ 0 w 1850"/>
                <a:gd name="T17" fmla="*/ 2433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0" h="2521">
                  <a:moveTo>
                    <a:pt x="0" y="2433"/>
                  </a:moveTo>
                  <a:cubicBezTo>
                    <a:pt x="0" y="2433"/>
                    <a:pt x="310" y="1517"/>
                    <a:pt x="335" y="1482"/>
                  </a:cubicBezTo>
                  <a:cubicBezTo>
                    <a:pt x="360" y="1448"/>
                    <a:pt x="858" y="1207"/>
                    <a:pt x="858" y="1207"/>
                  </a:cubicBezTo>
                  <a:cubicBezTo>
                    <a:pt x="858" y="1207"/>
                    <a:pt x="1015" y="185"/>
                    <a:pt x="1032" y="17"/>
                  </a:cubicBezTo>
                  <a:cubicBezTo>
                    <a:pt x="1069" y="8"/>
                    <a:pt x="1238" y="0"/>
                    <a:pt x="1238" y="0"/>
                  </a:cubicBezTo>
                  <a:cubicBezTo>
                    <a:pt x="1238" y="0"/>
                    <a:pt x="1498" y="1522"/>
                    <a:pt x="1516" y="1565"/>
                  </a:cubicBezTo>
                  <a:cubicBezTo>
                    <a:pt x="1568" y="1606"/>
                    <a:pt x="1708" y="1754"/>
                    <a:pt x="1708" y="1754"/>
                  </a:cubicBezTo>
                  <a:cubicBezTo>
                    <a:pt x="1708" y="1754"/>
                    <a:pt x="1850" y="2439"/>
                    <a:pt x="1850" y="2519"/>
                  </a:cubicBezTo>
                  <a:cubicBezTo>
                    <a:pt x="1850" y="2519"/>
                    <a:pt x="160" y="2521"/>
                    <a:pt x="0" y="2433"/>
                  </a:cubicBezTo>
                  <a:close/>
                </a:path>
              </a:pathLst>
            </a:custGeom>
            <a:solidFill>
              <a:srgbClr val="84B9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9539288" y="4935538"/>
              <a:ext cx="923925" cy="1817688"/>
            </a:xfrm>
            <a:custGeom>
              <a:avLst/>
              <a:gdLst>
                <a:gd name="T0" fmla="*/ 6 w 471"/>
                <a:gd name="T1" fmla="*/ 926 h 926"/>
                <a:gd name="T2" fmla="*/ 171 w 471"/>
                <a:gd name="T3" fmla="*/ 63 h 926"/>
                <a:gd name="T4" fmla="*/ 398 w 471"/>
                <a:gd name="T5" fmla="*/ 12 h 926"/>
                <a:gd name="T6" fmla="*/ 471 w 471"/>
                <a:gd name="T7" fmla="*/ 558 h 926"/>
                <a:gd name="T8" fmla="*/ 365 w 471"/>
                <a:gd name="T9" fmla="*/ 48 h 926"/>
                <a:gd name="T10" fmla="*/ 204 w 471"/>
                <a:gd name="T11" fmla="*/ 81 h 926"/>
                <a:gd name="T12" fmla="*/ 6 w 471"/>
                <a:gd name="T13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1" h="926">
                  <a:moveTo>
                    <a:pt x="6" y="926"/>
                  </a:moveTo>
                  <a:cubicBezTo>
                    <a:pt x="0" y="914"/>
                    <a:pt x="154" y="94"/>
                    <a:pt x="171" y="63"/>
                  </a:cubicBezTo>
                  <a:cubicBezTo>
                    <a:pt x="187" y="33"/>
                    <a:pt x="378" y="0"/>
                    <a:pt x="398" y="12"/>
                  </a:cubicBezTo>
                  <a:cubicBezTo>
                    <a:pt x="418" y="25"/>
                    <a:pt x="471" y="558"/>
                    <a:pt x="471" y="558"/>
                  </a:cubicBezTo>
                  <a:cubicBezTo>
                    <a:pt x="471" y="558"/>
                    <a:pt x="392" y="81"/>
                    <a:pt x="365" y="48"/>
                  </a:cubicBezTo>
                  <a:cubicBezTo>
                    <a:pt x="325" y="46"/>
                    <a:pt x="229" y="62"/>
                    <a:pt x="204" y="81"/>
                  </a:cubicBezTo>
                  <a:cubicBezTo>
                    <a:pt x="192" y="110"/>
                    <a:pt x="6" y="926"/>
                    <a:pt x="6" y="926"/>
                  </a:cubicBezTo>
                  <a:close/>
                </a:path>
              </a:pathLst>
            </a:custGeom>
            <a:solidFill>
              <a:srgbClr val="25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9593263" y="1274763"/>
              <a:ext cx="1168400" cy="866775"/>
            </a:xfrm>
            <a:custGeom>
              <a:avLst/>
              <a:gdLst>
                <a:gd name="T0" fmla="*/ 160 w 595"/>
                <a:gd name="T1" fmla="*/ 19 h 442"/>
                <a:gd name="T2" fmla="*/ 393 w 595"/>
                <a:gd name="T3" fmla="*/ 18 h 442"/>
                <a:gd name="T4" fmla="*/ 285 w 595"/>
                <a:gd name="T5" fmla="*/ 442 h 442"/>
                <a:gd name="T6" fmla="*/ 160 w 595"/>
                <a:gd name="T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5" h="442">
                  <a:moveTo>
                    <a:pt x="160" y="19"/>
                  </a:moveTo>
                  <a:cubicBezTo>
                    <a:pt x="232" y="11"/>
                    <a:pt x="301" y="0"/>
                    <a:pt x="393" y="18"/>
                  </a:cubicBezTo>
                  <a:cubicBezTo>
                    <a:pt x="391" y="167"/>
                    <a:pt x="595" y="442"/>
                    <a:pt x="285" y="442"/>
                  </a:cubicBezTo>
                  <a:cubicBezTo>
                    <a:pt x="0" y="442"/>
                    <a:pt x="182" y="158"/>
                    <a:pt x="160" y="19"/>
                  </a:cubicBezTo>
                  <a:close/>
                </a:path>
              </a:pathLst>
            </a:custGeom>
            <a:solidFill>
              <a:srgbClr val="BA8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9674225" y="1320800"/>
              <a:ext cx="1003300" cy="682625"/>
            </a:xfrm>
            <a:custGeom>
              <a:avLst/>
              <a:gdLst>
                <a:gd name="T0" fmla="*/ 137 w 511"/>
                <a:gd name="T1" fmla="*/ 15 h 348"/>
                <a:gd name="T2" fmla="*/ 337 w 511"/>
                <a:gd name="T3" fmla="*/ 14 h 348"/>
                <a:gd name="T4" fmla="*/ 245 w 511"/>
                <a:gd name="T5" fmla="*/ 348 h 348"/>
                <a:gd name="T6" fmla="*/ 137 w 511"/>
                <a:gd name="T7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1" h="348">
                  <a:moveTo>
                    <a:pt x="137" y="15"/>
                  </a:moveTo>
                  <a:cubicBezTo>
                    <a:pt x="199" y="9"/>
                    <a:pt x="258" y="0"/>
                    <a:pt x="337" y="14"/>
                  </a:cubicBezTo>
                  <a:cubicBezTo>
                    <a:pt x="335" y="132"/>
                    <a:pt x="511" y="348"/>
                    <a:pt x="245" y="348"/>
                  </a:cubicBezTo>
                  <a:cubicBezTo>
                    <a:pt x="0" y="348"/>
                    <a:pt x="156" y="124"/>
                    <a:pt x="137" y="15"/>
                  </a:cubicBezTo>
                  <a:close/>
                </a:path>
              </a:pathLst>
            </a:custGeom>
            <a:solidFill>
              <a:srgbClr val="EFC2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10206038" y="1187450"/>
              <a:ext cx="736600" cy="1138238"/>
            </a:xfrm>
            <a:custGeom>
              <a:avLst/>
              <a:gdLst>
                <a:gd name="T0" fmla="*/ 223 w 375"/>
                <a:gd name="T1" fmla="*/ 81 h 580"/>
                <a:gd name="T2" fmla="*/ 188 w 375"/>
                <a:gd name="T3" fmla="*/ 99 h 580"/>
                <a:gd name="T4" fmla="*/ 234 w 375"/>
                <a:gd name="T5" fmla="*/ 123 h 580"/>
                <a:gd name="T6" fmla="*/ 211 w 375"/>
                <a:gd name="T7" fmla="*/ 13 h 580"/>
                <a:gd name="T8" fmla="*/ 90 w 375"/>
                <a:gd name="T9" fmla="*/ 132 h 580"/>
                <a:gd name="T10" fmla="*/ 318 w 375"/>
                <a:gd name="T11" fmla="*/ 323 h 580"/>
                <a:gd name="T12" fmla="*/ 63 w 375"/>
                <a:gd name="T13" fmla="*/ 461 h 580"/>
                <a:gd name="T14" fmla="*/ 63 w 375"/>
                <a:gd name="T15" fmla="*/ 569 h 580"/>
                <a:gd name="T16" fmla="*/ 132 w 375"/>
                <a:gd name="T17" fmla="*/ 518 h 580"/>
                <a:gd name="T18" fmla="*/ 102 w 375"/>
                <a:gd name="T19" fmla="*/ 486 h 580"/>
                <a:gd name="T20" fmla="*/ 107 w 375"/>
                <a:gd name="T21" fmla="*/ 524 h 580"/>
                <a:gd name="T22" fmla="*/ 65 w 375"/>
                <a:gd name="T23" fmla="*/ 552 h 580"/>
                <a:gd name="T24" fmla="*/ 74 w 375"/>
                <a:gd name="T25" fmla="*/ 471 h 580"/>
                <a:gd name="T26" fmla="*/ 368 w 375"/>
                <a:gd name="T27" fmla="*/ 326 h 580"/>
                <a:gd name="T28" fmla="*/ 107 w 375"/>
                <a:gd name="T29" fmla="*/ 129 h 580"/>
                <a:gd name="T30" fmla="*/ 205 w 375"/>
                <a:gd name="T31" fmla="*/ 33 h 580"/>
                <a:gd name="T32" fmla="*/ 222 w 375"/>
                <a:gd name="T33" fmla="*/ 110 h 580"/>
                <a:gd name="T34" fmla="*/ 223 w 375"/>
                <a:gd name="T35" fmla="*/ 8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580">
                  <a:moveTo>
                    <a:pt x="223" y="81"/>
                  </a:moveTo>
                  <a:cubicBezTo>
                    <a:pt x="223" y="81"/>
                    <a:pt x="186" y="66"/>
                    <a:pt x="188" y="99"/>
                  </a:cubicBezTo>
                  <a:cubicBezTo>
                    <a:pt x="191" y="132"/>
                    <a:pt x="217" y="141"/>
                    <a:pt x="234" y="123"/>
                  </a:cubicBezTo>
                  <a:cubicBezTo>
                    <a:pt x="252" y="106"/>
                    <a:pt x="280" y="26"/>
                    <a:pt x="211" y="13"/>
                  </a:cubicBezTo>
                  <a:cubicBezTo>
                    <a:pt x="142" y="0"/>
                    <a:pt x="52" y="77"/>
                    <a:pt x="90" y="132"/>
                  </a:cubicBezTo>
                  <a:cubicBezTo>
                    <a:pt x="129" y="187"/>
                    <a:pt x="318" y="215"/>
                    <a:pt x="318" y="323"/>
                  </a:cubicBezTo>
                  <a:cubicBezTo>
                    <a:pt x="318" y="430"/>
                    <a:pt x="107" y="439"/>
                    <a:pt x="63" y="461"/>
                  </a:cubicBezTo>
                  <a:cubicBezTo>
                    <a:pt x="20" y="484"/>
                    <a:pt x="0" y="558"/>
                    <a:pt x="63" y="569"/>
                  </a:cubicBezTo>
                  <a:cubicBezTo>
                    <a:pt x="127" y="580"/>
                    <a:pt x="133" y="528"/>
                    <a:pt x="132" y="518"/>
                  </a:cubicBezTo>
                  <a:cubicBezTo>
                    <a:pt x="131" y="508"/>
                    <a:pt x="127" y="483"/>
                    <a:pt x="102" y="486"/>
                  </a:cubicBezTo>
                  <a:cubicBezTo>
                    <a:pt x="76" y="489"/>
                    <a:pt x="71" y="531"/>
                    <a:pt x="107" y="524"/>
                  </a:cubicBezTo>
                  <a:cubicBezTo>
                    <a:pt x="107" y="524"/>
                    <a:pt x="106" y="565"/>
                    <a:pt x="65" y="552"/>
                  </a:cubicBezTo>
                  <a:cubicBezTo>
                    <a:pt x="25" y="540"/>
                    <a:pt x="42" y="473"/>
                    <a:pt x="74" y="471"/>
                  </a:cubicBezTo>
                  <a:cubicBezTo>
                    <a:pt x="106" y="470"/>
                    <a:pt x="362" y="449"/>
                    <a:pt x="368" y="326"/>
                  </a:cubicBezTo>
                  <a:cubicBezTo>
                    <a:pt x="375" y="203"/>
                    <a:pt x="132" y="166"/>
                    <a:pt x="107" y="129"/>
                  </a:cubicBezTo>
                  <a:cubicBezTo>
                    <a:pt x="83" y="91"/>
                    <a:pt x="153" y="32"/>
                    <a:pt x="205" y="33"/>
                  </a:cubicBezTo>
                  <a:cubicBezTo>
                    <a:pt x="256" y="34"/>
                    <a:pt x="243" y="101"/>
                    <a:pt x="222" y="110"/>
                  </a:cubicBezTo>
                  <a:cubicBezTo>
                    <a:pt x="222" y="110"/>
                    <a:pt x="238" y="91"/>
                    <a:pt x="223" y="81"/>
                  </a:cubicBezTo>
                  <a:close/>
                </a:path>
              </a:pathLst>
            </a:custGeom>
            <a:solidFill>
              <a:srgbClr val="BA8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10318750" y="1200150"/>
              <a:ext cx="639763" cy="700088"/>
            </a:xfrm>
            <a:custGeom>
              <a:avLst/>
              <a:gdLst>
                <a:gd name="T0" fmla="*/ 301 w 326"/>
                <a:gd name="T1" fmla="*/ 320 h 357"/>
                <a:gd name="T2" fmla="*/ 43 w 326"/>
                <a:gd name="T3" fmla="*/ 118 h 357"/>
                <a:gd name="T4" fmla="*/ 148 w 326"/>
                <a:gd name="T5" fmla="*/ 22 h 357"/>
                <a:gd name="T6" fmla="*/ 170 w 326"/>
                <a:gd name="T7" fmla="*/ 101 h 357"/>
                <a:gd name="T8" fmla="*/ 159 w 326"/>
                <a:gd name="T9" fmla="*/ 81 h 357"/>
                <a:gd name="T10" fmla="*/ 139 w 326"/>
                <a:gd name="T11" fmla="*/ 92 h 357"/>
                <a:gd name="T12" fmla="*/ 177 w 326"/>
                <a:gd name="T13" fmla="*/ 106 h 357"/>
                <a:gd name="T14" fmla="*/ 153 w 326"/>
                <a:gd name="T15" fmla="*/ 13 h 357"/>
                <a:gd name="T16" fmla="*/ 38 w 326"/>
                <a:gd name="T17" fmla="*/ 124 h 357"/>
                <a:gd name="T18" fmla="*/ 269 w 326"/>
                <a:gd name="T19" fmla="*/ 308 h 357"/>
                <a:gd name="T20" fmla="*/ 301 w 326"/>
                <a:gd name="T21" fmla="*/ 32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" h="357">
                  <a:moveTo>
                    <a:pt x="301" y="320"/>
                  </a:moveTo>
                  <a:cubicBezTo>
                    <a:pt x="326" y="199"/>
                    <a:pt x="68" y="156"/>
                    <a:pt x="43" y="118"/>
                  </a:cubicBezTo>
                  <a:cubicBezTo>
                    <a:pt x="18" y="80"/>
                    <a:pt x="96" y="22"/>
                    <a:pt x="148" y="22"/>
                  </a:cubicBezTo>
                  <a:cubicBezTo>
                    <a:pt x="206" y="21"/>
                    <a:pt x="190" y="92"/>
                    <a:pt x="170" y="101"/>
                  </a:cubicBezTo>
                  <a:cubicBezTo>
                    <a:pt x="170" y="101"/>
                    <a:pt x="173" y="90"/>
                    <a:pt x="159" y="81"/>
                  </a:cubicBezTo>
                  <a:cubicBezTo>
                    <a:pt x="159" y="81"/>
                    <a:pt x="139" y="69"/>
                    <a:pt x="139" y="92"/>
                  </a:cubicBezTo>
                  <a:cubicBezTo>
                    <a:pt x="139" y="125"/>
                    <a:pt x="162" y="126"/>
                    <a:pt x="177" y="106"/>
                  </a:cubicBezTo>
                  <a:cubicBezTo>
                    <a:pt x="186" y="95"/>
                    <a:pt x="223" y="26"/>
                    <a:pt x="153" y="13"/>
                  </a:cubicBezTo>
                  <a:cubicBezTo>
                    <a:pt x="84" y="0"/>
                    <a:pt x="0" y="70"/>
                    <a:pt x="38" y="124"/>
                  </a:cubicBezTo>
                  <a:cubicBezTo>
                    <a:pt x="77" y="179"/>
                    <a:pt x="269" y="201"/>
                    <a:pt x="269" y="308"/>
                  </a:cubicBezTo>
                  <a:cubicBezTo>
                    <a:pt x="269" y="333"/>
                    <a:pt x="293" y="357"/>
                    <a:pt x="301" y="320"/>
                  </a:cubicBezTo>
                  <a:close/>
                </a:path>
              </a:pathLst>
            </a:custGeom>
            <a:solidFill>
              <a:srgbClr val="EFC2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9340850" y="1187450"/>
              <a:ext cx="735013" cy="1138238"/>
            </a:xfrm>
            <a:custGeom>
              <a:avLst/>
              <a:gdLst>
                <a:gd name="T0" fmla="*/ 152 w 375"/>
                <a:gd name="T1" fmla="*/ 81 h 580"/>
                <a:gd name="T2" fmla="*/ 187 w 375"/>
                <a:gd name="T3" fmla="*/ 99 h 580"/>
                <a:gd name="T4" fmla="*/ 141 w 375"/>
                <a:gd name="T5" fmla="*/ 123 h 580"/>
                <a:gd name="T6" fmla="*/ 164 w 375"/>
                <a:gd name="T7" fmla="*/ 13 h 580"/>
                <a:gd name="T8" fmla="*/ 285 w 375"/>
                <a:gd name="T9" fmla="*/ 132 h 580"/>
                <a:gd name="T10" fmla="*/ 57 w 375"/>
                <a:gd name="T11" fmla="*/ 323 h 580"/>
                <a:gd name="T12" fmla="*/ 312 w 375"/>
                <a:gd name="T13" fmla="*/ 461 h 580"/>
                <a:gd name="T14" fmla="*/ 312 w 375"/>
                <a:gd name="T15" fmla="*/ 569 h 580"/>
                <a:gd name="T16" fmla="*/ 243 w 375"/>
                <a:gd name="T17" fmla="*/ 518 h 580"/>
                <a:gd name="T18" fmla="*/ 273 w 375"/>
                <a:gd name="T19" fmla="*/ 486 h 580"/>
                <a:gd name="T20" fmla="*/ 268 w 375"/>
                <a:gd name="T21" fmla="*/ 524 h 580"/>
                <a:gd name="T22" fmla="*/ 310 w 375"/>
                <a:gd name="T23" fmla="*/ 552 h 580"/>
                <a:gd name="T24" fmla="*/ 301 w 375"/>
                <a:gd name="T25" fmla="*/ 471 h 580"/>
                <a:gd name="T26" fmla="*/ 7 w 375"/>
                <a:gd name="T27" fmla="*/ 326 h 580"/>
                <a:gd name="T28" fmla="*/ 268 w 375"/>
                <a:gd name="T29" fmla="*/ 129 h 580"/>
                <a:gd name="T30" fmla="*/ 170 w 375"/>
                <a:gd name="T31" fmla="*/ 33 h 580"/>
                <a:gd name="T32" fmla="*/ 153 w 375"/>
                <a:gd name="T33" fmla="*/ 110 h 580"/>
                <a:gd name="T34" fmla="*/ 152 w 375"/>
                <a:gd name="T35" fmla="*/ 8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580">
                  <a:moveTo>
                    <a:pt x="152" y="81"/>
                  </a:moveTo>
                  <a:cubicBezTo>
                    <a:pt x="152" y="81"/>
                    <a:pt x="189" y="66"/>
                    <a:pt x="187" y="99"/>
                  </a:cubicBezTo>
                  <a:cubicBezTo>
                    <a:pt x="184" y="132"/>
                    <a:pt x="158" y="141"/>
                    <a:pt x="141" y="123"/>
                  </a:cubicBezTo>
                  <a:cubicBezTo>
                    <a:pt x="123" y="106"/>
                    <a:pt x="95" y="26"/>
                    <a:pt x="164" y="13"/>
                  </a:cubicBezTo>
                  <a:cubicBezTo>
                    <a:pt x="233" y="0"/>
                    <a:pt x="323" y="77"/>
                    <a:pt x="285" y="132"/>
                  </a:cubicBezTo>
                  <a:cubicBezTo>
                    <a:pt x="246" y="187"/>
                    <a:pt x="57" y="215"/>
                    <a:pt x="57" y="323"/>
                  </a:cubicBezTo>
                  <a:cubicBezTo>
                    <a:pt x="57" y="430"/>
                    <a:pt x="268" y="439"/>
                    <a:pt x="312" y="461"/>
                  </a:cubicBezTo>
                  <a:cubicBezTo>
                    <a:pt x="355" y="484"/>
                    <a:pt x="375" y="558"/>
                    <a:pt x="312" y="569"/>
                  </a:cubicBezTo>
                  <a:cubicBezTo>
                    <a:pt x="248" y="580"/>
                    <a:pt x="242" y="528"/>
                    <a:pt x="243" y="518"/>
                  </a:cubicBezTo>
                  <a:cubicBezTo>
                    <a:pt x="244" y="508"/>
                    <a:pt x="248" y="483"/>
                    <a:pt x="273" y="486"/>
                  </a:cubicBezTo>
                  <a:cubicBezTo>
                    <a:pt x="299" y="489"/>
                    <a:pt x="304" y="531"/>
                    <a:pt x="268" y="524"/>
                  </a:cubicBezTo>
                  <a:cubicBezTo>
                    <a:pt x="268" y="524"/>
                    <a:pt x="269" y="565"/>
                    <a:pt x="310" y="552"/>
                  </a:cubicBezTo>
                  <a:cubicBezTo>
                    <a:pt x="350" y="540"/>
                    <a:pt x="333" y="473"/>
                    <a:pt x="301" y="471"/>
                  </a:cubicBezTo>
                  <a:cubicBezTo>
                    <a:pt x="269" y="470"/>
                    <a:pt x="13" y="449"/>
                    <a:pt x="7" y="326"/>
                  </a:cubicBezTo>
                  <a:cubicBezTo>
                    <a:pt x="0" y="203"/>
                    <a:pt x="243" y="166"/>
                    <a:pt x="268" y="129"/>
                  </a:cubicBezTo>
                  <a:cubicBezTo>
                    <a:pt x="292" y="91"/>
                    <a:pt x="222" y="32"/>
                    <a:pt x="170" y="33"/>
                  </a:cubicBezTo>
                  <a:cubicBezTo>
                    <a:pt x="119" y="34"/>
                    <a:pt x="132" y="101"/>
                    <a:pt x="153" y="110"/>
                  </a:cubicBezTo>
                  <a:cubicBezTo>
                    <a:pt x="153" y="110"/>
                    <a:pt x="137" y="91"/>
                    <a:pt x="152" y="81"/>
                  </a:cubicBezTo>
                  <a:close/>
                </a:path>
              </a:pathLst>
            </a:custGeom>
            <a:solidFill>
              <a:srgbClr val="BA8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9324975" y="1200150"/>
              <a:ext cx="641350" cy="700088"/>
            </a:xfrm>
            <a:custGeom>
              <a:avLst/>
              <a:gdLst>
                <a:gd name="T0" fmla="*/ 25 w 327"/>
                <a:gd name="T1" fmla="*/ 320 h 357"/>
                <a:gd name="T2" fmla="*/ 283 w 327"/>
                <a:gd name="T3" fmla="*/ 118 h 357"/>
                <a:gd name="T4" fmla="*/ 178 w 327"/>
                <a:gd name="T5" fmla="*/ 22 h 357"/>
                <a:gd name="T6" fmla="*/ 156 w 327"/>
                <a:gd name="T7" fmla="*/ 101 h 357"/>
                <a:gd name="T8" fmla="*/ 167 w 327"/>
                <a:gd name="T9" fmla="*/ 81 h 357"/>
                <a:gd name="T10" fmla="*/ 187 w 327"/>
                <a:gd name="T11" fmla="*/ 92 h 357"/>
                <a:gd name="T12" fmla="*/ 149 w 327"/>
                <a:gd name="T13" fmla="*/ 106 h 357"/>
                <a:gd name="T14" fmla="*/ 173 w 327"/>
                <a:gd name="T15" fmla="*/ 13 h 357"/>
                <a:gd name="T16" fmla="*/ 288 w 327"/>
                <a:gd name="T17" fmla="*/ 124 h 357"/>
                <a:gd name="T18" fmla="*/ 57 w 327"/>
                <a:gd name="T19" fmla="*/ 308 h 357"/>
                <a:gd name="T20" fmla="*/ 25 w 327"/>
                <a:gd name="T21" fmla="*/ 32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357">
                  <a:moveTo>
                    <a:pt x="25" y="320"/>
                  </a:moveTo>
                  <a:cubicBezTo>
                    <a:pt x="0" y="199"/>
                    <a:pt x="258" y="156"/>
                    <a:pt x="283" y="118"/>
                  </a:cubicBezTo>
                  <a:cubicBezTo>
                    <a:pt x="308" y="80"/>
                    <a:pt x="230" y="22"/>
                    <a:pt x="178" y="22"/>
                  </a:cubicBezTo>
                  <a:cubicBezTo>
                    <a:pt x="120" y="21"/>
                    <a:pt x="136" y="92"/>
                    <a:pt x="156" y="101"/>
                  </a:cubicBezTo>
                  <a:cubicBezTo>
                    <a:pt x="156" y="101"/>
                    <a:pt x="153" y="90"/>
                    <a:pt x="167" y="81"/>
                  </a:cubicBezTo>
                  <a:cubicBezTo>
                    <a:pt x="167" y="81"/>
                    <a:pt x="187" y="69"/>
                    <a:pt x="187" y="92"/>
                  </a:cubicBezTo>
                  <a:cubicBezTo>
                    <a:pt x="187" y="125"/>
                    <a:pt x="164" y="126"/>
                    <a:pt x="149" y="106"/>
                  </a:cubicBezTo>
                  <a:cubicBezTo>
                    <a:pt x="140" y="95"/>
                    <a:pt x="103" y="26"/>
                    <a:pt x="173" y="13"/>
                  </a:cubicBezTo>
                  <a:cubicBezTo>
                    <a:pt x="242" y="0"/>
                    <a:pt x="327" y="70"/>
                    <a:pt x="288" y="124"/>
                  </a:cubicBezTo>
                  <a:cubicBezTo>
                    <a:pt x="249" y="179"/>
                    <a:pt x="57" y="201"/>
                    <a:pt x="57" y="308"/>
                  </a:cubicBezTo>
                  <a:cubicBezTo>
                    <a:pt x="57" y="333"/>
                    <a:pt x="33" y="357"/>
                    <a:pt x="25" y="320"/>
                  </a:cubicBezTo>
                  <a:close/>
                </a:path>
              </a:pathLst>
            </a:custGeom>
            <a:solidFill>
              <a:srgbClr val="EFC2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9859963" y="2132013"/>
              <a:ext cx="550863" cy="520700"/>
            </a:xfrm>
            <a:custGeom>
              <a:avLst/>
              <a:gdLst>
                <a:gd name="T0" fmla="*/ 125 w 280"/>
                <a:gd name="T1" fmla="*/ 0 h 265"/>
                <a:gd name="T2" fmla="*/ 124 w 280"/>
                <a:gd name="T3" fmla="*/ 122 h 265"/>
                <a:gd name="T4" fmla="*/ 54 w 280"/>
                <a:gd name="T5" fmla="*/ 146 h 265"/>
                <a:gd name="T6" fmla="*/ 68 w 280"/>
                <a:gd name="T7" fmla="*/ 174 h 265"/>
                <a:gd name="T8" fmla="*/ 0 w 280"/>
                <a:gd name="T9" fmla="*/ 217 h 265"/>
                <a:gd name="T10" fmla="*/ 280 w 280"/>
                <a:gd name="T11" fmla="*/ 208 h 265"/>
                <a:gd name="T12" fmla="*/ 213 w 280"/>
                <a:gd name="T13" fmla="*/ 169 h 265"/>
                <a:gd name="T14" fmla="*/ 232 w 280"/>
                <a:gd name="T15" fmla="*/ 140 h 265"/>
                <a:gd name="T16" fmla="*/ 163 w 280"/>
                <a:gd name="T17" fmla="*/ 122 h 265"/>
                <a:gd name="T18" fmla="*/ 165 w 280"/>
                <a:gd name="T19" fmla="*/ 0 h 265"/>
                <a:gd name="T20" fmla="*/ 125 w 280"/>
                <a:gd name="T2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65">
                  <a:moveTo>
                    <a:pt x="125" y="0"/>
                  </a:moveTo>
                  <a:cubicBezTo>
                    <a:pt x="125" y="0"/>
                    <a:pt x="131" y="106"/>
                    <a:pt x="124" y="122"/>
                  </a:cubicBezTo>
                  <a:cubicBezTo>
                    <a:pt x="116" y="138"/>
                    <a:pt x="57" y="127"/>
                    <a:pt x="54" y="146"/>
                  </a:cubicBezTo>
                  <a:cubicBezTo>
                    <a:pt x="51" y="165"/>
                    <a:pt x="68" y="174"/>
                    <a:pt x="68" y="174"/>
                  </a:cubicBezTo>
                  <a:cubicBezTo>
                    <a:pt x="68" y="174"/>
                    <a:pt x="0" y="179"/>
                    <a:pt x="0" y="217"/>
                  </a:cubicBezTo>
                  <a:cubicBezTo>
                    <a:pt x="0" y="243"/>
                    <a:pt x="280" y="265"/>
                    <a:pt x="280" y="208"/>
                  </a:cubicBezTo>
                  <a:cubicBezTo>
                    <a:pt x="280" y="176"/>
                    <a:pt x="213" y="169"/>
                    <a:pt x="213" y="169"/>
                  </a:cubicBezTo>
                  <a:cubicBezTo>
                    <a:pt x="213" y="169"/>
                    <a:pt x="232" y="159"/>
                    <a:pt x="232" y="140"/>
                  </a:cubicBezTo>
                  <a:cubicBezTo>
                    <a:pt x="232" y="118"/>
                    <a:pt x="195" y="137"/>
                    <a:pt x="163" y="122"/>
                  </a:cubicBezTo>
                  <a:cubicBezTo>
                    <a:pt x="156" y="118"/>
                    <a:pt x="165" y="79"/>
                    <a:pt x="165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BA8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9874250" y="2465388"/>
              <a:ext cx="536575" cy="109538"/>
            </a:xfrm>
            <a:custGeom>
              <a:avLst/>
              <a:gdLst>
                <a:gd name="T0" fmla="*/ 23 w 273"/>
                <a:gd name="T1" fmla="*/ 49 h 56"/>
                <a:gd name="T2" fmla="*/ 30 w 273"/>
                <a:gd name="T3" fmla="*/ 18 h 56"/>
                <a:gd name="T4" fmla="*/ 229 w 273"/>
                <a:gd name="T5" fmla="*/ 10 h 56"/>
                <a:gd name="T6" fmla="*/ 205 w 273"/>
                <a:gd name="T7" fmla="*/ 49 h 56"/>
                <a:gd name="T8" fmla="*/ 23 w 273"/>
                <a:gd name="T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56">
                  <a:moveTo>
                    <a:pt x="23" y="49"/>
                  </a:moveTo>
                  <a:cubicBezTo>
                    <a:pt x="8" y="46"/>
                    <a:pt x="0" y="24"/>
                    <a:pt x="30" y="18"/>
                  </a:cubicBezTo>
                  <a:cubicBezTo>
                    <a:pt x="59" y="13"/>
                    <a:pt x="185" y="0"/>
                    <a:pt x="229" y="10"/>
                  </a:cubicBezTo>
                  <a:cubicBezTo>
                    <a:pt x="273" y="19"/>
                    <a:pt x="262" y="42"/>
                    <a:pt x="205" y="49"/>
                  </a:cubicBezTo>
                  <a:cubicBezTo>
                    <a:pt x="148" y="56"/>
                    <a:pt x="49" y="54"/>
                    <a:pt x="23" y="49"/>
                  </a:cubicBezTo>
                  <a:close/>
                </a:path>
              </a:pathLst>
            </a:custGeom>
            <a:solidFill>
              <a:srgbClr val="EFC2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9983788" y="2171700"/>
              <a:ext cx="303213" cy="271463"/>
            </a:xfrm>
            <a:custGeom>
              <a:avLst/>
              <a:gdLst>
                <a:gd name="T0" fmla="*/ 7 w 154"/>
                <a:gd name="T1" fmla="*/ 132 h 139"/>
                <a:gd name="T2" fmla="*/ 24 w 154"/>
                <a:gd name="T3" fmla="*/ 118 h 139"/>
                <a:gd name="T4" fmla="*/ 68 w 154"/>
                <a:gd name="T5" fmla="*/ 102 h 139"/>
                <a:gd name="T6" fmla="*/ 77 w 154"/>
                <a:gd name="T7" fmla="*/ 3 h 139"/>
                <a:gd name="T8" fmla="*/ 91 w 154"/>
                <a:gd name="T9" fmla="*/ 48 h 139"/>
                <a:gd name="T10" fmla="*/ 97 w 154"/>
                <a:gd name="T11" fmla="*/ 110 h 139"/>
                <a:gd name="T12" fmla="*/ 143 w 154"/>
                <a:gd name="T13" fmla="*/ 116 h 139"/>
                <a:gd name="T14" fmla="*/ 136 w 154"/>
                <a:gd name="T15" fmla="*/ 132 h 139"/>
                <a:gd name="T16" fmla="*/ 69 w 154"/>
                <a:gd name="T17" fmla="*/ 127 h 139"/>
                <a:gd name="T18" fmla="*/ 7 w 154"/>
                <a:gd name="T19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39">
                  <a:moveTo>
                    <a:pt x="7" y="132"/>
                  </a:moveTo>
                  <a:cubicBezTo>
                    <a:pt x="0" y="129"/>
                    <a:pt x="8" y="120"/>
                    <a:pt x="24" y="118"/>
                  </a:cubicBezTo>
                  <a:cubicBezTo>
                    <a:pt x="41" y="116"/>
                    <a:pt x="66" y="115"/>
                    <a:pt x="68" y="102"/>
                  </a:cubicBezTo>
                  <a:cubicBezTo>
                    <a:pt x="70" y="88"/>
                    <a:pt x="67" y="6"/>
                    <a:pt x="77" y="3"/>
                  </a:cubicBezTo>
                  <a:cubicBezTo>
                    <a:pt x="87" y="0"/>
                    <a:pt x="92" y="13"/>
                    <a:pt x="91" y="48"/>
                  </a:cubicBezTo>
                  <a:cubicBezTo>
                    <a:pt x="89" y="82"/>
                    <a:pt x="88" y="108"/>
                    <a:pt x="97" y="110"/>
                  </a:cubicBezTo>
                  <a:cubicBezTo>
                    <a:pt x="105" y="113"/>
                    <a:pt x="133" y="111"/>
                    <a:pt x="143" y="116"/>
                  </a:cubicBezTo>
                  <a:cubicBezTo>
                    <a:pt x="154" y="121"/>
                    <a:pt x="145" y="130"/>
                    <a:pt x="136" y="132"/>
                  </a:cubicBezTo>
                  <a:cubicBezTo>
                    <a:pt x="126" y="134"/>
                    <a:pt x="90" y="125"/>
                    <a:pt x="69" y="127"/>
                  </a:cubicBezTo>
                  <a:cubicBezTo>
                    <a:pt x="48" y="128"/>
                    <a:pt x="23" y="139"/>
                    <a:pt x="7" y="132"/>
                  </a:cubicBezTo>
                  <a:close/>
                </a:path>
              </a:pathLst>
            </a:custGeom>
            <a:solidFill>
              <a:srgbClr val="EFC20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10029825" y="1438275"/>
              <a:ext cx="258763" cy="414338"/>
            </a:xfrm>
            <a:custGeom>
              <a:avLst/>
              <a:gdLst>
                <a:gd name="T0" fmla="*/ 0 w 132"/>
                <a:gd name="T1" fmla="*/ 27 h 211"/>
                <a:gd name="T2" fmla="*/ 39 w 132"/>
                <a:gd name="T3" fmla="*/ 0 h 211"/>
                <a:gd name="T4" fmla="*/ 105 w 132"/>
                <a:gd name="T5" fmla="*/ 0 h 211"/>
                <a:gd name="T6" fmla="*/ 107 w 132"/>
                <a:gd name="T7" fmla="*/ 151 h 211"/>
                <a:gd name="T8" fmla="*/ 132 w 132"/>
                <a:gd name="T9" fmla="*/ 158 h 211"/>
                <a:gd name="T10" fmla="*/ 132 w 132"/>
                <a:gd name="T11" fmla="*/ 211 h 211"/>
                <a:gd name="T12" fmla="*/ 3 w 132"/>
                <a:gd name="T13" fmla="*/ 211 h 211"/>
                <a:gd name="T14" fmla="*/ 3 w 132"/>
                <a:gd name="T15" fmla="*/ 158 h 211"/>
                <a:gd name="T16" fmla="*/ 29 w 132"/>
                <a:gd name="T17" fmla="*/ 143 h 211"/>
                <a:gd name="T18" fmla="*/ 29 w 132"/>
                <a:gd name="T19" fmla="*/ 74 h 211"/>
                <a:gd name="T20" fmla="*/ 0 w 132"/>
                <a:gd name="T21" fmla="*/ 74 h 211"/>
                <a:gd name="T22" fmla="*/ 0 w 132"/>
                <a:gd name="T23" fmla="*/ 2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211">
                  <a:moveTo>
                    <a:pt x="0" y="27"/>
                  </a:moveTo>
                  <a:cubicBezTo>
                    <a:pt x="0" y="27"/>
                    <a:pt x="36" y="29"/>
                    <a:pt x="39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97" y="145"/>
                    <a:pt x="107" y="151"/>
                  </a:cubicBezTo>
                  <a:cubicBezTo>
                    <a:pt x="116" y="157"/>
                    <a:pt x="132" y="158"/>
                    <a:pt x="132" y="158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3" y="158"/>
                    <a:pt x="29" y="163"/>
                    <a:pt x="29" y="143"/>
                  </a:cubicBezTo>
                  <a:cubicBezTo>
                    <a:pt x="29" y="122"/>
                    <a:pt x="29" y="74"/>
                    <a:pt x="29" y="74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BA8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10037763" y="1457325"/>
              <a:ext cx="233363" cy="352425"/>
            </a:xfrm>
            <a:custGeom>
              <a:avLst/>
              <a:gdLst>
                <a:gd name="T0" fmla="*/ 0 w 119"/>
                <a:gd name="T1" fmla="*/ 24 h 180"/>
                <a:gd name="T2" fmla="*/ 39 w 119"/>
                <a:gd name="T3" fmla="*/ 0 h 180"/>
                <a:gd name="T4" fmla="*/ 94 w 119"/>
                <a:gd name="T5" fmla="*/ 0 h 180"/>
                <a:gd name="T6" fmla="*/ 91 w 119"/>
                <a:gd name="T7" fmla="*/ 134 h 180"/>
                <a:gd name="T8" fmla="*/ 119 w 119"/>
                <a:gd name="T9" fmla="*/ 153 h 180"/>
                <a:gd name="T10" fmla="*/ 119 w 119"/>
                <a:gd name="T11" fmla="*/ 180 h 180"/>
                <a:gd name="T12" fmla="*/ 10 w 119"/>
                <a:gd name="T13" fmla="*/ 180 h 180"/>
                <a:gd name="T14" fmla="*/ 8 w 119"/>
                <a:gd name="T15" fmla="*/ 154 h 180"/>
                <a:gd name="T16" fmla="*/ 35 w 119"/>
                <a:gd name="T17" fmla="*/ 136 h 180"/>
                <a:gd name="T18" fmla="*/ 34 w 119"/>
                <a:gd name="T19" fmla="*/ 52 h 180"/>
                <a:gd name="T20" fmla="*/ 1 w 119"/>
                <a:gd name="T21" fmla="*/ 51 h 180"/>
                <a:gd name="T22" fmla="*/ 0 w 119"/>
                <a:gd name="T23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80">
                  <a:moveTo>
                    <a:pt x="0" y="24"/>
                  </a:moveTo>
                  <a:cubicBezTo>
                    <a:pt x="0" y="24"/>
                    <a:pt x="35" y="28"/>
                    <a:pt x="3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89" y="123"/>
                    <a:pt x="91" y="134"/>
                  </a:cubicBezTo>
                  <a:cubicBezTo>
                    <a:pt x="95" y="160"/>
                    <a:pt x="119" y="153"/>
                    <a:pt x="119" y="153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8" y="154"/>
                    <a:pt x="35" y="157"/>
                    <a:pt x="35" y="136"/>
                  </a:cubicBezTo>
                  <a:cubicBezTo>
                    <a:pt x="35" y="115"/>
                    <a:pt x="34" y="52"/>
                    <a:pt x="34" y="52"/>
                  </a:cubicBezTo>
                  <a:cubicBezTo>
                    <a:pt x="1" y="51"/>
                    <a:pt x="1" y="51"/>
                    <a:pt x="1" y="51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CF0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Freeform 23"/>
            <p:cNvSpPr/>
            <p:nvPr/>
          </p:nvSpPr>
          <p:spPr bwMode="auto">
            <a:xfrm>
              <a:off x="9069388" y="1250950"/>
              <a:ext cx="238125" cy="152400"/>
            </a:xfrm>
            <a:custGeom>
              <a:avLst/>
              <a:gdLst>
                <a:gd name="T0" fmla="*/ 104 w 121"/>
                <a:gd name="T1" fmla="*/ 43 h 78"/>
                <a:gd name="T2" fmla="*/ 32 w 121"/>
                <a:gd name="T3" fmla="*/ 9 h 78"/>
                <a:gd name="T4" fmla="*/ 17 w 121"/>
                <a:gd name="T5" fmla="*/ 35 h 78"/>
                <a:gd name="T6" fmla="*/ 89 w 121"/>
                <a:gd name="T7" fmla="*/ 69 h 78"/>
                <a:gd name="T8" fmla="*/ 104 w 121"/>
                <a:gd name="T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8">
                  <a:moveTo>
                    <a:pt x="104" y="43"/>
                  </a:moveTo>
                  <a:cubicBezTo>
                    <a:pt x="80" y="32"/>
                    <a:pt x="56" y="20"/>
                    <a:pt x="32" y="9"/>
                  </a:cubicBezTo>
                  <a:cubicBezTo>
                    <a:pt x="15" y="0"/>
                    <a:pt x="0" y="26"/>
                    <a:pt x="17" y="35"/>
                  </a:cubicBezTo>
                  <a:cubicBezTo>
                    <a:pt x="41" y="46"/>
                    <a:pt x="65" y="58"/>
                    <a:pt x="89" y="69"/>
                  </a:cubicBezTo>
                  <a:cubicBezTo>
                    <a:pt x="106" y="78"/>
                    <a:pt x="121" y="52"/>
                    <a:pt x="104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9074150" y="2066925"/>
              <a:ext cx="277813" cy="149225"/>
            </a:xfrm>
            <a:custGeom>
              <a:avLst/>
              <a:gdLst>
                <a:gd name="T0" fmla="*/ 116 w 142"/>
                <a:gd name="T1" fmla="*/ 6 h 76"/>
                <a:gd name="T2" fmla="*/ 19 w 142"/>
                <a:gd name="T3" fmla="*/ 40 h 76"/>
                <a:gd name="T4" fmla="*/ 27 w 142"/>
                <a:gd name="T5" fmla="*/ 69 h 76"/>
                <a:gd name="T6" fmla="*/ 124 w 142"/>
                <a:gd name="T7" fmla="*/ 35 h 76"/>
                <a:gd name="T8" fmla="*/ 116 w 142"/>
                <a:gd name="T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76">
                  <a:moveTo>
                    <a:pt x="116" y="6"/>
                  </a:moveTo>
                  <a:cubicBezTo>
                    <a:pt x="83" y="18"/>
                    <a:pt x="51" y="29"/>
                    <a:pt x="19" y="40"/>
                  </a:cubicBezTo>
                  <a:cubicBezTo>
                    <a:pt x="0" y="47"/>
                    <a:pt x="8" y="76"/>
                    <a:pt x="27" y="69"/>
                  </a:cubicBezTo>
                  <a:cubicBezTo>
                    <a:pt x="59" y="58"/>
                    <a:pt x="91" y="47"/>
                    <a:pt x="124" y="35"/>
                  </a:cubicBezTo>
                  <a:cubicBezTo>
                    <a:pt x="142" y="29"/>
                    <a:pt x="134" y="0"/>
                    <a:pt x="1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9617075" y="2566988"/>
              <a:ext cx="173038" cy="285750"/>
            </a:xfrm>
            <a:custGeom>
              <a:avLst/>
              <a:gdLst>
                <a:gd name="T0" fmla="*/ 54 w 88"/>
                <a:gd name="T1" fmla="*/ 18 h 145"/>
                <a:gd name="T2" fmla="*/ 8 w 88"/>
                <a:gd name="T3" fmla="*/ 112 h 145"/>
                <a:gd name="T4" fmla="*/ 34 w 88"/>
                <a:gd name="T5" fmla="*/ 127 h 145"/>
                <a:gd name="T6" fmla="*/ 80 w 88"/>
                <a:gd name="T7" fmla="*/ 33 h 145"/>
                <a:gd name="T8" fmla="*/ 54 w 88"/>
                <a:gd name="T9" fmla="*/ 1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45">
                  <a:moveTo>
                    <a:pt x="54" y="18"/>
                  </a:moveTo>
                  <a:cubicBezTo>
                    <a:pt x="39" y="49"/>
                    <a:pt x="24" y="81"/>
                    <a:pt x="8" y="112"/>
                  </a:cubicBezTo>
                  <a:cubicBezTo>
                    <a:pt x="0" y="130"/>
                    <a:pt x="26" y="145"/>
                    <a:pt x="34" y="127"/>
                  </a:cubicBezTo>
                  <a:cubicBezTo>
                    <a:pt x="50" y="96"/>
                    <a:pt x="65" y="64"/>
                    <a:pt x="80" y="33"/>
                  </a:cubicBezTo>
                  <a:cubicBezTo>
                    <a:pt x="88" y="15"/>
                    <a:pt x="62" y="0"/>
                    <a:pt x="54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3" name="Freeform 26"/>
            <p:cNvSpPr/>
            <p:nvPr/>
          </p:nvSpPr>
          <p:spPr bwMode="auto">
            <a:xfrm>
              <a:off x="10544175" y="2581275"/>
              <a:ext cx="141288" cy="257175"/>
            </a:xfrm>
            <a:custGeom>
              <a:avLst/>
              <a:gdLst>
                <a:gd name="T0" fmla="*/ 6 w 72"/>
                <a:gd name="T1" fmla="*/ 26 h 131"/>
                <a:gd name="T2" fmla="*/ 37 w 72"/>
                <a:gd name="T3" fmla="*/ 113 h 131"/>
                <a:gd name="T4" fmla="*/ 66 w 72"/>
                <a:gd name="T5" fmla="*/ 105 h 131"/>
                <a:gd name="T6" fmla="*/ 35 w 72"/>
                <a:gd name="T7" fmla="*/ 18 h 131"/>
                <a:gd name="T8" fmla="*/ 6 w 72"/>
                <a:gd name="T9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31">
                  <a:moveTo>
                    <a:pt x="6" y="26"/>
                  </a:moveTo>
                  <a:cubicBezTo>
                    <a:pt x="16" y="55"/>
                    <a:pt x="26" y="84"/>
                    <a:pt x="37" y="113"/>
                  </a:cubicBezTo>
                  <a:cubicBezTo>
                    <a:pt x="43" y="131"/>
                    <a:pt x="72" y="123"/>
                    <a:pt x="66" y="105"/>
                  </a:cubicBezTo>
                  <a:cubicBezTo>
                    <a:pt x="55" y="76"/>
                    <a:pt x="45" y="47"/>
                    <a:pt x="35" y="18"/>
                  </a:cubicBezTo>
                  <a:cubicBezTo>
                    <a:pt x="29" y="0"/>
                    <a:pt x="0" y="8"/>
                    <a:pt x="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10977563" y="2071688"/>
              <a:ext cx="263525" cy="161925"/>
            </a:xfrm>
            <a:custGeom>
              <a:avLst/>
              <a:gdLst>
                <a:gd name="T0" fmla="*/ 18 w 134"/>
                <a:gd name="T1" fmla="*/ 34 h 83"/>
                <a:gd name="T2" fmla="*/ 102 w 134"/>
                <a:gd name="T3" fmla="*/ 74 h 83"/>
                <a:gd name="T4" fmla="*/ 117 w 134"/>
                <a:gd name="T5" fmla="*/ 48 h 83"/>
                <a:gd name="T6" fmla="*/ 33 w 134"/>
                <a:gd name="T7" fmla="*/ 8 h 83"/>
                <a:gd name="T8" fmla="*/ 18 w 134"/>
                <a:gd name="T9" fmla="*/ 3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83">
                  <a:moveTo>
                    <a:pt x="18" y="34"/>
                  </a:moveTo>
                  <a:cubicBezTo>
                    <a:pt x="46" y="47"/>
                    <a:pt x="74" y="61"/>
                    <a:pt x="102" y="74"/>
                  </a:cubicBezTo>
                  <a:cubicBezTo>
                    <a:pt x="119" y="83"/>
                    <a:pt x="134" y="57"/>
                    <a:pt x="117" y="48"/>
                  </a:cubicBezTo>
                  <a:cubicBezTo>
                    <a:pt x="89" y="35"/>
                    <a:pt x="61" y="22"/>
                    <a:pt x="33" y="8"/>
                  </a:cubicBezTo>
                  <a:cubicBezTo>
                    <a:pt x="16" y="0"/>
                    <a:pt x="0" y="26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10983913" y="1309688"/>
              <a:ext cx="274638" cy="149225"/>
            </a:xfrm>
            <a:custGeom>
              <a:avLst/>
              <a:gdLst>
                <a:gd name="T0" fmla="*/ 26 w 140"/>
                <a:gd name="T1" fmla="*/ 69 h 76"/>
                <a:gd name="T2" fmla="*/ 122 w 140"/>
                <a:gd name="T3" fmla="*/ 36 h 76"/>
                <a:gd name="T4" fmla="*/ 114 w 140"/>
                <a:gd name="T5" fmla="*/ 7 h 76"/>
                <a:gd name="T6" fmla="*/ 18 w 140"/>
                <a:gd name="T7" fmla="*/ 40 h 76"/>
                <a:gd name="T8" fmla="*/ 26 w 140"/>
                <a:gd name="T9" fmla="*/ 6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6">
                  <a:moveTo>
                    <a:pt x="26" y="69"/>
                  </a:moveTo>
                  <a:cubicBezTo>
                    <a:pt x="58" y="58"/>
                    <a:pt x="90" y="47"/>
                    <a:pt x="122" y="36"/>
                  </a:cubicBezTo>
                  <a:cubicBezTo>
                    <a:pt x="140" y="29"/>
                    <a:pt x="132" y="0"/>
                    <a:pt x="114" y="7"/>
                  </a:cubicBezTo>
                  <a:cubicBezTo>
                    <a:pt x="82" y="18"/>
                    <a:pt x="50" y="29"/>
                    <a:pt x="18" y="40"/>
                  </a:cubicBezTo>
                  <a:cubicBezTo>
                    <a:pt x="0" y="47"/>
                    <a:pt x="8" y="76"/>
                    <a:pt x="26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6" name="Freeform 29"/>
            <p:cNvSpPr/>
            <p:nvPr/>
          </p:nvSpPr>
          <p:spPr bwMode="auto">
            <a:xfrm>
              <a:off x="10474325" y="728663"/>
              <a:ext cx="152400" cy="239713"/>
            </a:xfrm>
            <a:custGeom>
              <a:avLst/>
              <a:gdLst>
                <a:gd name="T0" fmla="*/ 35 w 77"/>
                <a:gd name="T1" fmla="*/ 105 h 122"/>
                <a:gd name="T2" fmla="*/ 69 w 77"/>
                <a:gd name="T3" fmla="*/ 33 h 122"/>
                <a:gd name="T4" fmla="*/ 43 w 77"/>
                <a:gd name="T5" fmla="*/ 18 h 122"/>
                <a:gd name="T6" fmla="*/ 9 w 77"/>
                <a:gd name="T7" fmla="*/ 90 h 122"/>
                <a:gd name="T8" fmla="*/ 35 w 77"/>
                <a:gd name="T9" fmla="*/ 10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22">
                  <a:moveTo>
                    <a:pt x="35" y="105"/>
                  </a:moveTo>
                  <a:cubicBezTo>
                    <a:pt x="46" y="81"/>
                    <a:pt x="58" y="57"/>
                    <a:pt x="69" y="33"/>
                  </a:cubicBezTo>
                  <a:cubicBezTo>
                    <a:pt x="77" y="16"/>
                    <a:pt x="52" y="0"/>
                    <a:pt x="43" y="18"/>
                  </a:cubicBezTo>
                  <a:cubicBezTo>
                    <a:pt x="32" y="42"/>
                    <a:pt x="20" y="66"/>
                    <a:pt x="9" y="90"/>
                  </a:cubicBezTo>
                  <a:cubicBezTo>
                    <a:pt x="0" y="107"/>
                    <a:pt x="26" y="122"/>
                    <a:pt x="35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7054850" y="2894013"/>
              <a:ext cx="222250" cy="195263"/>
            </a:xfrm>
            <a:custGeom>
              <a:avLst/>
              <a:gdLst>
                <a:gd name="T0" fmla="*/ 90 w 113"/>
                <a:gd name="T1" fmla="*/ 18 h 100"/>
                <a:gd name="T2" fmla="*/ 108 w 113"/>
                <a:gd name="T3" fmla="*/ 79 h 100"/>
                <a:gd name="T4" fmla="*/ 56 w 113"/>
                <a:gd name="T5" fmla="*/ 95 h 100"/>
                <a:gd name="T6" fmla="*/ 12 w 113"/>
                <a:gd name="T7" fmla="*/ 43 h 100"/>
                <a:gd name="T8" fmla="*/ 90 w 113"/>
                <a:gd name="T9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00">
                  <a:moveTo>
                    <a:pt x="90" y="18"/>
                  </a:moveTo>
                  <a:cubicBezTo>
                    <a:pt x="90" y="18"/>
                    <a:pt x="113" y="71"/>
                    <a:pt x="108" y="79"/>
                  </a:cubicBezTo>
                  <a:cubicBezTo>
                    <a:pt x="102" y="87"/>
                    <a:pt x="70" y="100"/>
                    <a:pt x="56" y="95"/>
                  </a:cubicBezTo>
                  <a:cubicBezTo>
                    <a:pt x="42" y="91"/>
                    <a:pt x="0" y="61"/>
                    <a:pt x="12" y="43"/>
                  </a:cubicBezTo>
                  <a:cubicBezTo>
                    <a:pt x="24" y="24"/>
                    <a:pt x="78" y="0"/>
                    <a:pt x="90" y="18"/>
                  </a:cubicBezTo>
                  <a:close/>
                </a:path>
              </a:pathLst>
            </a:custGeom>
            <a:solidFill>
              <a:srgbClr val="EFC7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8" name="Freeform 31"/>
            <p:cNvSpPr/>
            <p:nvPr/>
          </p:nvSpPr>
          <p:spPr bwMode="auto">
            <a:xfrm>
              <a:off x="5614988" y="2773363"/>
              <a:ext cx="5513388" cy="4654550"/>
            </a:xfrm>
            <a:custGeom>
              <a:avLst/>
              <a:gdLst>
                <a:gd name="T0" fmla="*/ 2516 w 2809"/>
                <a:gd name="T1" fmla="*/ 941 h 2371"/>
                <a:gd name="T2" fmla="*/ 2072 w 2809"/>
                <a:gd name="T3" fmla="*/ 376 h 2371"/>
                <a:gd name="T4" fmla="*/ 1391 w 2809"/>
                <a:gd name="T5" fmla="*/ 46 h 2371"/>
                <a:gd name="T6" fmla="*/ 785 w 2809"/>
                <a:gd name="T7" fmla="*/ 63 h 2371"/>
                <a:gd name="T8" fmla="*/ 352 w 2809"/>
                <a:gd name="T9" fmla="*/ 296 h 2371"/>
                <a:gd name="T10" fmla="*/ 7 w 2809"/>
                <a:gd name="T11" fmla="*/ 697 h 2371"/>
                <a:gd name="T12" fmla="*/ 18 w 2809"/>
                <a:gd name="T13" fmla="*/ 736 h 2371"/>
                <a:gd name="T14" fmla="*/ 358 w 2809"/>
                <a:gd name="T15" fmla="*/ 340 h 2371"/>
                <a:gd name="T16" fmla="*/ 786 w 2809"/>
                <a:gd name="T17" fmla="*/ 107 h 2371"/>
                <a:gd name="T18" fmla="*/ 1387 w 2809"/>
                <a:gd name="T19" fmla="*/ 90 h 2371"/>
                <a:gd name="T20" fmla="*/ 2062 w 2809"/>
                <a:gd name="T21" fmla="*/ 420 h 2371"/>
                <a:gd name="T22" fmla="*/ 2502 w 2809"/>
                <a:gd name="T23" fmla="*/ 985 h 2371"/>
                <a:gd name="T24" fmla="*/ 2730 w 2809"/>
                <a:gd name="T25" fmla="*/ 2371 h 2371"/>
                <a:gd name="T26" fmla="*/ 2744 w 2809"/>
                <a:gd name="T27" fmla="*/ 2350 h 2371"/>
                <a:gd name="T28" fmla="*/ 2516 w 2809"/>
                <a:gd name="T29" fmla="*/ 941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9" h="2371">
                  <a:moveTo>
                    <a:pt x="2516" y="941"/>
                  </a:moveTo>
                  <a:cubicBezTo>
                    <a:pt x="2401" y="715"/>
                    <a:pt x="2252" y="525"/>
                    <a:pt x="2072" y="376"/>
                  </a:cubicBezTo>
                  <a:cubicBezTo>
                    <a:pt x="1876" y="214"/>
                    <a:pt x="1647" y="103"/>
                    <a:pt x="1391" y="46"/>
                  </a:cubicBezTo>
                  <a:cubicBezTo>
                    <a:pt x="1180" y="0"/>
                    <a:pt x="976" y="6"/>
                    <a:pt x="785" y="63"/>
                  </a:cubicBezTo>
                  <a:cubicBezTo>
                    <a:pt x="632" y="108"/>
                    <a:pt x="486" y="187"/>
                    <a:pt x="352" y="296"/>
                  </a:cubicBezTo>
                  <a:cubicBezTo>
                    <a:pt x="125" y="481"/>
                    <a:pt x="12" y="688"/>
                    <a:pt x="7" y="697"/>
                  </a:cubicBezTo>
                  <a:cubicBezTo>
                    <a:pt x="0" y="711"/>
                    <a:pt x="5" y="728"/>
                    <a:pt x="18" y="736"/>
                  </a:cubicBezTo>
                  <a:cubicBezTo>
                    <a:pt x="36" y="704"/>
                    <a:pt x="148" y="512"/>
                    <a:pt x="358" y="340"/>
                  </a:cubicBezTo>
                  <a:cubicBezTo>
                    <a:pt x="490" y="231"/>
                    <a:pt x="634" y="152"/>
                    <a:pt x="786" y="107"/>
                  </a:cubicBezTo>
                  <a:cubicBezTo>
                    <a:pt x="976" y="50"/>
                    <a:pt x="1178" y="44"/>
                    <a:pt x="1387" y="90"/>
                  </a:cubicBezTo>
                  <a:cubicBezTo>
                    <a:pt x="1640" y="147"/>
                    <a:pt x="1867" y="258"/>
                    <a:pt x="2062" y="420"/>
                  </a:cubicBezTo>
                  <a:cubicBezTo>
                    <a:pt x="2240" y="569"/>
                    <a:pt x="2388" y="759"/>
                    <a:pt x="2502" y="985"/>
                  </a:cubicBezTo>
                  <a:cubicBezTo>
                    <a:pt x="2707" y="1390"/>
                    <a:pt x="2789" y="1894"/>
                    <a:pt x="2730" y="2371"/>
                  </a:cubicBezTo>
                  <a:cubicBezTo>
                    <a:pt x="2737" y="2367"/>
                    <a:pt x="2743" y="2359"/>
                    <a:pt x="2744" y="2350"/>
                  </a:cubicBezTo>
                  <a:cubicBezTo>
                    <a:pt x="2809" y="1866"/>
                    <a:pt x="2726" y="1353"/>
                    <a:pt x="2516" y="941"/>
                  </a:cubicBezTo>
                  <a:close/>
                </a:path>
              </a:pathLst>
            </a:custGeom>
            <a:solidFill>
              <a:srgbClr val="75540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5649913" y="2822575"/>
              <a:ext cx="5476875" cy="4614863"/>
            </a:xfrm>
            <a:custGeom>
              <a:avLst/>
              <a:gdLst>
                <a:gd name="T0" fmla="*/ 2484 w 2790"/>
                <a:gd name="T1" fmla="*/ 960 h 2351"/>
                <a:gd name="T2" fmla="*/ 2044 w 2790"/>
                <a:gd name="T3" fmla="*/ 395 h 2351"/>
                <a:gd name="T4" fmla="*/ 1369 w 2790"/>
                <a:gd name="T5" fmla="*/ 65 h 2351"/>
                <a:gd name="T6" fmla="*/ 768 w 2790"/>
                <a:gd name="T7" fmla="*/ 82 h 2351"/>
                <a:gd name="T8" fmla="*/ 340 w 2790"/>
                <a:gd name="T9" fmla="*/ 315 h 2351"/>
                <a:gd name="T10" fmla="*/ 0 w 2790"/>
                <a:gd name="T11" fmla="*/ 711 h 2351"/>
                <a:gd name="T12" fmla="*/ 2 w 2790"/>
                <a:gd name="T13" fmla="*/ 712 h 2351"/>
                <a:gd name="T14" fmla="*/ 43 w 2790"/>
                <a:gd name="T15" fmla="*/ 700 h 2351"/>
                <a:gd name="T16" fmla="*/ 373 w 2790"/>
                <a:gd name="T17" fmla="*/ 317 h 2351"/>
                <a:gd name="T18" fmla="*/ 1360 w 2790"/>
                <a:gd name="T19" fmla="*/ 80 h 2351"/>
                <a:gd name="T20" fmla="*/ 2666 w 2790"/>
                <a:gd name="T21" fmla="*/ 2317 h 2351"/>
                <a:gd name="T22" fmla="*/ 2692 w 2790"/>
                <a:gd name="T23" fmla="*/ 2351 h 2351"/>
                <a:gd name="T24" fmla="*/ 2696 w 2790"/>
                <a:gd name="T25" fmla="*/ 2351 h 2351"/>
                <a:gd name="T26" fmla="*/ 2712 w 2790"/>
                <a:gd name="T27" fmla="*/ 2346 h 2351"/>
                <a:gd name="T28" fmla="*/ 2484 w 2790"/>
                <a:gd name="T29" fmla="*/ 96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0" h="2351">
                  <a:moveTo>
                    <a:pt x="2484" y="960"/>
                  </a:moveTo>
                  <a:cubicBezTo>
                    <a:pt x="2370" y="734"/>
                    <a:pt x="2222" y="544"/>
                    <a:pt x="2044" y="395"/>
                  </a:cubicBezTo>
                  <a:cubicBezTo>
                    <a:pt x="1849" y="233"/>
                    <a:pt x="1622" y="122"/>
                    <a:pt x="1369" y="65"/>
                  </a:cubicBezTo>
                  <a:cubicBezTo>
                    <a:pt x="1160" y="19"/>
                    <a:pt x="958" y="25"/>
                    <a:pt x="768" y="82"/>
                  </a:cubicBezTo>
                  <a:cubicBezTo>
                    <a:pt x="616" y="127"/>
                    <a:pt x="472" y="206"/>
                    <a:pt x="340" y="315"/>
                  </a:cubicBezTo>
                  <a:cubicBezTo>
                    <a:pt x="130" y="487"/>
                    <a:pt x="18" y="679"/>
                    <a:pt x="0" y="711"/>
                  </a:cubicBezTo>
                  <a:cubicBezTo>
                    <a:pt x="1" y="711"/>
                    <a:pt x="1" y="712"/>
                    <a:pt x="2" y="712"/>
                  </a:cubicBezTo>
                  <a:cubicBezTo>
                    <a:pt x="17" y="720"/>
                    <a:pt x="35" y="714"/>
                    <a:pt x="43" y="700"/>
                  </a:cubicBezTo>
                  <a:cubicBezTo>
                    <a:pt x="44" y="698"/>
                    <a:pt x="155" y="495"/>
                    <a:pt x="373" y="317"/>
                  </a:cubicBezTo>
                  <a:cubicBezTo>
                    <a:pt x="664" y="80"/>
                    <a:pt x="996" y="0"/>
                    <a:pt x="1360" y="80"/>
                  </a:cubicBezTo>
                  <a:cubicBezTo>
                    <a:pt x="2374" y="303"/>
                    <a:pt x="2790" y="1399"/>
                    <a:pt x="2666" y="2317"/>
                  </a:cubicBezTo>
                  <a:cubicBezTo>
                    <a:pt x="2664" y="2334"/>
                    <a:pt x="2675" y="2349"/>
                    <a:pt x="2692" y="2351"/>
                  </a:cubicBezTo>
                  <a:cubicBezTo>
                    <a:pt x="2693" y="2351"/>
                    <a:pt x="2694" y="2351"/>
                    <a:pt x="2696" y="2351"/>
                  </a:cubicBezTo>
                  <a:cubicBezTo>
                    <a:pt x="2702" y="2351"/>
                    <a:pt x="2708" y="2349"/>
                    <a:pt x="2712" y="2346"/>
                  </a:cubicBezTo>
                  <a:cubicBezTo>
                    <a:pt x="2771" y="1869"/>
                    <a:pt x="2689" y="1365"/>
                    <a:pt x="2484" y="960"/>
                  </a:cubicBezTo>
                  <a:close/>
                </a:path>
              </a:pathLst>
            </a:custGeom>
            <a:solidFill>
              <a:srgbClr val="5B400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7104063" y="3035300"/>
              <a:ext cx="531813" cy="1233488"/>
            </a:xfrm>
            <a:custGeom>
              <a:avLst/>
              <a:gdLst>
                <a:gd name="T0" fmla="*/ 117 w 271"/>
                <a:gd name="T1" fmla="*/ 580 h 629"/>
                <a:gd name="T2" fmla="*/ 199 w 271"/>
                <a:gd name="T3" fmla="*/ 278 h 629"/>
                <a:gd name="T4" fmla="*/ 0 w 271"/>
                <a:gd name="T5" fmla="*/ 26 h 629"/>
                <a:gd name="T6" fmla="*/ 78 w 271"/>
                <a:gd name="T7" fmla="*/ 0 h 629"/>
                <a:gd name="T8" fmla="*/ 257 w 271"/>
                <a:gd name="T9" fmla="*/ 274 h 629"/>
                <a:gd name="T10" fmla="*/ 171 w 271"/>
                <a:gd name="T11" fmla="*/ 597 h 629"/>
                <a:gd name="T12" fmla="*/ 117 w 271"/>
                <a:gd name="T13" fmla="*/ 58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629">
                  <a:moveTo>
                    <a:pt x="117" y="580"/>
                  </a:moveTo>
                  <a:cubicBezTo>
                    <a:pt x="117" y="580"/>
                    <a:pt x="221" y="376"/>
                    <a:pt x="199" y="278"/>
                  </a:cubicBezTo>
                  <a:cubicBezTo>
                    <a:pt x="178" y="186"/>
                    <a:pt x="10" y="40"/>
                    <a:pt x="0" y="26"/>
                  </a:cubicBezTo>
                  <a:cubicBezTo>
                    <a:pt x="0" y="26"/>
                    <a:pt x="40" y="18"/>
                    <a:pt x="78" y="0"/>
                  </a:cubicBezTo>
                  <a:cubicBezTo>
                    <a:pt x="78" y="0"/>
                    <a:pt x="246" y="163"/>
                    <a:pt x="257" y="274"/>
                  </a:cubicBezTo>
                  <a:cubicBezTo>
                    <a:pt x="271" y="410"/>
                    <a:pt x="171" y="597"/>
                    <a:pt x="171" y="597"/>
                  </a:cubicBezTo>
                  <a:cubicBezTo>
                    <a:pt x="171" y="597"/>
                    <a:pt x="122" y="629"/>
                    <a:pt x="117" y="580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1" name="Freeform 34"/>
            <p:cNvSpPr/>
            <p:nvPr/>
          </p:nvSpPr>
          <p:spPr bwMode="auto">
            <a:xfrm>
              <a:off x="6978650" y="2789238"/>
              <a:ext cx="296863" cy="257175"/>
            </a:xfrm>
            <a:custGeom>
              <a:avLst/>
              <a:gdLst>
                <a:gd name="T0" fmla="*/ 44 w 151"/>
                <a:gd name="T1" fmla="*/ 111 h 131"/>
                <a:gd name="T2" fmla="*/ 11 w 151"/>
                <a:gd name="T3" fmla="*/ 48 h 131"/>
                <a:gd name="T4" fmla="*/ 45 w 151"/>
                <a:gd name="T5" fmla="*/ 53 h 131"/>
                <a:gd name="T6" fmla="*/ 49 w 151"/>
                <a:gd name="T7" fmla="*/ 12 h 131"/>
                <a:gd name="T8" fmla="*/ 80 w 151"/>
                <a:gd name="T9" fmla="*/ 34 h 131"/>
                <a:gd name="T10" fmla="*/ 96 w 151"/>
                <a:gd name="T11" fmla="*/ 8 h 131"/>
                <a:gd name="T12" fmla="*/ 130 w 151"/>
                <a:gd name="T13" fmla="*/ 88 h 131"/>
                <a:gd name="T14" fmla="*/ 96 w 151"/>
                <a:gd name="T15" fmla="*/ 71 h 131"/>
                <a:gd name="T16" fmla="*/ 90 w 151"/>
                <a:gd name="T17" fmla="*/ 105 h 131"/>
                <a:gd name="T18" fmla="*/ 64 w 151"/>
                <a:gd name="T19" fmla="*/ 92 h 131"/>
                <a:gd name="T20" fmla="*/ 44 w 151"/>
                <a:gd name="T21" fmla="*/ 11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31">
                  <a:moveTo>
                    <a:pt x="44" y="111"/>
                  </a:moveTo>
                  <a:cubicBezTo>
                    <a:pt x="44" y="111"/>
                    <a:pt x="0" y="61"/>
                    <a:pt x="11" y="48"/>
                  </a:cubicBezTo>
                  <a:cubicBezTo>
                    <a:pt x="22" y="34"/>
                    <a:pt x="45" y="53"/>
                    <a:pt x="45" y="53"/>
                  </a:cubicBezTo>
                  <a:cubicBezTo>
                    <a:pt x="45" y="53"/>
                    <a:pt x="33" y="23"/>
                    <a:pt x="49" y="12"/>
                  </a:cubicBezTo>
                  <a:cubicBezTo>
                    <a:pt x="66" y="2"/>
                    <a:pt x="80" y="34"/>
                    <a:pt x="80" y="34"/>
                  </a:cubicBezTo>
                  <a:cubicBezTo>
                    <a:pt x="80" y="34"/>
                    <a:pt x="80" y="17"/>
                    <a:pt x="96" y="8"/>
                  </a:cubicBezTo>
                  <a:cubicBezTo>
                    <a:pt x="112" y="0"/>
                    <a:pt x="151" y="81"/>
                    <a:pt x="130" y="88"/>
                  </a:cubicBezTo>
                  <a:cubicBezTo>
                    <a:pt x="108" y="95"/>
                    <a:pt x="96" y="71"/>
                    <a:pt x="96" y="71"/>
                  </a:cubicBezTo>
                  <a:cubicBezTo>
                    <a:pt x="96" y="71"/>
                    <a:pt x="110" y="95"/>
                    <a:pt x="90" y="105"/>
                  </a:cubicBezTo>
                  <a:cubicBezTo>
                    <a:pt x="79" y="110"/>
                    <a:pt x="64" y="92"/>
                    <a:pt x="64" y="92"/>
                  </a:cubicBezTo>
                  <a:cubicBezTo>
                    <a:pt x="64" y="92"/>
                    <a:pt x="74" y="131"/>
                    <a:pt x="44" y="11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2" name="Freeform 35"/>
            <p:cNvSpPr/>
            <p:nvPr/>
          </p:nvSpPr>
          <p:spPr bwMode="auto">
            <a:xfrm>
              <a:off x="7011988" y="2921000"/>
              <a:ext cx="182563" cy="166688"/>
            </a:xfrm>
            <a:custGeom>
              <a:avLst/>
              <a:gdLst>
                <a:gd name="T0" fmla="*/ 53 w 93"/>
                <a:gd name="T1" fmla="*/ 85 h 85"/>
                <a:gd name="T2" fmla="*/ 23 w 93"/>
                <a:gd name="T3" fmla="*/ 73 h 85"/>
                <a:gd name="T4" fmla="*/ 9 w 93"/>
                <a:gd name="T5" fmla="*/ 36 h 85"/>
                <a:gd name="T6" fmla="*/ 57 w 93"/>
                <a:gd name="T7" fmla="*/ 6 h 85"/>
                <a:gd name="T8" fmla="*/ 50 w 93"/>
                <a:gd name="T9" fmla="*/ 43 h 85"/>
                <a:gd name="T10" fmla="*/ 93 w 93"/>
                <a:gd name="T11" fmla="*/ 71 h 85"/>
                <a:gd name="T12" fmla="*/ 53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53" y="85"/>
                  </a:moveTo>
                  <a:cubicBezTo>
                    <a:pt x="53" y="85"/>
                    <a:pt x="33" y="85"/>
                    <a:pt x="23" y="73"/>
                  </a:cubicBezTo>
                  <a:cubicBezTo>
                    <a:pt x="13" y="61"/>
                    <a:pt x="0" y="42"/>
                    <a:pt x="9" y="36"/>
                  </a:cubicBezTo>
                  <a:cubicBezTo>
                    <a:pt x="17" y="30"/>
                    <a:pt x="54" y="12"/>
                    <a:pt x="57" y="6"/>
                  </a:cubicBezTo>
                  <a:cubicBezTo>
                    <a:pt x="60" y="0"/>
                    <a:pt x="81" y="30"/>
                    <a:pt x="50" y="43"/>
                  </a:cubicBezTo>
                  <a:cubicBezTo>
                    <a:pt x="50" y="43"/>
                    <a:pt x="93" y="45"/>
                    <a:pt x="93" y="71"/>
                  </a:cubicBezTo>
                  <a:cubicBezTo>
                    <a:pt x="81" y="80"/>
                    <a:pt x="53" y="85"/>
                    <a:pt x="53" y="85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3" name="Freeform 36"/>
            <p:cNvSpPr/>
            <p:nvPr/>
          </p:nvSpPr>
          <p:spPr bwMode="auto">
            <a:xfrm>
              <a:off x="7051675" y="2928938"/>
              <a:ext cx="130175" cy="106363"/>
            </a:xfrm>
            <a:custGeom>
              <a:avLst/>
              <a:gdLst>
                <a:gd name="T0" fmla="*/ 0 w 66"/>
                <a:gd name="T1" fmla="*/ 25 h 54"/>
                <a:gd name="T2" fmla="*/ 39 w 66"/>
                <a:gd name="T3" fmla="*/ 1 h 54"/>
                <a:gd name="T4" fmla="*/ 30 w 66"/>
                <a:gd name="T5" fmla="*/ 39 h 54"/>
                <a:gd name="T6" fmla="*/ 66 w 66"/>
                <a:gd name="T7" fmla="*/ 54 h 54"/>
                <a:gd name="T8" fmla="*/ 19 w 66"/>
                <a:gd name="T9" fmla="*/ 42 h 54"/>
                <a:gd name="T10" fmla="*/ 39 w 66"/>
                <a:gd name="T11" fmla="*/ 9 h 54"/>
                <a:gd name="T12" fmla="*/ 0 w 66"/>
                <a:gd name="T13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4">
                  <a:moveTo>
                    <a:pt x="0" y="25"/>
                  </a:moveTo>
                  <a:cubicBezTo>
                    <a:pt x="0" y="25"/>
                    <a:pt x="35" y="2"/>
                    <a:pt x="39" y="1"/>
                  </a:cubicBezTo>
                  <a:cubicBezTo>
                    <a:pt x="43" y="0"/>
                    <a:pt x="61" y="28"/>
                    <a:pt x="30" y="39"/>
                  </a:cubicBezTo>
                  <a:cubicBezTo>
                    <a:pt x="32" y="37"/>
                    <a:pt x="59" y="41"/>
                    <a:pt x="66" y="54"/>
                  </a:cubicBezTo>
                  <a:cubicBezTo>
                    <a:pt x="66" y="54"/>
                    <a:pt x="48" y="39"/>
                    <a:pt x="19" y="42"/>
                  </a:cubicBezTo>
                  <a:cubicBezTo>
                    <a:pt x="19" y="42"/>
                    <a:pt x="52" y="24"/>
                    <a:pt x="39" y="9"/>
                  </a:cubicBezTo>
                  <a:cubicBezTo>
                    <a:pt x="29" y="8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4" name="Freeform 37"/>
            <p:cNvSpPr/>
            <p:nvPr/>
          </p:nvSpPr>
          <p:spPr bwMode="auto">
            <a:xfrm>
              <a:off x="9170988" y="3451225"/>
              <a:ext cx="254000" cy="619125"/>
            </a:xfrm>
            <a:custGeom>
              <a:avLst/>
              <a:gdLst>
                <a:gd name="T0" fmla="*/ 22 w 129"/>
                <a:gd name="T1" fmla="*/ 237 h 316"/>
                <a:gd name="T2" fmla="*/ 63 w 129"/>
                <a:gd name="T3" fmla="*/ 132 h 316"/>
                <a:gd name="T4" fmla="*/ 45 w 129"/>
                <a:gd name="T5" fmla="*/ 30 h 316"/>
                <a:gd name="T6" fmla="*/ 110 w 129"/>
                <a:gd name="T7" fmla="*/ 18 h 316"/>
                <a:gd name="T8" fmla="*/ 111 w 129"/>
                <a:gd name="T9" fmla="*/ 196 h 316"/>
                <a:gd name="T10" fmla="*/ 85 w 129"/>
                <a:gd name="T11" fmla="*/ 234 h 316"/>
                <a:gd name="T12" fmla="*/ 103 w 129"/>
                <a:gd name="T13" fmla="*/ 257 h 316"/>
                <a:gd name="T14" fmla="*/ 80 w 129"/>
                <a:gd name="T15" fmla="*/ 309 h 316"/>
                <a:gd name="T16" fmla="*/ 20 w 129"/>
                <a:gd name="T17" fmla="*/ 277 h 316"/>
                <a:gd name="T18" fmla="*/ 22 w 129"/>
                <a:gd name="T19" fmla="*/ 23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316">
                  <a:moveTo>
                    <a:pt x="22" y="237"/>
                  </a:moveTo>
                  <a:cubicBezTo>
                    <a:pt x="22" y="237"/>
                    <a:pt x="62" y="156"/>
                    <a:pt x="63" y="132"/>
                  </a:cubicBezTo>
                  <a:cubicBezTo>
                    <a:pt x="64" y="107"/>
                    <a:pt x="45" y="30"/>
                    <a:pt x="45" y="30"/>
                  </a:cubicBezTo>
                  <a:cubicBezTo>
                    <a:pt x="45" y="30"/>
                    <a:pt x="105" y="0"/>
                    <a:pt x="110" y="18"/>
                  </a:cubicBezTo>
                  <a:cubicBezTo>
                    <a:pt x="116" y="37"/>
                    <a:pt x="129" y="160"/>
                    <a:pt x="111" y="196"/>
                  </a:cubicBezTo>
                  <a:cubicBezTo>
                    <a:pt x="93" y="231"/>
                    <a:pt x="85" y="234"/>
                    <a:pt x="85" y="234"/>
                  </a:cubicBezTo>
                  <a:cubicBezTo>
                    <a:pt x="103" y="257"/>
                    <a:pt x="103" y="257"/>
                    <a:pt x="103" y="257"/>
                  </a:cubicBezTo>
                  <a:cubicBezTo>
                    <a:pt x="103" y="257"/>
                    <a:pt x="90" y="303"/>
                    <a:pt x="80" y="309"/>
                  </a:cubicBezTo>
                  <a:cubicBezTo>
                    <a:pt x="70" y="316"/>
                    <a:pt x="40" y="287"/>
                    <a:pt x="20" y="277"/>
                  </a:cubicBezTo>
                  <a:cubicBezTo>
                    <a:pt x="0" y="266"/>
                    <a:pt x="22" y="237"/>
                    <a:pt x="22" y="237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5" name="Freeform 38"/>
            <p:cNvSpPr/>
            <p:nvPr/>
          </p:nvSpPr>
          <p:spPr bwMode="auto">
            <a:xfrm>
              <a:off x="8091488" y="3492500"/>
              <a:ext cx="1184275" cy="1198563"/>
            </a:xfrm>
            <a:custGeom>
              <a:avLst/>
              <a:gdLst>
                <a:gd name="T0" fmla="*/ 8 w 603"/>
                <a:gd name="T1" fmla="*/ 489 h 611"/>
                <a:gd name="T2" fmla="*/ 190 w 603"/>
                <a:gd name="T3" fmla="*/ 42 h 611"/>
                <a:gd name="T4" fmla="*/ 603 w 603"/>
                <a:gd name="T5" fmla="*/ 169 h 611"/>
                <a:gd name="T6" fmla="*/ 563 w 603"/>
                <a:gd name="T7" fmla="*/ 255 h 611"/>
                <a:gd name="T8" fmla="*/ 201 w 603"/>
                <a:gd name="T9" fmla="*/ 114 h 611"/>
                <a:gd name="T10" fmla="*/ 83 w 603"/>
                <a:gd name="T11" fmla="*/ 555 h 611"/>
                <a:gd name="T12" fmla="*/ 0 w 603"/>
                <a:gd name="T13" fmla="*/ 611 h 611"/>
                <a:gd name="T14" fmla="*/ 8 w 603"/>
                <a:gd name="T15" fmla="*/ 489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3" h="611">
                  <a:moveTo>
                    <a:pt x="8" y="489"/>
                  </a:moveTo>
                  <a:cubicBezTo>
                    <a:pt x="8" y="489"/>
                    <a:pt x="89" y="71"/>
                    <a:pt x="190" y="42"/>
                  </a:cubicBezTo>
                  <a:cubicBezTo>
                    <a:pt x="333" y="0"/>
                    <a:pt x="603" y="169"/>
                    <a:pt x="603" y="169"/>
                  </a:cubicBezTo>
                  <a:cubicBezTo>
                    <a:pt x="603" y="169"/>
                    <a:pt x="581" y="234"/>
                    <a:pt x="563" y="255"/>
                  </a:cubicBezTo>
                  <a:cubicBezTo>
                    <a:pt x="563" y="255"/>
                    <a:pt x="298" y="50"/>
                    <a:pt x="201" y="114"/>
                  </a:cubicBezTo>
                  <a:cubicBezTo>
                    <a:pt x="149" y="149"/>
                    <a:pt x="100" y="499"/>
                    <a:pt x="83" y="555"/>
                  </a:cubicBezTo>
                  <a:cubicBezTo>
                    <a:pt x="73" y="591"/>
                    <a:pt x="0" y="611"/>
                    <a:pt x="0" y="611"/>
                  </a:cubicBezTo>
                  <a:lnTo>
                    <a:pt x="8" y="489"/>
                  </a:ln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6" name="Freeform 39"/>
            <p:cNvSpPr/>
            <p:nvPr/>
          </p:nvSpPr>
          <p:spPr bwMode="auto">
            <a:xfrm>
              <a:off x="8547100" y="2471738"/>
              <a:ext cx="439738" cy="482600"/>
            </a:xfrm>
            <a:custGeom>
              <a:avLst/>
              <a:gdLst>
                <a:gd name="T0" fmla="*/ 124 w 224"/>
                <a:gd name="T1" fmla="*/ 171 h 246"/>
                <a:gd name="T2" fmla="*/ 64 w 224"/>
                <a:gd name="T3" fmla="*/ 94 h 246"/>
                <a:gd name="T4" fmla="*/ 0 w 224"/>
                <a:gd name="T5" fmla="*/ 53 h 246"/>
                <a:gd name="T6" fmla="*/ 54 w 224"/>
                <a:gd name="T7" fmla="*/ 2 h 246"/>
                <a:gd name="T8" fmla="*/ 179 w 224"/>
                <a:gd name="T9" fmla="*/ 128 h 246"/>
                <a:gd name="T10" fmla="*/ 178 w 224"/>
                <a:gd name="T11" fmla="*/ 153 h 246"/>
                <a:gd name="T12" fmla="*/ 205 w 224"/>
                <a:gd name="T13" fmla="*/ 162 h 246"/>
                <a:gd name="T14" fmla="*/ 220 w 224"/>
                <a:gd name="T15" fmla="*/ 226 h 246"/>
                <a:gd name="T16" fmla="*/ 128 w 224"/>
                <a:gd name="T17" fmla="*/ 244 h 246"/>
                <a:gd name="T18" fmla="*/ 124 w 224"/>
                <a:gd name="T19" fmla="*/ 1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246">
                  <a:moveTo>
                    <a:pt x="124" y="171"/>
                  </a:moveTo>
                  <a:cubicBezTo>
                    <a:pt x="124" y="171"/>
                    <a:pt x="89" y="108"/>
                    <a:pt x="64" y="94"/>
                  </a:cubicBezTo>
                  <a:cubicBezTo>
                    <a:pt x="40" y="80"/>
                    <a:pt x="0" y="53"/>
                    <a:pt x="0" y="53"/>
                  </a:cubicBezTo>
                  <a:cubicBezTo>
                    <a:pt x="0" y="53"/>
                    <a:pt x="38" y="4"/>
                    <a:pt x="54" y="2"/>
                  </a:cubicBezTo>
                  <a:cubicBezTo>
                    <a:pt x="69" y="0"/>
                    <a:pt x="140" y="48"/>
                    <a:pt x="179" y="128"/>
                  </a:cubicBezTo>
                  <a:cubicBezTo>
                    <a:pt x="178" y="153"/>
                    <a:pt x="178" y="153"/>
                    <a:pt x="178" y="153"/>
                  </a:cubicBezTo>
                  <a:cubicBezTo>
                    <a:pt x="178" y="153"/>
                    <a:pt x="200" y="156"/>
                    <a:pt x="205" y="162"/>
                  </a:cubicBezTo>
                  <a:cubicBezTo>
                    <a:pt x="210" y="167"/>
                    <a:pt x="216" y="205"/>
                    <a:pt x="220" y="226"/>
                  </a:cubicBezTo>
                  <a:cubicBezTo>
                    <a:pt x="224" y="246"/>
                    <a:pt x="128" y="244"/>
                    <a:pt x="128" y="244"/>
                  </a:cubicBezTo>
                  <a:lnTo>
                    <a:pt x="124" y="171"/>
                  </a:ln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7" name="Freeform 40"/>
            <p:cNvSpPr/>
            <p:nvPr/>
          </p:nvSpPr>
          <p:spPr bwMode="auto">
            <a:xfrm>
              <a:off x="7907338" y="2836863"/>
              <a:ext cx="987425" cy="1579563"/>
            </a:xfrm>
            <a:custGeom>
              <a:avLst/>
              <a:gdLst>
                <a:gd name="T0" fmla="*/ 105 w 503"/>
                <a:gd name="T1" fmla="*/ 733 h 805"/>
                <a:gd name="T2" fmla="*/ 131 w 503"/>
                <a:gd name="T3" fmla="*/ 314 h 805"/>
                <a:gd name="T4" fmla="*/ 436 w 503"/>
                <a:gd name="T5" fmla="*/ 0 h 805"/>
                <a:gd name="T6" fmla="*/ 498 w 503"/>
                <a:gd name="T7" fmla="*/ 70 h 805"/>
                <a:gd name="T8" fmla="*/ 197 w 503"/>
                <a:gd name="T9" fmla="*/ 332 h 805"/>
                <a:gd name="T10" fmla="*/ 162 w 503"/>
                <a:gd name="T11" fmla="*/ 765 h 805"/>
                <a:gd name="T12" fmla="*/ 105 w 503"/>
                <a:gd name="T13" fmla="*/ 733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805">
                  <a:moveTo>
                    <a:pt x="105" y="733"/>
                  </a:moveTo>
                  <a:cubicBezTo>
                    <a:pt x="105" y="733"/>
                    <a:pt x="61" y="423"/>
                    <a:pt x="131" y="314"/>
                  </a:cubicBezTo>
                  <a:cubicBezTo>
                    <a:pt x="216" y="183"/>
                    <a:pt x="436" y="0"/>
                    <a:pt x="436" y="0"/>
                  </a:cubicBezTo>
                  <a:cubicBezTo>
                    <a:pt x="436" y="0"/>
                    <a:pt x="503" y="41"/>
                    <a:pt x="498" y="70"/>
                  </a:cubicBezTo>
                  <a:cubicBezTo>
                    <a:pt x="498" y="70"/>
                    <a:pt x="273" y="219"/>
                    <a:pt x="197" y="332"/>
                  </a:cubicBezTo>
                  <a:cubicBezTo>
                    <a:pt x="129" y="434"/>
                    <a:pt x="185" y="725"/>
                    <a:pt x="162" y="765"/>
                  </a:cubicBezTo>
                  <a:cubicBezTo>
                    <a:pt x="139" y="805"/>
                    <a:pt x="0" y="783"/>
                    <a:pt x="105" y="733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" name="Freeform 41"/>
            <p:cNvSpPr/>
            <p:nvPr/>
          </p:nvSpPr>
          <p:spPr bwMode="auto">
            <a:xfrm>
              <a:off x="7107238" y="4138613"/>
              <a:ext cx="1042988" cy="644525"/>
            </a:xfrm>
            <a:custGeom>
              <a:avLst/>
              <a:gdLst>
                <a:gd name="T0" fmla="*/ 136 w 532"/>
                <a:gd name="T1" fmla="*/ 0 h 329"/>
                <a:gd name="T2" fmla="*/ 314 w 532"/>
                <a:gd name="T3" fmla="*/ 47 h 329"/>
                <a:gd name="T4" fmla="*/ 505 w 532"/>
                <a:gd name="T5" fmla="*/ 1 h 329"/>
                <a:gd name="T6" fmla="*/ 532 w 532"/>
                <a:gd name="T7" fmla="*/ 65 h 329"/>
                <a:gd name="T8" fmla="*/ 502 w 532"/>
                <a:gd name="T9" fmla="*/ 85 h 329"/>
                <a:gd name="T10" fmla="*/ 525 w 532"/>
                <a:gd name="T11" fmla="*/ 104 h 329"/>
                <a:gd name="T12" fmla="*/ 502 w 532"/>
                <a:gd name="T13" fmla="*/ 329 h 329"/>
                <a:gd name="T14" fmla="*/ 464 w 532"/>
                <a:gd name="T15" fmla="*/ 302 h 329"/>
                <a:gd name="T16" fmla="*/ 170 w 532"/>
                <a:gd name="T17" fmla="*/ 246 h 329"/>
                <a:gd name="T18" fmla="*/ 14 w 532"/>
                <a:gd name="T19" fmla="*/ 107 h 329"/>
                <a:gd name="T20" fmla="*/ 136 w 532"/>
                <a:gd name="T2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29">
                  <a:moveTo>
                    <a:pt x="136" y="0"/>
                  </a:moveTo>
                  <a:cubicBezTo>
                    <a:pt x="136" y="0"/>
                    <a:pt x="263" y="34"/>
                    <a:pt x="314" y="47"/>
                  </a:cubicBezTo>
                  <a:cubicBezTo>
                    <a:pt x="366" y="60"/>
                    <a:pt x="477" y="22"/>
                    <a:pt x="505" y="1"/>
                  </a:cubicBezTo>
                  <a:cubicBezTo>
                    <a:pt x="505" y="1"/>
                    <a:pt x="529" y="54"/>
                    <a:pt x="532" y="65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25" y="104"/>
                    <a:pt x="525" y="104"/>
                    <a:pt x="525" y="104"/>
                  </a:cubicBezTo>
                  <a:cubicBezTo>
                    <a:pt x="525" y="104"/>
                    <a:pt x="527" y="252"/>
                    <a:pt x="502" y="329"/>
                  </a:cubicBezTo>
                  <a:cubicBezTo>
                    <a:pt x="502" y="329"/>
                    <a:pt x="493" y="305"/>
                    <a:pt x="464" y="302"/>
                  </a:cubicBezTo>
                  <a:cubicBezTo>
                    <a:pt x="390" y="295"/>
                    <a:pt x="251" y="278"/>
                    <a:pt x="170" y="246"/>
                  </a:cubicBezTo>
                  <a:cubicBezTo>
                    <a:pt x="57" y="201"/>
                    <a:pt x="0" y="134"/>
                    <a:pt x="14" y="107"/>
                  </a:cubicBezTo>
                  <a:cubicBezTo>
                    <a:pt x="28" y="80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9" name="Freeform 42"/>
            <p:cNvSpPr/>
            <p:nvPr/>
          </p:nvSpPr>
          <p:spPr bwMode="auto">
            <a:xfrm>
              <a:off x="7126288" y="4114800"/>
              <a:ext cx="247650" cy="185738"/>
            </a:xfrm>
            <a:custGeom>
              <a:avLst/>
              <a:gdLst>
                <a:gd name="T0" fmla="*/ 38 w 126"/>
                <a:gd name="T1" fmla="*/ 0 h 95"/>
                <a:gd name="T2" fmla="*/ 104 w 126"/>
                <a:gd name="T3" fmla="*/ 51 h 95"/>
                <a:gd name="T4" fmla="*/ 85 w 126"/>
                <a:gd name="T5" fmla="*/ 93 h 95"/>
                <a:gd name="T6" fmla="*/ 4 w 126"/>
                <a:gd name="T7" fmla="*/ 35 h 95"/>
                <a:gd name="T8" fmla="*/ 38 w 12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5">
                  <a:moveTo>
                    <a:pt x="38" y="0"/>
                  </a:moveTo>
                  <a:cubicBezTo>
                    <a:pt x="38" y="0"/>
                    <a:pt x="83" y="46"/>
                    <a:pt x="104" y="51"/>
                  </a:cubicBezTo>
                  <a:cubicBezTo>
                    <a:pt x="126" y="57"/>
                    <a:pt x="108" y="95"/>
                    <a:pt x="85" y="93"/>
                  </a:cubicBezTo>
                  <a:cubicBezTo>
                    <a:pt x="61" y="90"/>
                    <a:pt x="8" y="35"/>
                    <a:pt x="4" y="35"/>
                  </a:cubicBezTo>
                  <a:cubicBezTo>
                    <a:pt x="0" y="34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0" name="Freeform 43"/>
            <p:cNvSpPr/>
            <p:nvPr/>
          </p:nvSpPr>
          <p:spPr bwMode="auto">
            <a:xfrm>
              <a:off x="7196138" y="4189413"/>
              <a:ext cx="644525" cy="219075"/>
            </a:xfrm>
            <a:custGeom>
              <a:avLst/>
              <a:gdLst>
                <a:gd name="T0" fmla="*/ 35 w 328"/>
                <a:gd name="T1" fmla="*/ 10 h 112"/>
                <a:gd name="T2" fmla="*/ 74 w 328"/>
                <a:gd name="T3" fmla="*/ 26 h 112"/>
                <a:gd name="T4" fmla="*/ 49 w 328"/>
                <a:gd name="T5" fmla="*/ 3 h 112"/>
                <a:gd name="T6" fmla="*/ 97 w 328"/>
                <a:gd name="T7" fmla="*/ 0 h 112"/>
                <a:gd name="T8" fmla="*/ 328 w 328"/>
                <a:gd name="T9" fmla="*/ 62 h 112"/>
                <a:gd name="T10" fmla="*/ 46 w 328"/>
                <a:gd name="T11" fmla="*/ 71 h 112"/>
                <a:gd name="T12" fmla="*/ 23 w 328"/>
                <a:gd name="T13" fmla="*/ 40 h 112"/>
                <a:gd name="T14" fmla="*/ 35 w 328"/>
                <a:gd name="T15" fmla="*/ 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112">
                  <a:moveTo>
                    <a:pt x="35" y="10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275" y="62"/>
                    <a:pt x="328" y="62"/>
                  </a:cubicBezTo>
                  <a:cubicBezTo>
                    <a:pt x="328" y="62"/>
                    <a:pt x="93" y="112"/>
                    <a:pt x="46" y="71"/>
                  </a:cubicBezTo>
                  <a:cubicBezTo>
                    <a:pt x="0" y="31"/>
                    <a:pt x="23" y="40"/>
                    <a:pt x="23" y="40"/>
                  </a:cubicBezTo>
                  <a:lnTo>
                    <a:pt x="35" y="1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1" name="Freeform 44"/>
            <p:cNvSpPr/>
            <p:nvPr/>
          </p:nvSpPr>
          <p:spPr bwMode="auto">
            <a:xfrm>
              <a:off x="7310438" y="4133850"/>
              <a:ext cx="644525" cy="233363"/>
            </a:xfrm>
            <a:custGeom>
              <a:avLst/>
              <a:gdLst>
                <a:gd name="T0" fmla="*/ 30 w 328"/>
                <a:gd name="T1" fmla="*/ 22 h 119"/>
                <a:gd name="T2" fmla="*/ 121 w 328"/>
                <a:gd name="T3" fmla="*/ 0 h 119"/>
                <a:gd name="T4" fmla="*/ 140 w 328"/>
                <a:gd name="T5" fmla="*/ 51 h 119"/>
                <a:gd name="T6" fmla="*/ 194 w 328"/>
                <a:gd name="T7" fmla="*/ 7 h 119"/>
                <a:gd name="T8" fmla="*/ 328 w 328"/>
                <a:gd name="T9" fmla="*/ 88 h 119"/>
                <a:gd name="T10" fmla="*/ 9 w 328"/>
                <a:gd name="T11" fmla="*/ 18 h 119"/>
                <a:gd name="T12" fmla="*/ 30 w 328"/>
                <a:gd name="T13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119">
                  <a:moveTo>
                    <a:pt x="30" y="22"/>
                  </a:moveTo>
                  <a:cubicBezTo>
                    <a:pt x="30" y="22"/>
                    <a:pt x="108" y="15"/>
                    <a:pt x="121" y="0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1"/>
                    <a:pt x="186" y="19"/>
                    <a:pt x="194" y="7"/>
                  </a:cubicBezTo>
                  <a:cubicBezTo>
                    <a:pt x="194" y="7"/>
                    <a:pt x="272" y="85"/>
                    <a:pt x="328" y="88"/>
                  </a:cubicBezTo>
                  <a:cubicBezTo>
                    <a:pt x="328" y="88"/>
                    <a:pt x="237" y="119"/>
                    <a:pt x="9" y="18"/>
                  </a:cubicBezTo>
                  <a:cubicBezTo>
                    <a:pt x="0" y="16"/>
                    <a:pt x="30" y="22"/>
                    <a:pt x="30" y="22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45"/>
            <p:cNvSpPr/>
            <p:nvPr/>
          </p:nvSpPr>
          <p:spPr bwMode="auto">
            <a:xfrm>
              <a:off x="7242175" y="4284663"/>
              <a:ext cx="712788" cy="244475"/>
            </a:xfrm>
            <a:custGeom>
              <a:avLst/>
              <a:gdLst>
                <a:gd name="T0" fmla="*/ 0 w 363"/>
                <a:gd name="T1" fmla="*/ 0 h 124"/>
                <a:gd name="T2" fmla="*/ 34 w 363"/>
                <a:gd name="T3" fmla="*/ 87 h 124"/>
                <a:gd name="T4" fmla="*/ 124 w 363"/>
                <a:gd name="T5" fmla="*/ 44 h 124"/>
                <a:gd name="T6" fmla="*/ 212 w 363"/>
                <a:gd name="T7" fmla="*/ 124 h 124"/>
                <a:gd name="T8" fmla="*/ 363 w 363"/>
                <a:gd name="T9" fmla="*/ 11 h 124"/>
                <a:gd name="T10" fmla="*/ 269 w 363"/>
                <a:gd name="T11" fmla="*/ 20 h 124"/>
                <a:gd name="T12" fmla="*/ 0 w 363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124">
                  <a:moveTo>
                    <a:pt x="0" y="0"/>
                  </a:moveTo>
                  <a:cubicBezTo>
                    <a:pt x="0" y="0"/>
                    <a:pt x="6" y="62"/>
                    <a:pt x="34" y="87"/>
                  </a:cubicBezTo>
                  <a:cubicBezTo>
                    <a:pt x="34" y="87"/>
                    <a:pt x="105" y="51"/>
                    <a:pt x="124" y="44"/>
                  </a:cubicBezTo>
                  <a:cubicBezTo>
                    <a:pt x="124" y="44"/>
                    <a:pt x="185" y="108"/>
                    <a:pt x="212" y="124"/>
                  </a:cubicBezTo>
                  <a:cubicBezTo>
                    <a:pt x="212" y="124"/>
                    <a:pt x="329" y="22"/>
                    <a:pt x="363" y="11"/>
                  </a:cubicBezTo>
                  <a:cubicBezTo>
                    <a:pt x="363" y="11"/>
                    <a:pt x="317" y="12"/>
                    <a:pt x="269" y="20"/>
                  </a:cubicBezTo>
                  <a:cubicBezTo>
                    <a:pt x="222" y="28"/>
                    <a:pt x="52" y="61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46"/>
            <p:cNvSpPr/>
            <p:nvPr/>
          </p:nvSpPr>
          <p:spPr bwMode="auto">
            <a:xfrm>
              <a:off x="7319963" y="4219575"/>
              <a:ext cx="82550" cy="80963"/>
            </a:xfrm>
            <a:custGeom>
              <a:avLst/>
              <a:gdLst>
                <a:gd name="T0" fmla="*/ 0 w 42"/>
                <a:gd name="T1" fmla="*/ 21 h 41"/>
                <a:gd name="T2" fmla="*/ 10 w 42"/>
                <a:gd name="T3" fmla="*/ 0 h 41"/>
                <a:gd name="T4" fmla="*/ 37 w 42"/>
                <a:gd name="T5" fmla="*/ 4 h 41"/>
                <a:gd name="T6" fmla="*/ 27 w 42"/>
                <a:gd name="T7" fmla="*/ 37 h 41"/>
                <a:gd name="T8" fmla="*/ 0 w 42"/>
                <a:gd name="T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0" y="21"/>
                  </a:moveTo>
                  <a:cubicBezTo>
                    <a:pt x="0" y="21"/>
                    <a:pt x="1" y="4"/>
                    <a:pt x="10" y="0"/>
                  </a:cubicBezTo>
                  <a:cubicBezTo>
                    <a:pt x="10" y="0"/>
                    <a:pt x="32" y="1"/>
                    <a:pt x="37" y="4"/>
                  </a:cubicBezTo>
                  <a:cubicBezTo>
                    <a:pt x="42" y="7"/>
                    <a:pt x="34" y="33"/>
                    <a:pt x="27" y="37"/>
                  </a:cubicBezTo>
                  <a:cubicBezTo>
                    <a:pt x="20" y="41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4" name="Freeform 47"/>
            <p:cNvSpPr/>
            <p:nvPr/>
          </p:nvSpPr>
          <p:spPr bwMode="auto">
            <a:xfrm>
              <a:off x="6884988" y="4240213"/>
              <a:ext cx="631825" cy="739775"/>
            </a:xfrm>
            <a:custGeom>
              <a:avLst/>
              <a:gdLst>
                <a:gd name="T0" fmla="*/ 244 w 322"/>
                <a:gd name="T1" fmla="*/ 16 h 377"/>
                <a:gd name="T2" fmla="*/ 279 w 322"/>
                <a:gd name="T3" fmla="*/ 44 h 377"/>
                <a:gd name="T4" fmla="*/ 168 w 322"/>
                <a:gd name="T5" fmla="*/ 166 h 377"/>
                <a:gd name="T6" fmla="*/ 3 w 322"/>
                <a:gd name="T7" fmla="*/ 267 h 377"/>
                <a:gd name="T8" fmla="*/ 5 w 322"/>
                <a:gd name="T9" fmla="*/ 377 h 377"/>
                <a:gd name="T10" fmla="*/ 126 w 322"/>
                <a:gd name="T11" fmla="*/ 342 h 377"/>
                <a:gd name="T12" fmla="*/ 205 w 322"/>
                <a:gd name="T13" fmla="*/ 229 h 377"/>
                <a:gd name="T14" fmla="*/ 316 w 322"/>
                <a:gd name="T15" fmla="*/ 100 h 377"/>
                <a:gd name="T16" fmla="*/ 253 w 322"/>
                <a:gd name="T17" fmla="*/ 0 h 377"/>
                <a:gd name="T18" fmla="*/ 244 w 322"/>
                <a:gd name="T19" fmla="*/ 1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77">
                  <a:moveTo>
                    <a:pt x="244" y="16"/>
                  </a:moveTo>
                  <a:cubicBezTo>
                    <a:pt x="244" y="16"/>
                    <a:pt x="275" y="21"/>
                    <a:pt x="279" y="44"/>
                  </a:cubicBezTo>
                  <a:cubicBezTo>
                    <a:pt x="284" y="68"/>
                    <a:pt x="268" y="146"/>
                    <a:pt x="168" y="166"/>
                  </a:cubicBezTo>
                  <a:cubicBezTo>
                    <a:pt x="69" y="186"/>
                    <a:pt x="7" y="238"/>
                    <a:pt x="3" y="267"/>
                  </a:cubicBezTo>
                  <a:cubicBezTo>
                    <a:pt x="3" y="267"/>
                    <a:pt x="0" y="331"/>
                    <a:pt x="5" y="377"/>
                  </a:cubicBezTo>
                  <a:cubicBezTo>
                    <a:pt x="5" y="377"/>
                    <a:pt x="110" y="350"/>
                    <a:pt x="126" y="342"/>
                  </a:cubicBezTo>
                  <a:cubicBezTo>
                    <a:pt x="126" y="342"/>
                    <a:pt x="123" y="264"/>
                    <a:pt x="205" y="229"/>
                  </a:cubicBezTo>
                  <a:cubicBezTo>
                    <a:pt x="288" y="195"/>
                    <a:pt x="313" y="128"/>
                    <a:pt x="316" y="100"/>
                  </a:cubicBezTo>
                  <a:cubicBezTo>
                    <a:pt x="319" y="73"/>
                    <a:pt x="322" y="13"/>
                    <a:pt x="253" y="0"/>
                  </a:cubicBezTo>
                  <a:lnTo>
                    <a:pt x="244" y="16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48"/>
            <p:cNvSpPr/>
            <p:nvPr/>
          </p:nvSpPr>
          <p:spPr bwMode="auto">
            <a:xfrm>
              <a:off x="7289800" y="4159250"/>
              <a:ext cx="95250" cy="60325"/>
            </a:xfrm>
            <a:custGeom>
              <a:avLst/>
              <a:gdLst>
                <a:gd name="T0" fmla="*/ 0 w 49"/>
                <a:gd name="T1" fmla="*/ 17 h 31"/>
                <a:gd name="T2" fmla="*/ 9 w 49"/>
                <a:gd name="T3" fmla="*/ 0 h 31"/>
                <a:gd name="T4" fmla="*/ 49 w 49"/>
                <a:gd name="T5" fmla="*/ 10 h 31"/>
                <a:gd name="T6" fmla="*/ 33 w 49"/>
                <a:gd name="T7" fmla="*/ 31 h 31"/>
                <a:gd name="T8" fmla="*/ 0 w 49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1">
                  <a:moveTo>
                    <a:pt x="0" y="17"/>
                  </a:moveTo>
                  <a:cubicBezTo>
                    <a:pt x="0" y="17"/>
                    <a:pt x="0" y="10"/>
                    <a:pt x="9" y="0"/>
                  </a:cubicBezTo>
                  <a:cubicBezTo>
                    <a:pt x="9" y="0"/>
                    <a:pt x="35" y="8"/>
                    <a:pt x="49" y="1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9" y="23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49"/>
            <p:cNvSpPr/>
            <p:nvPr/>
          </p:nvSpPr>
          <p:spPr bwMode="auto">
            <a:xfrm>
              <a:off x="7178675" y="4208463"/>
              <a:ext cx="114300" cy="79375"/>
            </a:xfrm>
            <a:custGeom>
              <a:avLst/>
              <a:gdLst>
                <a:gd name="T0" fmla="*/ 0 w 58"/>
                <a:gd name="T1" fmla="*/ 9 h 40"/>
                <a:gd name="T2" fmla="*/ 44 w 58"/>
                <a:gd name="T3" fmla="*/ 0 h 40"/>
                <a:gd name="T4" fmla="*/ 58 w 58"/>
                <a:gd name="T5" fmla="*/ 39 h 40"/>
                <a:gd name="T6" fmla="*/ 10 w 58"/>
                <a:gd name="T7" fmla="*/ 35 h 40"/>
                <a:gd name="T8" fmla="*/ 0 w 58"/>
                <a:gd name="T9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0">
                  <a:moveTo>
                    <a:pt x="0" y="9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56" y="34"/>
                    <a:pt x="58" y="39"/>
                  </a:cubicBezTo>
                  <a:cubicBezTo>
                    <a:pt x="58" y="39"/>
                    <a:pt x="25" y="40"/>
                    <a:pt x="10" y="35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7" name="Freeform 50"/>
            <p:cNvSpPr/>
            <p:nvPr/>
          </p:nvSpPr>
          <p:spPr bwMode="auto">
            <a:xfrm>
              <a:off x="8091488" y="4191000"/>
              <a:ext cx="80963" cy="458788"/>
            </a:xfrm>
            <a:custGeom>
              <a:avLst/>
              <a:gdLst>
                <a:gd name="T0" fmla="*/ 18 w 41"/>
                <a:gd name="T1" fmla="*/ 0 h 234"/>
                <a:gd name="T2" fmla="*/ 29 w 41"/>
                <a:gd name="T3" fmla="*/ 36 h 234"/>
                <a:gd name="T4" fmla="*/ 0 w 41"/>
                <a:gd name="T5" fmla="*/ 53 h 234"/>
                <a:gd name="T6" fmla="*/ 19 w 41"/>
                <a:gd name="T7" fmla="*/ 62 h 234"/>
                <a:gd name="T8" fmla="*/ 17 w 41"/>
                <a:gd name="T9" fmla="*/ 234 h 234"/>
                <a:gd name="T10" fmla="*/ 24 w 41"/>
                <a:gd name="T11" fmla="*/ 53 h 234"/>
                <a:gd name="T12" fmla="*/ 16 w 41"/>
                <a:gd name="T13" fmla="*/ 54 h 234"/>
                <a:gd name="T14" fmla="*/ 37 w 41"/>
                <a:gd name="T15" fmla="*/ 38 h 234"/>
                <a:gd name="T16" fmla="*/ 18 w 41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234">
                  <a:moveTo>
                    <a:pt x="18" y="0"/>
                  </a:moveTo>
                  <a:cubicBezTo>
                    <a:pt x="29" y="36"/>
                    <a:pt x="29" y="36"/>
                    <a:pt x="29" y="3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28" y="181"/>
                    <a:pt x="17" y="234"/>
                  </a:cubicBezTo>
                  <a:cubicBezTo>
                    <a:pt x="17" y="234"/>
                    <a:pt x="41" y="165"/>
                    <a:pt x="24" y="53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54"/>
                    <a:pt x="36" y="41"/>
                    <a:pt x="37" y="38"/>
                  </a:cubicBezTo>
                  <a:cubicBezTo>
                    <a:pt x="37" y="38"/>
                    <a:pt x="28" y="16"/>
                    <a:pt x="18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7956550" y="4324350"/>
              <a:ext cx="39688" cy="26988"/>
            </a:xfrm>
            <a:prstGeom prst="ellipse">
              <a:avLst/>
            </a:pr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9" name="Freeform 52"/>
            <p:cNvSpPr/>
            <p:nvPr/>
          </p:nvSpPr>
          <p:spPr bwMode="auto">
            <a:xfrm>
              <a:off x="8037513" y="4314825"/>
              <a:ext cx="41275" cy="31750"/>
            </a:xfrm>
            <a:custGeom>
              <a:avLst/>
              <a:gdLst>
                <a:gd name="T0" fmla="*/ 20 w 21"/>
                <a:gd name="T1" fmla="*/ 6 h 16"/>
                <a:gd name="T2" fmla="*/ 11 w 21"/>
                <a:gd name="T3" fmla="*/ 15 h 16"/>
                <a:gd name="T4" fmla="*/ 1 w 21"/>
                <a:gd name="T5" fmla="*/ 10 h 16"/>
                <a:gd name="T6" fmla="*/ 9 w 21"/>
                <a:gd name="T7" fmla="*/ 1 h 16"/>
                <a:gd name="T8" fmla="*/ 20 w 21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20" y="6"/>
                  </a:moveTo>
                  <a:cubicBezTo>
                    <a:pt x="21" y="10"/>
                    <a:pt x="17" y="14"/>
                    <a:pt x="11" y="15"/>
                  </a:cubicBezTo>
                  <a:cubicBezTo>
                    <a:pt x="6" y="16"/>
                    <a:pt x="1" y="13"/>
                    <a:pt x="1" y="10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15" y="0"/>
                    <a:pt x="19" y="3"/>
                    <a:pt x="20" y="6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0" name="Freeform 53"/>
            <p:cNvSpPr/>
            <p:nvPr/>
          </p:nvSpPr>
          <p:spPr bwMode="auto">
            <a:xfrm>
              <a:off x="7975600" y="4287838"/>
              <a:ext cx="106363" cy="25400"/>
            </a:xfrm>
            <a:custGeom>
              <a:avLst/>
              <a:gdLst>
                <a:gd name="T0" fmla="*/ 0 w 54"/>
                <a:gd name="T1" fmla="*/ 6 h 13"/>
                <a:gd name="T2" fmla="*/ 54 w 54"/>
                <a:gd name="T3" fmla="*/ 0 h 13"/>
                <a:gd name="T4" fmla="*/ 0 w 54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3">
                  <a:moveTo>
                    <a:pt x="0" y="6"/>
                  </a:moveTo>
                  <a:cubicBezTo>
                    <a:pt x="0" y="6"/>
                    <a:pt x="38" y="1"/>
                    <a:pt x="54" y="0"/>
                  </a:cubicBezTo>
                  <a:cubicBezTo>
                    <a:pt x="54" y="0"/>
                    <a:pt x="29" y="13"/>
                    <a:pt x="0" y="6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1" name="Freeform 54"/>
            <p:cNvSpPr/>
            <p:nvPr/>
          </p:nvSpPr>
          <p:spPr bwMode="auto">
            <a:xfrm>
              <a:off x="6648450" y="3400425"/>
              <a:ext cx="852488" cy="855663"/>
            </a:xfrm>
            <a:custGeom>
              <a:avLst/>
              <a:gdLst>
                <a:gd name="T0" fmla="*/ 198 w 434"/>
                <a:gd name="T1" fmla="*/ 41 h 436"/>
                <a:gd name="T2" fmla="*/ 412 w 434"/>
                <a:gd name="T3" fmla="*/ 256 h 436"/>
                <a:gd name="T4" fmla="*/ 281 w 434"/>
                <a:gd name="T5" fmla="*/ 404 h 436"/>
                <a:gd name="T6" fmla="*/ 31 w 434"/>
                <a:gd name="T7" fmla="*/ 180 h 436"/>
                <a:gd name="T8" fmla="*/ 81 w 434"/>
                <a:gd name="T9" fmla="*/ 55 h 436"/>
                <a:gd name="T10" fmla="*/ 198 w 434"/>
                <a:gd name="T11" fmla="*/ 41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436">
                  <a:moveTo>
                    <a:pt x="198" y="41"/>
                  </a:moveTo>
                  <a:cubicBezTo>
                    <a:pt x="198" y="41"/>
                    <a:pt x="391" y="198"/>
                    <a:pt x="412" y="256"/>
                  </a:cubicBezTo>
                  <a:cubicBezTo>
                    <a:pt x="434" y="314"/>
                    <a:pt x="324" y="381"/>
                    <a:pt x="281" y="404"/>
                  </a:cubicBezTo>
                  <a:cubicBezTo>
                    <a:pt x="218" y="436"/>
                    <a:pt x="36" y="199"/>
                    <a:pt x="31" y="180"/>
                  </a:cubicBezTo>
                  <a:cubicBezTo>
                    <a:pt x="25" y="161"/>
                    <a:pt x="0" y="109"/>
                    <a:pt x="81" y="55"/>
                  </a:cubicBezTo>
                  <a:cubicBezTo>
                    <a:pt x="162" y="0"/>
                    <a:pt x="198" y="41"/>
                    <a:pt x="198" y="4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" name="Freeform 55"/>
            <p:cNvSpPr/>
            <p:nvPr/>
          </p:nvSpPr>
          <p:spPr bwMode="auto">
            <a:xfrm>
              <a:off x="6438900" y="3236913"/>
              <a:ext cx="709613" cy="947738"/>
            </a:xfrm>
            <a:custGeom>
              <a:avLst/>
              <a:gdLst>
                <a:gd name="T0" fmla="*/ 261 w 361"/>
                <a:gd name="T1" fmla="*/ 421 h 483"/>
                <a:gd name="T2" fmla="*/ 181 w 361"/>
                <a:gd name="T3" fmla="*/ 296 h 483"/>
                <a:gd name="T4" fmla="*/ 285 w 361"/>
                <a:gd name="T5" fmla="*/ 238 h 483"/>
                <a:gd name="T6" fmla="*/ 257 w 361"/>
                <a:gd name="T7" fmla="*/ 219 h 483"/>
                <a:gd name="T8" fmla="*/ 332 w 361"/>
                <a:gd name="T9" fmla="*/ 173 h 483"/>
                <a:gd name="T10" fmla="*/ 314 w 361"/>
                <a:gd name="T11" fmla="*/ 160 h 483"/>
                <a:gd name="T12" fmla="*/ 355 w 361"/>
                <a:gd name="T13" fmla="*/ 123 h 483"/>
                <a:gd name="T14" fmla="*/ 321 w 361"/>
                <a:gd name="T15" fmla="*/ 114 h 483"/>
                <a:gd name="T16" fmla="*/ 270 w 361"/>
                <a:gd name="T17" fmla="*/ 18 h 483"/>
                <a:gd name="T18" fmla="*/ 213 w 361"/>
                <a:gd name="T19" fmla="*/ 78 h 483"/>
                <a:gd name="T20" fmla="*/ 104 w 361"/>
                <a:gd name="T21" fmla="*/ 79 h 483"/>
                <a:gd name="T22" fmla="*/ 156 w 361"/>
                <a:gd name="T23" fmla="*/ 127 h 483"/>
                <a:gd name="T24" fmla="*/ 57 w 361"/>
                <a:gd name="T25" fmla="*/ 314 h 483"/>
                <a:gd name="T26" fmla="*/ 6 w 361"/>
                <a:gd name="T27" fmla="*/ 325 h 483"/>
                <a:gd name="T28" fmla="*/ 58 w 361"/>
                <a:gd name="T29" fmla="*/ 344 h 483"/>
                <a:gd name="T30" fmla="*/ 56 w 361"/>
                <a:gd name="T31" fmla="*/ 385 h 483"/>
                <a:gd name="T32" fmla="*/ 75 w 361"/>
                <a:gd name="T33" fmla="*/ 357 h 483"/>
                <a:gd name="T34" fmla="*/ 216 w 361"/>
                <a:gd name="T35" fmla="*/ 419 h 483"/>
                <a:gd name="T36" fmla="*/ 216 w 361"/>
                <a:gd name="T37" fmla="*/ 472 h 483"/>
                <a:gd name="T38" fmla="*/ 238 w 361"/>
                <a:gd name="T39" fmla="*/ 444 h 483"/>
                <a:gd name="T40" fmla="*/ 259 w 361"/>
                <a:gd name="T41" fmla="*/ 473 h 483"/>
                <a:gd name="T42" fmla="*/ 261 w 361"/>
                <a:gd name="T43" fmla="*/ 42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483">
                  <a:moveTo>
                    <a:pt x="261" y="421"/>
                  </a:moveTo>
                  <a:cubicBezTo>
                    <a:pt x="261" y="421"/>
                    <a:pt x="233" y="314"/>
                    <a:pt x="181" y="296"/>
                  </a:cubicBezTo>
                  <a:cubicBezTo>
                    <a:pt x="181" y="296"/>
                    <a:pt x="285" y="260"/>
                    <a:pt x="285" y="238"/>
                  </a:cubicBezTo>
                  <a:cubicBezTo>
                    <a:pt x="285" y="216"/>
                    <a:pt x="257" y="219"/>
                    <a:pt x="257" y="219"/>
                  </a:cubicBezTo>
                  <a:cubicBezTo>
                    <a:pt x="257" y="219"/>
                    <a:pt x="332" y="186"/>
                    <a:pt x="332" y="173"/>
                  </a:cubicBezTo>
                  <a:cubicBezTo>
                    <a:pt x="331" y="159"/>
                    <a:pt x="314" y="160"/>
                    <a:pt x="314" y="160"/>
                  </a:cubicBezTo>
                  <a:cubicBezTo>
                    <a:pt x="314" y="160"/>
                    <a:pt x="361" y="142"/>
                    <a:pt x="355" y="123"/>
                  </a:cubicBezTo>
                  <a:cubicBezTo>
                    <a:pt x="349" y="104"/>
                    <a:pt x="321" y="114"/>
                    <a:pt x="321" y="114"/>
                  </a:cubicBezTo>
                  <a:cubicBezTo>
                    <a:pt x="321" y="114"/>
                    <a:pt x="353" y="37"/>
                    <a:pt x="270" y="18"/>
                  </a:cubicBezTo>
                  <a:cubicBezTo>
                    <a:pt x="187" y="0"/>
                    <a:pt x="192" y="58"/>
                    <a:pt x="213" y="78"/>
                  </a:cubicBezTo>
                  <a:cubicBezTo>
                    <a:pt x="213" y="78"/>
                    <a:pt x="148" y="41"/>
                    <a:pt x="104" y="79"/>
                  </a:cubicBezTo>
                  <a:cubicBezTo>
                    <a:pt x="60" y="117"/>
                    <a:pt x="156" y="127"/>
                    <a:pt x="156" y="127"/>
                  </a:cubicBezTo>
                  <a:cubicBezTo>
                    <a:pt x="156" y="127"/>
                    <a:pt x="21" y="219"/>
                    <a:pt x="57" y="314"/>
                  </a:cubicBezTo>
                  <a:cubicBezTo>
                    <a:pt x="57" y="314"/>
                    <a:pt x="12" y="300"/>
                    <a:pt x="6" y="325"/>
                  </a:cubicBezTo>
                  <a:cubicBezTo>
                    <a:pt x="0" y="350"/>
                    <a:pt x="58" y="344"/>
                    <a:pt x="58" y="344"/>
                  </a:cubicBezTo>
                  <a:cubicBezTo>
                    <a:pt x="58" y="344"/>
                    <a:pt x="25" y="374"/>
                    <a:pt x="56" y="385"/>
                  </a:cubicBezTo>
                  <a:cubicBezTo>
                    <a:pt x="87" y="396"/>
                    <a:pt x="75" y="357"/>
                    <a:pt x="75" y="357"/>
                  </a:cubicBezTo>
                  <a:cubicBezTo>
                    <a:pt x="75" y="357"/>
                    <a:pt x="104" y="404"/>
                    <a:pt x="216" y="419"/>
                  </a:cubicBezTo>
                  <a:cubicBezTo>
                    <a:pt x="216" y="419"/>
                    <a:pt x="197" y="468"/>
                    <a:pt x="216" y="472"/>
                  </a:cubicBezTo>
                  <a:cubicBezTo>
                    <a:pt x="235" y="476"/>
                    <a:pt x="238" y="444"/>
                    <a:pt x="238" y="444"/>
                  </a:cubicBezTo>
                  <a:cubicBezTo>
                    <a:pt x="238" y="444"/>
                    <a:pt x="241" y="483"/>
                    <a:pt x="259" y="473"/>
                  </a:cubicBezTo>
                  <a:cubicBezTo>
                    <a:pt x="277" y="464"/>
                    <a:pt x="261" y="437"/>
                    <a:pt x="261" y="421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3" name="Freeform 56"/>
            <p:cNvSpPr/>
            <p:nvPr/>
          </p:nvSpPr>
          <p:spPr bwMode="auto">
            <a:xfrm>
              <a:off x="7129463" y="3703638"/>
              <a:ext cx="187325" cy="117475"/>
            </a:xfrm>
            <a:custGeom>
              <a:avLst/>
              <a:gdLst>
                <a:gd name="T0" fmla="*/ 0 w 95"/>
                <a:gd name="T1" fmla="*/ 12 h 60"/>
                <a:gd name="T2" fmla="*/ 42 w 95"/>
                <a:gd name="T3" fmla="*/ 42 h 60"/>
                <a:gd name="T4" fmla="*/ 73 w 95"/>
                <a:gd name="T5" fmla="*/ 30 h 60"/>
                <a:gd name="T6" fmla="*/ 56 w 95"/>
                <a:gd name="T7" fmla="*/ 60 h 60"/>
                <a:gd name="T8" fmla="*/ 79 w 95"/>
                <a:gd name="T9" fmla="*/ 23 h 60"/>
                <a:gd name="T10" fmla="*/ 36 w 95"/>
                <a:gd name="T11" fmla="*/ 36 h 60"/>
                <a:gd name="T12" fmla="*/ 0 w 95"/>
                <a:gd name="T13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0">
                  <a:moveTo>
                    <a:pt x="0" y="12"/>
                  </a:moveTo>
                  <a:cubicBezTo>
                    <a:pt x="0" y="12"/>
                    <a:pt x="28" y="50"/>
                    <a:pt x="42" y="42"/>
                  </a:cubicBezTo>
                  <a:cubicBezTo>
                    <a:pt x="56" y="35"/>
                    <a:pt x="62" y="17"/>
                    <a:pt x="73" y="30"/>
                  </a:cubicBezTo>
                  <a:cubicBezTo>
                    <a:pt x="83" y="44"/>
                    <a:pt x="56" y="60"/>
                    <a:pt x="56" y="60"/>
                  </a:cubicBezTo>
                  <a:cubicBezTo>
                    <a:pt x="56" y="60"/>
                    <a:pt x="95" y="46"/>
                    <a:pt x="79" y="23"/>
                  </a:cubicBezTo>
                  <a:cubicBezTo>
                    <a:pt x="64" y="0"/>
                    <a:pt x="45" y="40"/>
                    <a:pt x="36" y="36"/>
                  </a:cubicBezTo>
                  <a:cubicBezTo>
                    <a:pt x="27" y="3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4" name="Freeform 57"/>
            <p:cNvSpPr/>
            <p:nvPr/>
          </p:nvSpPr>
          <p:spPr bwMode="auto">
            <a:xfrm>
              <a:off x="7029450" y="3798888"/>
              <a:ext cx="71438" cy="66675"/>
            </a:xfrm>
            <a:custGeom>
              <a:avLst/>
              <a:gdLst>
                <a:gd name="T0" fmla="*/ 26 w 36"/>
                <a:gd name="T1" fmla="*/ 8 h 34"/>
                <a:gd name="T2" fmla="*/ 32 w 36"/>
                <a:gd name="T3" fmla="*/ 29 h 34"/>
                <a:gd name="T4" fmla="*/ 10 w 36"/>
                <a:gd name="T5" fmla="*/ 26 h 34"/>
                <a:gd name="T6" fmla="*/ 5 w 36"/>
                <a:gd name="T7" fmla="*/ 5 h 34"/>
                <a:gd name="T8" fmla="*/ 26 w 36"/>
                <a:gd name="T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4">
                  <a:moveTo>
                    <a:pt x="26" y="8"/>
                  </a:moveTo>
                  <a:cubicBezTo>
                    <a:pt x="34" y="14"/>
                    <a:pt x="36" y="24"/>
                    <a:pt x="32" y="29"/>
                  </a:cubicBezTo>
                  <a:cubicBezTo>
                    <a:pt x="27" y="34"/>
                    <a:pt x="17" y="33"/>
                    <a:pt x="10" y="26"/>
                  </a:cubicBezTo>
                  <a:cubicBezTo>
                    <a:pt x="3" y="19"/>
                    <a:pt x="0" y="10"/>
                    <a:pt x="5" y="5"/>
                  </a:cubicBezTo>
                  <a:cubicBezTo>
                    <a:pt x="9" y="0"/>
                    <a:pt x="19" y="1"/>
                    <a:pt x="26" y="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5" name="Freeform 58"/>
            <p:cNvSpPr/>
            <p:nvPr/>
          </p:nvSpPr>
          <p:spPr bwMode="auto">
            <a:xfrm>
              <a:off x="7162800" y="3667125"/>
              <a:ext cx="71438" cy="68263"/>
            </a:xfrm>
            <a:custGeom>
              <a:avLst/>
              <a:gdLst>
                <a:gd name="T0" fmla="*/ 27 w 36"/>
                <a:gd name="T1" fmla="*/ 8 h 35"/>
                <a:gd name="T2" fmla="*/ 32 w 36"/>
                <a:gd name="T3" fmla="*/ 30 h 35"/>
                <a:gd name="T4" fmla="*/ 10 w 36"/>
                <a:gd name="T5" fmla="*/ 27 h 35"/>
                <a:gd name="T6" fmla="*/ 5 w 36"/>
                <a:gd name="T7" fmla="*/ 5 h 35"/>
                <a:gd name="T8" fmla="*/ 27 w 36"/>
                <a:gd name="T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7" y="8"/>
                  </a:moveTo>
                  <a:cubicBezTo>
                    <a:pt x="34" y="15"/>
                    <a:pt x="36" y="25"/>
                    <a:pt x="32" y="30"/>
                  </a:cubicBezTo>
                  <a:cubicBezTo>
                    <a:pt x="27" y="35"/>
                    <a:pt x="18" y="33"/>
                    <a:pt x="10" y="27"/>
                  </a:cubicBezTo>
                  <a:cubicBezTo>
                    <a:pt x="3" y="20"/>
                    <a:pt x="0" y="11"/>
                    <a:pt x="5" y="5"/>
                  </a:cubicBezTo>
                  <a:cubicBezTo>
                    <a:pt x="9" y="0"/>
                    <a:pt x="19" y="2"/>
                    <a:pt x="27" y="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6" name="Freeform 59"/>
            <p:cNvSpPr/>
            <p:nvPr/>
          </p:nvSpPr>
          <p:spPr bwMode="auto">
            <a:xfrm>
              <a:off x="6953250" y="3724275"/>
              <a:ext cx="74613" cy="87313"/>
            </a:xfrm>
            <a:custGeom>
              <a:avLst/>
              <a:gdLst>
                <a:gd name="T0" fmla="*/ 38 w 38"/>
                <a:gd name="T1" fmla="*/ 0 h 45"/>
                <a:gd name="T2" fmla="*/ 9 w 38"/>
                <a:gd name="T3" fmla="*/ 45 h 45"/>
                <a:gd name="T4" fmla="*/ 38 w 38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5">
                  <a:moveTo>
                    <a:pt x="38" y="0"/>
                  </a:moveTo>
                  <a:cubicBezTo>
                    <a:pt x="38" y="0"/>
                    <a:pt x="0" y="4"/>
                    <a:pt x="9" y="45"/>
                  </a:cubicBezTo>
                  <a:cubicBezTo>
                    <a:pt x="9" y="45"/>
                    <a:pt x="24" y="11"/>
                    <a:pt x="38" y="0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7" name="Freeform 60"/>
            <p:cNvSpPr/>
            <p:nvPr/>
          </p:nvSpPr>
          <p:spPr bwMode="auto">
            <a:xfrm>
              <a:off x="7091363" y="3575050"/>
              <a:ext cx="101600" cy="69850"/>
            </a:xfrm>
            <a:custGeom>
              <a:avLst/>
              <a:gdLst>
                <a:gd name="T0" fmla="*/ 52 w 52"/>
                <a:gd name="T1" fmla="*/ 24 h 36"/>
                <a:gd name="T2" fmla="*/ 0 w 52"/>
                <a:gd name="T3" fmla="*/ 36 h 36"/>
                <a:gd name="T4" fmla="*/ 52 w 52"/>
                <a:gd name="T5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36">
                  <a:moveTo>
                    <a:pt x="52" y="24"/>
                  </a:moveTo>
                  <a:cubicBezTo>
                    <a:pt x="52" y="24"/>
                    <a:pt x="22" y="0"/>
                    <a:pt x="0" y="36"/>
                  </a:cubicBezTo>
                  <a:cubicBezTo>
                    <a:pt x="0" y="36"/>
                    <a:pt x="35" y="22"/>
                    <a:pt x="52" y="24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8" name="Freeform 61"/>
            <p:cNvSpPr/>
            <p:nvPr/>
          </p:nvSpPr>
          <p:spPr bwMode="auto">
            <a:xfrm>
              <a:off x="7050088" y="3840163"/>
              <a:ext cx="309563" cy="209550"/>
            </a:xfrm>
            <a:custGeom>
              <a:avLst/>
              <a:gdLst>
                <a:gd name="T0" fmla="*/ 135 w 158"/>
                <a:gd name="T1" fmla="*/ 102 h 107"/>
                <a:gd name="T2" fmla="*/ 124 w 158"/>
                <a:gd name="T3" fmla="*/ 0 h 107"/>
                <a:gd name="T4" fmla="*/ 0 w 158"/>
                <a:gd name="T5" fmla="*/ 71 h 107"/>
                <a:gd name="T6" fmla="*/ 39 w 158"/>
                <a:gd name="T7" fmla="*/ 107 h 107"/>
                <a:gd name="T8" fmla="*/ 135 w 158"/>
                <a:gd name="T9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07">
                  <a:moveTo>
                    <a:pt x="135" y="102"/>
                  </a:moveTo>
                  <a:cubicBezTo>
                    <a:pt x="158" y="59"/>
                    <a:pt x="124" y="0"/>
                    <a:pt x="124" y="0"/>
                  </a:cubicBezTo>
                  <a:cubicBezTo>
                    <a:pt x="98" y="16"/>
                    <a:pt x="0" y="71"/>
                    <a:pt x="0" y="71"/>
                  </a:cubicBezTo>
                  <a:cubicBezTo>
                    <a:pt x="0" y="71"/>
                    <a:pt x="17" y="91"/>
                    <a:pt x="39" y="107"/>
                  </a:cubicBezTo>
                  <a:cubicBezTo>
                    <a:pt x="58" y="93"/>
                    <a:pt x="97" y="72"/>
                    <a:pt x="135" y="102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9" name="Freeform 62"/>
            <p:cNvSpPr/>
            <p:nvPr/>
          </p:nvSpPr>
          <p:spPr bwMode="auto">
            <a:xfrm>
              <a:off x="7126288" y="3981450"/>
              <a:ext cx="188913" cy="133350"/>
            </a:xfrm>
            <a:custGeom>
              <a:avLst/>
              <a:gdLst>
                <a:gd name="T0" fmla="*/ 0 w 96"/>
                <a:gd name="T1" fmla="*/ 35 h 68"/>
                <a:gd name="T2" fmla="*/ 77 w 96"/>
                <a:gd name="T3" fmla="*/ 52 h 68"/>
                <a:gd name="T4" fmla="*/ 96 w 96"/>
                <a:gd name="T5" fmla="*/ 30 h 68"/>
                <a:gd name="T6" fmla="*/ 0 w 96"/>
                <a:gd name="T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68">
                  <a:moveTo>
                    <a:pt x="0" y="35"/>
                  </a:moveTo>
                  <a:cubicBezTo>
                    <a:pt x="24" y="53"/>
                    <a:pt x="55" y="68"/>
                    <a:pt x="77" y="52"/>
                  </a:cubicBezTo>
                  <a:cubicBezTo>
                    <a:pt x="86" y="46"/>
                    <a:pt x="92" y="38"/>
                    <a:pt x="96" y="30"/>
                  </a:cubicBezTo>
                  <a:cubicBezTo>
                    <a:pt x="58" y="0"/>
                    <a:pt x="19" y="21"/>
                    <a:pt x="0" y="35"/>
                  </a:cubicBezTo>
                  <a:close/>
                </a:path>
              </a:pathLst>
            </a:custGeom>
            <a:solidFill>
              <a:srgbClr val="EDA6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63"/>
            <p:cNvSpPr/>
            <p:nvPr/>
          </p:nvSpPr>
          <p:spPr bwMode="auto">
            <a:xfrm>
              <a:off x="6727825" y="3970338"/>
              <a:ext cx="273050" cy="222250"/>
            </a:xfrm>
            <a:custGeom>
              <a:avLst/>
              <a:gdLst>
                <a:gd name="T0" fmla="*/ 115 w 139"/>
                <a:gd name="T1" fmla="*/ 14 h 113"/>
                <a:gd name="T2" fmla="*/ 43 w 139"/>
                <a:gd name="T3" fmla="*/ 21 h 113"/>
                <a:gd name="T4" fmla="*/ 126 w 139"/>
                <a:gd name="T5" fmla="*/ 70 h 113"/>
                <a:gd name="T6" fmla="*/ 115 w 139"/>
                <a:gd name="T7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3">
                  <a:moveTo>
                    <a:pt x="115" y="14"/>
                  </a:moveTo>
                  <a:cubicBezTo>
                    <a:pt x="100" y="5"/>
                    <a:pt x="69" y="0"/>
                    <a:pt x="43" y="21"/>
                  </a:cubicBezTo>
                  <a:cubicBezTo>
                    <a:pt x="0" y="56"/>
                    <a:pt x="102" y="113"/>
                    <a:pt x="126" y="70"/>
                  </a:cubicBezTo>
                  <a:cubicBezTo>
                    <a:pt x="139" y="48"/>
                    <a:pt x="125" y="20"/>
                    <a:pt x="115" y="1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64"/>
            <p:cNvSpPr/>
            <p:nvPr/>
          </p:nvSpPr>
          <p:spPr bwMode="auto">
            <a:xfrm>
              <a:off x="6081713" y="3343275"/>
              <a:ext cx="287338" cy="309563"/>
            </a:xfrm>
            <a:custGeom>
              <a:avLst/>
              <a:gdLst>
                <a:gd name="T0" fmla="*/ 100 w 146"/>
                <a:gd name="T1" fmla="*/ 133 h 158"/>
                <a:gd name="T2" fmla="*/ 58 w 146"/>
                <a:gd name="T3" fmla="*/ 153 h 158"/>
                <a:gd name="T4" fmla="*/ 55 w 146"/>
                <a:gd name="T5" fmla="*/ 126 h 158"/>
                <a:gd name="T6" fmla="*/ 14 w 146"/>
                <a:gd name="T7" fmla="*/ 82 h 158"/>
                <a:gd name="T8" fmla="*/ 22 w 146"/>
                <a:gd name="T9" fmla="*/ 51 h 158"/>
                <a:gd name="T10" fmla="*/ 33 w 146"/>
                <a:gd name="T11" fmla="*/ 16 h 158"/>
                <a:gd name="T12" fmla="*/ 67 w 146"/>
                <a:gd name="T13" fmla="*/ 16 h 158"/>
                <a:gd name="T14" fmla="*/ 83 w 146"/>
                <a:gd name="T15" fmla="*/ 3 h 158"/>
                <a:gd name="T16" fmla="*/ 144 w 146"/>
                <a:gd name="T17" fmla="*/ 75 h 158"/>
                <a:gd name="T18" fmla="*/ 100 w 146"/>
                <a:gd name="T19" fmla="*/ 13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58">
                  <a:moveTo>
                    <a:pt x="100" y="133"/>
                  </a:moveTo>
                  <a:cubicBezTo>
                    <a:pt x="100" y="133"/>
                    <a:pt x="71" y="158"/>
                    <a:pt x="58" y="153"/>
                  </a:cubicBezTo>
                  <a:cubicBezTo>
                    <a:pt x="44" y="148"/>
                    <a:pt x="55" y="126"/>
                    <a:pt x="55" y="126"/>
                  </a:cubicBezTo>
                  <a:cubicBezTo>
                    <a:pt x="55" y="126"/>
                    <a:pt x="25" y="82"/>
                    <a:pt x="14" y="82"/>
                  </a:cubicBezTo>
                  <a:cubicBezTo>
                    <a:pt x="2" y="82"/>
                    <a:pt x="0" y="58"/>
                    <a:pt x="22" y="51"/>
                  </a:cubicBezTo>
                  <a:cubicBezTo>
                    <a:pt x="22" y="51"/>
                    <a:pt x="25" y="20"/>
                    <a:pt x="33" y="16"/>
                  </a:cubicBezTo>
                  <a:cubicBezTo>
                    <a:pt x="44" y="10"/>
                    <a:pt x="67" y="16"/>
                    <a:pt x="67" y="16"/>
                  </a:cubicBezTo>
                  <a:cubicBezTo>
                    <a:pt x="67" y="16"/>
                    <a:pt x="71" y="0"/>
                    <a:pt x="83" y="3"/>
                  </a:cubicBezTo>
                  <a:cubicBezTo>
                    <a:pt x="95" y="5"/>
                    <a:pt x="142" y="48"/>
                    <a:pt x="144" y="75"/>
                  </a:cubicBezTo>
                  <a:cubicBezTo>
                    <a:pt x="146" y="102"/>
                    <a:pt x="100" y="133"/>
                    <a:pt x="100" y="133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Freeform 65"/>
            <p:cNvSpPr/>
            <p:nvPr/>
          </p:nvSpPr>
          <p:spPr bwMode="auto">
            <a:xfrm>
              <a:off x="6240463" y="3487738"/>
              <a:ext cx="1000125" cy="981075"/>
            </a:xfrm>
            <a:custGeom>
              <a:avLst/>
              <a:gdLst>
                <a:gd name="T0" fmla="*/ 484 w 509"/>
                <a:gd name="T1" fmla="*/ 419 h 500"/>
                <a:gd name="T2" fmla="*/ 330 w 509"/>
                <a:gd name="T3" fmla="*/ 190 h 500"/>
                <a:gd name="T4" fmla="*/ 53 w 509"/>
                <a:gd name="T5" fmla="*/ 4 h 500"/>
                <a:gd name="T6" fmla="*/ 4 w 509"/>
                <a:gd name="T7" fmla="*/ 70 h 500"/>
                <a:gd name="T8" fmla="*/ 291 w 509"/>
                <a:gd name="T9" fmla="*/ 233 h 500"/>
                <a:gd name="T10" fmla="*/ 480 w 509"/>
                <a:gd name="T11" fmla="*/ 494 h 500"/>
                <a:gd name="T12" fmla="*/ 484 w 509"/>
                <a:gd name="T13" fmla="*/ 41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500">
                  <a:moveTo>
                    <a:pt x="484" y="419"/>
                  </a:moveTo>
                  <a:cubicBezTo>
                    <a:pt x="484" y="419"/>
                    <a:pt x="399" y="249"/>
                    <a:pt x="330" y="190"/>
                  </a:cubicBezTo>
                  <a:cubicBezTo>
                    <a:pt x="275" y="143"/>
                    <a:pt x="121" y="32"/>
                    <a:pt x="53" y="4"/>
                  </a:cubicBezTo>
                  <a:cubicBezTo>
                    <a:pt x="53" y="4"/>
                    <a:pt x="0" y="0"/>
                    <a:pt x="4" y="70"/>
                  </a:cubicBezTo>
                  <a:cubicBezTo>
                    <a:pt x="4" y="70"/>
                    <a:pt x="214" y="171"/>
                    <a:pt x="291" y="233"/>
                  </a:cubicBezTo>
                  <a:cubicBezTo>
                    <a:pt x="377" y="302"/>
                    <a:pt x="430" y="482"/>
                    <a:pt x="480" y="494"/>
                  </a:cubicBezTo>
                  <a:cubicBezTo>
                    <a:pt x="509" y="500"/>
                    <a:pt x="484" y="419"/>
                    <a:pt x="484" y="419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Freeform 66"/>
            <p:cNvSpPr/>
            <p:nvPr/>
          </p:nvSpPr>
          <p:spPr bwMode="auto">
            <a:xfrm>
              <a:off x="5508625" y="4189413"/>
              <a:ext cx="138113" cy="842963"/>
            </a:xfrm>
            <a:custGeom>
              <a:avLst/>
              <a:gdLst>
                <a:gd name="T0" fmla="*/ 45 w 70"/>
                <a:gd name="T1" fmla="*/ 0 h 430"/>
                <a:gd name="T2" fmla="*/ 70 w 70"/>
                <a:gd name="T3" fmla="*/ 430 h 430"/>
                <a:gd name="T4" fmla="*/ 45 w 70"/>
                <a:gd name="T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430">
                  <a:moveTo>
                    <a:pt x="45" y="0"/>
                  </a:moveTo>
                  <a:cubicBezTo>
                    <a:pt x="45" y="0"/>
                    <a:pt x="0" y="194"/>
                    <a:pt x="70" y="430"/>
                  </a:cubicBezTo>
                  <a:cubicBezTo>
                    <a:pt x="70" y="430"/>
                    <a:pt x="28" y="129"/>
                    <a:pt x="45" y="0"/>
                  </a:cubicBez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Freeform 67"/>
            <p:cNvSpPr/>
            <p:nvPr/>
          </p:nvSpPr>
          <p:spPr bwMode="auto">
            <a:xfrm>
              <a:off x="5621338" y="4457700"/>
              <a:ext cx="103188" cy="652463"/>
            </a:xfrm>
            <a:custGeom>
              <a:avLst/>
              <a:gdLst>
                <a:gd name="T0" fmla="*/ 36 w 53"/>
                <a:gd name="T1" fmla="*/ 0 h 332"/>
                <a:gd name="T2" fmla="*/ 53 w 53"/>
                <a:gd name="T3" fmla="*/ 332 h 332"/>
                <a:gd name="T4" fmla="*/ 36 w 53"/>
                <a:gd name="T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332">
                  <a:moveTo>
                    <a:pt x="36" y="0"/>
                  </a:moveTo>
                  <a:cubicBezTo>
                    <a:pt x="36" y="0"/>
                    <a:pt x="0" y="149"/>
                    <a:pt x="53" y="332"/>
                  </a:cubicBezTo>
                  <a:cubicBezTo>
                    <a:pt x="53" y="332"/>
                    <a:pt x="22" y="100"/>
                    <a:pt x="36" y="0"/>
                  </a:cubicBez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99505" y="946150"/>
            <a:ext cx="1431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相关概念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505" y="1610360"/>
            <a:ext cx="143192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1400" b="1">
                <a:solidFill>
                  <a:schemeClr val="accent4"/>
                </a:solidFill>
                <a:effectLst/>
              </a:rPr>
              <a:t>Sentinel</a:t>
            </a:r>
            <a:r>
              <a:rPr lang="zh-CN" altLang="en-US" sz="1400" b="1">
                <a:solidFill>
                  <a:schemeClr val="accent4"/>
                </a:solidFill>
                <a:effectLst/>
              </a:rPr>
              <a:t>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99505" y="2265045"/>
            <a:ext cx="1431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封装原理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99505" y="2901950"/>
            <a:ext cx="143192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400" b="1">
                <a:solidFill>
                  <a:schemeClr val="accent4"/>
                </a:solidFill>
                <a:effectLst/>
              </a:rPr>
              <a:t>如何使用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43976" y="125652"/>
            <a:ext cx="265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1.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相关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概念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--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降级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可选过程 36"/>
          <p:cNvSpPr/>
          <p:nvPr/>
        </p:nvSpPr>
        <p:spPr>
          <a:xfrm>
            <a:off x="4195445" y="817245"/>
            <a:ext cx="4547235" cy="5124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ym typeface="+mn-ea"/>
              </a:rPr>
              <a:t>负责人小李准备晚上</a:t>
            </a:r>
            <a:r>
              <a:rPr lang="en-US" altLang="zh-CN" sz="1200" dirty="0">
                <a:sym typeface="+mn-ea"/>
              </a:rPr>
              <a:t>8</a:t>
            </a:r>
            <a:r>
              <a:rPr lang="zh-CN" altLang="en-US" sz="1200" dirty="0">
                <a:sym typeface="+mn-ea"/>
              </a:rPr>
              <a:t>点做活动，比如这个页面上的东西免费送</a:t>
            </a:r>
            <a:endParaRPr lang="zh-CN" altLang="en-US" sz="1200"/>
          </a:p>
        </p:txBody>
      </p:sp>
      <p:cxnSp>
        <p:nvCxnSpPr>
          <p:cNvPr id="38" name="直接连接符 37"/>
          <p:cNvCxnSpPr/>
          <p:nvPr/>
        </p:nvCxnSpPr>
        <p:spPr>
          <a:xfrm>
            <a:off x="3880485" y="763905"/>
            <a:ext cx="10795" cy="429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4195445" y="1806575"/>
            <a:ext cx="4547235" cy="512445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晚上</a:t>
            </a:r>
            <a:r>
              <a:rPr lang="en-US" altLang="zh-CN" sz="1200">
                <a:solidFill>
                  <a:schemeClr val="bg1"/>
                </a:solidFill>
              </a:rPr>
              <a:t>8</a:t>
            </a:r>
            <a:r>
              <a:rPr lang="zh-CN" altLang="en-US" sz="1200">
                <a:solidFill>
                  <a:schemeClr val="bg1"/>
                </a:solidFill>
              </a:rPr>
              <a:t>点时，该页面可能访问量特别大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45" y="817245"/>
            <a:ext cx="3253740" cy="3989705"/>
          </a:xfrm>
          <a:prstGeom prst="rect">
            <a:avLst/>
          </a:prstGeom>
        </p:spPr>
      </p:pic>
      <p:sp>
        <p:nvSpPr>
          <p:cNvPr id="41" name="流程图: 可选过程 40"/>
          <p:cNvSpPr/>
          <p:nvPr/>
        </p:nvSpPr>
        <p:spPr>
          <a:xfrm>
            <a:off x="4195445" y="2806700"/>
            <a:ext cx="4547235" cy="51244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为了让页面能快速显示</a:t>
            </a:r>
          </a:p>
          <a:p>
            <a:pPr algn="ctr"/>
            <a:r>
              <a:rPr lang="zh-CN" altLang="en-US" sz="1200"/>
              <a:t>负责人小李决定让推荐产品不显示，仅显示做活动的产品</a:t>
            </a:r>
          </a:p>
        </p:txBody>
      </p:sp>
      <p:sp>
        <p:nvSpPr>
          <p:cNvPr id="42" name="下箭头 41"/>
          <p:cNvSpPr/>
          <p:nvPr/>
        </p:nvSpPr>
        <p:spPr>
          <a:xfrm>
            <a:off x="6320155" y="1411605"/>
            <a:ext cx="297815" cy="31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6320155" y="2415540"/>
            <a:ext cx="297815" cy="31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195445" y="4170045"/>
            <a:ext cx="4368165" cy="5067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何为降级？</a:t>
            </a:r>
            <a:endParaRPr lang="zh-CN" altLang="en-US" dirty="0"/>
          </a:p>
          <a:p>
            <a:r>
              <a:rPr lang="zh-CN" altLang="en-US" dirty="0"/>
              <a:t>主动牺牲非核心业务，以换取核心业务的运行。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43976" y="125652"/>
            <a:ext cx="265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1.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相关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概念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--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熔断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294505" y="4081145"/>
            <a:ext cx="4368165" cy="5067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何为熔断？</a:t>
            </a:r>
            <a:endParaRPr lang="zh-CN" altLang="en-US" dirty="0"/>
          </a:p>
          <a:p>
            <a:r>
              <a:rPr lang="zh-CN" altLang="en-US" dirty="0"/>
              <a:t>根据预设规则，被动快速返回</a:t>
            </a:r>
            <a:r>
              <a:rPr lang="en-US" altLang="zh-CN" dirty="0"/>
              <a:t>(</a:t>
            </a:r>
            <a:r>
              <a:rPr lang="zh-CN" altLang="en-US" dirty="0"/>
              <a:t>不调用下级服务</a:t>
            </a:r>
            <a:r>
              <a:rPr lang="en-US" altLang="zh-CN" dirty="0"/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3659505" y="831215"/>
            <a:ext cx="342900" cy="371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短信服务商</a:t>
            </a:r>
          </a:p>
        </p:txBody>
      </p:sp>
      <p:sp>
        <p:nvSpPr>
          <p:cNvPr id="3" name="矩形 2"/>
          <p:cNvSpPr/>
          <p:nvPr/>
        </p:nvSpPr>
        <p:spPr>
          <a:xfrm>
            <a:off x="353060" y="90360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5</a:t>
            </a:r>
            <a:r>
              <a:rPr lang="zh-CN" altLang="en-US"/>
              <a:t>秒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1530985" y="1769110"/>
            <a:ext cx="21450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548130" y="1207135"/>
            <a:ext cx="21113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11070" y="96901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49145" y="121793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超时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异常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53060" y="165417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7</a:t>
            </a:r>
            <a:r>
              <a:rPr lang="zh-CN" altLang="en-US"/>
              <a:t>秒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11070" y="163195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11070" y="19443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正常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548130" y="1103630"/>
            <a:ext cx="21450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497965" y="1933575"/>
            <a:ext cx="21113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060" y="236918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8</a:t>
            </a:r>
            <a:r>
              <a:rPr lang="zh-CN" altLang="en-US"/>
              <a:t>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11070" y="236918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49145" y="268224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超时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异常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531620" y="2682240"/>
            <a:ext cx="21113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497965" y="2495550"/>
            <a:ext cx="21450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3060" y="306006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9</a:t>
            </a:r>
            <a:r>
              <a:rPr lang="zh-CN" altLang="en-US"/>
              <a:t>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11070" y="30600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06295" y="3373120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超时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异常</a:t>
            </a:r>
            <a:endParaRPr lang="zh-CN" altLang="en-US" sz="1200" dirty="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1531620" y="3373120"/>
            <a:ext cx="211137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497965" y="3186430"/>
            <a:ext cx="21450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3060" y="376364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9</a:t>
            </a:r>
            <a:r>
              <a:rPr lang="zh-CN" altLang="en-US"/>
              <a:t>秒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514475" y="3965575"/>
            <a:ext cx="21450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299335" y="3837940"/>
            <a:ext cx="287655" cy="243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332355" y="3815715"/>
            <a:ext cx="199390" cy="276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99005" y="408114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熔断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43976" y="125652"/>
            <a:ext cx="265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1.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相关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概念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--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限流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294505" y="4081145"/>
            <a:ext cx="4368165" cy="5067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何为限流？</a:t>
            </a:r>
            <a:endParaRPr lang="zh-CN" altLang="en-US" dirty="0"/>
          </a:p>
          <a:p>
            <a:r>
              <a:rPr lang="zh-CN" altLang="en-US" dirty="0"/>
              <a:t>对某接口提前设置好规则被动限制访问</a:t>
            </a:r>
          </a:p>
        </p:txBody>
      </p:sp>
      <p:sp>
        <p:nvSpPr>
          <p:cNvPr id="28" name="矩形 27"/>
          <p:cNvSpPr/>
          <p:nvPr/>
        </p:nvSpPr>
        <p:spPr>
          <a:xfrm>
            <a:off x="3659505" y="831215"/>
            <a:ext cx="342900" cy="194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同一服务</a:t>
            </a:r>
          </a:p>
          <a:p>
            <a:pPr algn="ctr"/>
            <a:r>
              <a:rPr lang="en-US" altLang="zh-CN"/>
              <a:t>A</a:t>
            </a:r>
            <a:r>
              <a:rPr lang="zh-CN" altLang="en-US"/>
              <a:t>接口</a:t>
            </a:r>
          </a:p>
        </p:txBody>
      </p:sp>
      <p:cxnSp>
        <p:nvCxnSpPr>
          <p:cNvPr id="30" name="直接箭头连接符 29"/>
          <p:cNvCxnSpPr>
            <a:stCxn id="36" idx="3"/>
          </p:cNvCxnSpPr>
          <p:nvPr/>
        </p:nvCxnSpPr>
        <p:spPr>
          <a:xfrm flipV="1">
            <a:off x="1419225" y="1852295"/>
            <a:ext cx="224599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211070" y="969010"/>
            <a:ext cx="872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调用</a:t>
            </a:r>
            <a:r>
              <a:rPr lang="en-US" altLang="zh-CN" sz="1200" dirty="0"/>
              <a:t>500</a:t>
            </a:r>
            <a:r>
              <a:rPr lang="zh-CN" altLang="en-US" sz="1200" dirty="0"/>
              <a:t>次</a:t>
            </a:r>
          </a:p>
        </p:txBody>
      </p:sp>
      <p:sp>
        <p:nvSpPr>
          <p:cNvPr id="36" name="矩形 35"/>
          <p:cNvSpPr/>
          <p:nvPr/>
        </p:nvSpPr>
        <p:spPr>
          <a:xfrm>
            <a:off x="353060" y="1654175"/>
            <a:ext cx="106616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/>
              <a:t>点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7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211070" y="1719580"/>
            <a:ext cx="8724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  <a:r>
              <a:rPr lang="en-US" altLang="zh-CN" sz="1200"/>
              <a:t>500</a:t>
            </a:r>
            <a:r>
              <a:rPr lang="zh-CN" altLang="en-US" sz="1200"/>
              <a:t>次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476375" y="1066800"/>
            <a:ext cx="2216785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53060" y="2369185"/>
            <a:ext cx="104711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/>
              <a:t>点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9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11070" y="243459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200" dirty="0" smtClean="0">
                <a:solidFill>
                  <a:srgbClr val="FF0000"/>
                </a:solidFill>
              </a:rPr>
              <a:t>10000</a:t>
            </a:r>
            <a:r>
              <a:rPr lang="zh-CN" altLang="en-US" sz="1200" dirty="0">
                <a:solidFill>
                  <a:srgbClr val="FF0000"/>
                </a:solidFill>
              </a:rPr>
              <a:t>次</a:t>
            </a:r>
          </a:p>
        </p:txBody>
      </p:sp>
      <p:cxnSp>
        <p:nvCxnSpPr>
          <p:cNvPr id="46" name="直接箭头连接符 45"/>
          <p:cNvCxnSpPr>
            <a:stCxn id="41" idx="3"/>
          </p:cNvCxnSpPr>
          <p:nvPr/>
        </p:nvCxnSpPr>
        <p:spPr>
          <a:xfrm>
            <a:off x="1400175" y="2572385"/>
            <a:ext cx="224282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568825" y="1310005"/>
            <a:ext cx="33362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某时刻出现异常调用，导致资源大量被</a:t>
            </a:r>
            <a:r>
              <a:rPr lang="en-US" altLang="zh-CN" dirty="0" smtClean="0"/>
              <a:t>A</a:t>
            </a:r>
            <a:r>
              <a:rPr lang="zh-CN" altLang="en-US" dirty="0" smtClean="0"/>
              <a:t>接口占用，从而影响到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接口的使用，</a:t>
            </a:r>
            <a:r>
              <a:rPr lang="zh-CN" altLang="en-US" dirty="0"/>
              <a:t>此时就需要对</a:t>
            </a:r>
            <a:r>
              <a:rPr lang="en-US" altLang="zh-CN" dirty="0"/>
              <a:t>A</a:t>
            </a:r>
            <a:r>
              <a:rPr lang="zh-CN" altLang="en-US" dirty="0"/>
              <a:t>接口进行限流</a:t>
            </a:r>
          </a:p>
        </p:txBody>
      </p:sp>
      <p:sp>
        <p:nvSpPr>
          <p:cNvPr id="60" name="矩形 59"/>
          <p:cNvSpPr/>
          <p:nvPr/>
        </p:nvSpPr>
        <p:spPr>
          <a:xfrm>
            <a:off x="3665220" y="2959735"/>
            <a:ext cx="342900" cy="1943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同一服务</a:t>
            </a:r>
          </a:p>
          <a:p>
            <a:pPr algn="ctr"/>
            <a:r>
              <a:rPr lang="en-US" altLang="zh-CN"/>
              <a:t>B</a:t>
            </a:r>
            <a:r>
              <a:rPr lang="zh-CN" altLang="en-US"/>
              <a:t>接口</a:t>
            </a:r>
          </a:p>
        </p:txBody>
      </p:sp>
      <p:sp>
        <p:nvSpPr>
          <p:cNvPr id="61" name="矩形 60"/>
          <p:cNvSpPr/>
          <p:nvPr/>
        </p:nvSpPr>
        <p:spPr>
          <a:xfrm>
            <a:off x="353060" y="3728720"/>
            <a:ext cx="15265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小孙</a:t>
            </a:r>
            <a:r>
              <a:rPr lang="en-US" altLang="zh-CN" dirty="0"/>
              <a:t>8</a:t>
            </a:r>
            <a:r>
              <a:rPr lang="zh-CN" altLang="en-US" dirty="0"/>
              <a:t>点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r>
              <a:rPr lang="en-US" altLang="zh-CN" dirty="0"/>
              <a:t>5</a:t>
            </a:r>
            <a:r>
              <a:rPr lang="zh-CN" altLang="en-US" dirty="0"/>
              <a:t>秒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153285" y="369062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调用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153285" y="40036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超时</a:t>
            </a: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2042160" y="4014470"/>
            <a:ext cx="15430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986915" y="3818890"/>
            <a:ext cx="15982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9" idx="1"/>
          </p:cNvCxnSpPr>
          <p:nvPr/>
        </p:nvCxnSpPr>
        <p:spPr>
          <a:xfrm flipH="1">
            <a:off x="4010025" y="1667796"/>
            <a:ext cx="558800" cy="8944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53060" y="903605"/>
            <a:ext cx="106934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r>
              <a:rPr lang="zh-CN" altLang="en-US"/>
              <a:t>点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5</a:t>
            </a:r>
            <a:r>
              <a:rPr lang="zh-CN" altLang="en-US"/>
              <a:t>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243976" y="125652"/>
            <a:ext cx="265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1.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相关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概念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--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总结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" y="666749"/>
            <a:ext cx="8398453" cy="435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熔断器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断路器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把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sentinel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Hystrix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resillience4j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等等</a:t>
            </a:r>
            <a:r>
              <a:rPr lang="zh-CN" altLang="en-US" sz="12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称为熔断器</a:t>
            </a:r>
            <a:r>
              <a:rPr lang="en-US" altLang="zh-CN" sz="12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断路器</a:t>
            </a:r>
            <a:r>
              <a:rPr lang="en-US" altLang="zh-CN" sz="12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。为什么呢？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        * 降级是牺牲非核心业务，即少或不调用实际资源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熔断是快速返回，即不调用实际资源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* 限流是限制访问，即不调用实际资源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这就类似于电路熔断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断路一样，所以可称为熔断器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断路器。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熔断器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断路器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下三个功能：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    服务降级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主动性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主动牺牲非核心业务，以换取核心业务的运行。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    服务熔断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被动性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根据预设规则，被动快速返回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不调用下级服务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    服务限流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被动性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b="1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对某接口提前设置好规则，被动限制访问流量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关于以上三个功能的概念也可以参考以下链接对应的内容：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  <a:hlinkClick r:id="rId2"/>
              </a:rPr>
              <a:t>https://blog.csdn.net/qq_33394088/article/details/80210679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  <a:hlinkClick r:id="rId3"/>
              </a:rPr>
              <a:t>https://blog.csdn.net/aa1215018028/article/details/81700796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……</a:t>
            </a:r>
          </a:p>
          <a:p>
            <a:pPr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注意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个人理解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：目前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Sentinel(1.4.2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版本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只有熔断、限流功能，暂无降级功能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(sentinel</a:t>
            </a:r>
            <a:r>
              <a:rPr lang="zh-CN" altLang="en-US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里的降级实则是熔断</a:t>
            </a:r>
            <a:r>
              <a:rPr lang="en-US" altLang="zh-CN" sz="12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12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1393" y="125652"/>
            <a:ext cx="3281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2.Sentinel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原理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说明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580083"/>
            <a:ext cx="8362950" cy="428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1393" y="125652"/>
            <a:ext cx="3281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2.Sentinel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原理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附图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185864"/>
            <a:ext cx="77819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90575"/>
            <a:ext cx="22621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被熔断器管理的方法示例：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486150"/>
            <a:ext cx="7810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36202" y="125652"/>
            <a:ext cx="327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3.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封装原理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配置获取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983865" y="582295"/>
            <a:ext cx="30270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9100" y="733425"/>
            <a:ext cx="7956024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微服务端</a:t>
            </a:r>
            <a:endParaRPr lang="en-US" altLang="zh-CN" dirty="0" smtClean="0"/>
          </a:p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由于统一是</a:t>
            </a:r>
            <a:r>
              <a:rPr lang="en-US" altLang="zh-CN" sz="1200" dirty="0" err="1" smtClean="0">
                <a:latin typeface="宋体" pitchFamily="2" charset="-122"/>
                <a:ea typeface="宋体" pitchFamily="2" charset="-122"/>
              </a:rPr>
              <a:t>springboot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程序，封装类直接从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Environment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对象中读取，所以使用者无需进行配置获取方式处理。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    </a:t>
            </a: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非微服务端</a:t>
            </a:r>
            <a:endParaRPr lang="en-US" altLang="zh-CN" dirty="0" smtClean="0"/>
          </a:p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    配置获取方式不确定，故提供接口让使用者实现，以获取配置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4" y="1262064"/>
            <a:ext cx="3681412" cy="149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3204676"/>
            <a:ext cx="4505326" cy="144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62600" y="2524125"/>
            <a:ext cx="28680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注意：类都是需要被</a:t>
            </a:r>
            <a:r>
              <a:rPr lang="en-US" altLang="zh-CN" dirty="0" smtClean="0">
                <a:solidFill>
                  <a:srgbClr val="FF0000"/>
                </a:solidFill>
              </a:rPr>
              <a:t>spring</a:t>
            </a:r>
            <a:r>
              <a:rPr lang="zh-CN" altLang="en-US" dirty="0" smtClean="0">
                <a:solidFill>
                  <a:srgbClr val="FF0000"/>
                </a:solidFill>
              </a:rPr>
              <a:t>管理的，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因为封装是从</a:t>
            </a:r>
            <a:r>
              <a:rPr lang="en-US" altLang="zh-CN" dirty="0" smtClean="0">
                <a:solidFill>
                  <a:srgbClr val="FF0000"/>
                </a:solidFill>
              </a:rPr>
              <a:t>spring</a:t>
            </a:r>
            <a:r>
              <a:rPr lang="zh-CN" altLang="en-US" dirty="0" smtClean="0">
                <a:solidFill>
                  <a:srgbClr val="FF0000"/>
                </a:solidFill>
              </a:rPr>
              <a:t>中获取这个类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6BF5269-A7B0-4747-BB5E-9EED26BAFABC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CBNe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gTX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BNe0h+HbVmtwIAAFAKAAAhAAAAdW5pdmVyc2FsL2ZsYXNoX3NraW5fc2V0dGluZ3MueG1slVZtb9owEP6+X4HYd9K90kkpEqVMqtSt1Vr1u5MciYVjR7ZDx7+fz7EbGwhknCrhu+fxvfjuaKq2lC8+TCZpLpiQz6A15aVCjddNaHEzzVqtBZ/lgmvgesaFrAmbLj7+tJ80schLLLEDOZazITn0bub2M4bifHybowwRclE3hO8fRClmGcm3pRQtLy6GVu0bkIzyrUFe/Ziv1oMOGFX6XkMdxbS+RhlHaSQoBRjS9zXKRRYjGTDv6cp+RnJ6V+ezP6DtqKLa0pafUIZoDSkhLvL1EmUYz83t8avMUc4TNPzVBvrlM8oglJE9yPjyu68ogwzRtM3/9EgjRYkFjTnnH/GdwwQpzPhhVFcoFwmYEDq6+AquPDbXuwDkvoZzn+K4SsGesK4HCwEfPWOw0LKFNPGnzqYq8fbYajMfsNgQpgwgVPWgJxP0E2mVvybW9bg/8EZ5EYCcoke8CtbWsOriDYCxvsevVrd2VYTxveuCACXsnDKIsFf2yN+mrEfIQNkjnxkt4JGz/RH80NJx/BPfEveY56tvrMCJOfp6+ZO3oqcHHFwVuHYKj6lFAQuF4bzQGvDV0sTqupCSo5hSTna0JJoK/gtx2d4mo9LkwOA67XRfpZpqBqfazcZolnT4XvYcd6Ozxu3Y/Sj0yXXniTY7/GZKtCZ5VZsfJTWdOJ4ZElOYaXKagVvSwEHe840YyamJ3IJ8EYKN9cKFhhBrMxsCi26yhuBpEpQgTU4XOXWXnKo+b+sM5No8GgXfNbGuw1W0rJj5068U3qCICQPGjqkrcx0n9L0pA4XrACAyr3zLdofOUrdMUwY78IMfKGzCQ5mlyrToULct9QNsdNhvTjOqId2e6BslxMWGE4RXE5eIN05oGNHzmmTKZhaNvd/A/c3RTvarDFsv3GL27DoputjYjytolPif5D9QSwMEFAACAAgAIE17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IE17SP7ZBl2gAQAALQ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TyavLW7g9QSwMEFAACAAgAO06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06dSA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06dS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7Tp1Ih0o7lkIPAAAaJAAAFwAAAHVuaXZlcnNhbC91bml2ZXJzYWwucG5n7Vr5W9LZ/sdqxqZcxqZyF0unuVOOS163EilzoymbLHOslBozU8IlQSNF6jZZkxbpNJormaWYW0qKQkKON5nGhUrAEj8uWRIgmBIgoHI/0J078zzf73P/gPv4A8v7/Tqfc17nnPd5L+f5/PRdaLDxKqtVEAjEGBESEAaBrEBAIMuTVn4KajZQf3wH/hikhgX7Qxr6bYSgsCJu596dEEgTcfX88U9A+bPkkMhUCMSkS/cxYCWRT0AgDo2IgJ0Hz0ZLgNFaX6wta2Z6lAN9Bn2GHgvEfDESyPll1SeXLp0yr/C3/zQs2vLSWiBkxbn9xy/cvmK/RnTtyxXCsnvr+OIOeRM7nTG9gO2PZI66C9zej5VS3CkUd3pGf29qnHJ4aE9XMBT/EDfdofScfiTr51knPTIACT2wqsQd1JJNtpqSgvKZ829dJL2gFoIKh50w4ofMdhpCH36xDFTURWHz0I6quQki/zNdg8SrIgeqCOYNhIDC+ZI76t/qqSPnam11YPKBg9B27jVds7b4gDW6Bp8jdJK/o27IlXkrwG/7JWAJWAKWgCVgCVgCloAlYAlYApaAJWAJWAKWgCVgCVgC/veA17xR7aLSGPz3eO9X+TrNjyG6G8bPN+ruDndccdSpNvx34J+XNj69DM1qw41fMvfcB5NzJp8HQwHfD892KUtpUViNKI0nkfCWg2PKS4jH6RMs8Z1EguqJS1bKi5TEvUdkuSq6mOEsUpBk3to3IbOLmukkhqxs+qGXIjqcSk1Mp/rprjwH6dOMDDajjWCJLT0i5tXL6qraE1nvWWTNh1tyOPdp3pt2QTkqaayjQfdEoXxexk7CThQw5PVJ6BGcoGy7s3ZhmsBUjZsS2uQ/k+bfXJ8pZYsbmYvCVq28kYDnt6myaoSTKRQauxtDWBAjk6y9nOGKLEBu0X411qZY2sSy49PLCz0GNbVzDtjnlCfDJpDzJZXRTsyr+PoMLpEwP5HWEeex12vaioPP4H4VUGqDaEBduM8H6tmxnM5JgZ+yXXIhzitLCM6QOdG8ygmLs71R6JI5vprf2CP0Jg4p1gUnlBAmrEfn/n7z4BULZWD7NEOT9mlDcSOD98gDsIgg5qwy9UjMhLP5QjuHiKZc/ACXxpMPxrR3s2VRv6SSLhwaxPe6BFOXQ8YmyebX7QjzM2mE+L00LAkrq0MArAjVxvGneXfp+wcDqX7m4Ya/YB8cRopvU0pOHjJ8CRicLvNxhd7iYW1T8Uej0Uofb07k2nVBIk1sCNn+kDIcjzyOGo5zaM4VimZc+53uv3MlyWdUbALD+JuuBtZvgYX7xa6MUa+oetlZX9KW/Mz1cbdtU1tv8Q0gyakcy1Yg68UQRuwnnowsoTXSscyVeW/+0c1fc/2aFfYGDPpO+npPPjsU+KpH0/CDPz6qu1adVfp2/4aYgKtXjWOKt9qZrrMviLvEYWuk/ChiXo5zJaORJawQBjkVudATBL6oH8ixmJ7ydlsIxGsX/lAglfgwCFCzaThelQLfKJIhAvK/tTKsA9oiO8LgzPzRmuWylNZlgkEg3SHf6eJOPNPIOHYPPFc8VQVfuyENFuRMz42p3o7ROFdm+JXvok5FerF9wP6xstJd1NOQ8y211Og6VWpIAQ3tCs6o8hx/L3Wxeg3COd7mQdrEyZ6LnEhbi8GzF95QuEB6uns+ZhAZkD+B/XcHut4axuPgmsjtC2602OWQOqAYTn44gL4IAoe5TB9pa+fXfxCuGPFvQhWvcpRHfg7E7U+OlhcU+ezpIyHCColUzk2VO+Kkx8JZ+m5LknlY4TWxlQK/6SmD9VtsYcoUJn17vq9milLiNXI2RqbgJyG9jTB/UtjndXTTjZuJryAQlGK2x4WqCUTx0JdBBsUdalGtJM2bF5Xj2DP+MqXwOWjBtl8gNp+fUg/ex47B/FxTv7d7dMaupWzL+lxNlTTHzH+zP2chzAz1Y53ZXpH4ymcyXywsNZPs6samGK2j7AI3zKnSrrB6uIC+DlF+9vVPfSTtvEAL42u3z096MeOrYXePKOpKBDeiqPeypbMvvsng9VFsnGnGJ4FmAwhPNKzd+T6ai87RkePGjG3VCvc7tt/dNmZjSKI7jYpcc6mvnGxpfg2haPG57d9a7j+RW+vq1s19ZT0xq7p4JHiH5UCfElhphcXhAXN7Uda0s4t5VFCUYKULa7gAXzHZTBPE1CCPQTPfd2rLhSUSJVDkyFRzG1snRLN4whwtFrSjtJq3HHRNhTVT/Ac9P/W7SvQOURXskN4iaL1MTb05uUC0R+DGUPwiSGkhqD8M7BttYnruc69deJliC7z6FRvl0cBwZtm+0M9lA/ZIgq2gpxtdJyeTUDCRIPRaoyRilM1v4sh5b1uYMDYFk4d2OzoJmu+asSmQpaXZnWx14Mu9B0Rob9n737c0PjSoOKI47bPgLF/dvvGJxWTKhGCmZUBH0D37MNWNg35pfslEWGAMeRAkj1wLLD5rSjN2WMtZHG+oUISbRu2TKHlzTcT2YZZ13CEiJOVqYkYvDWdi2WWzOYGAZ5weKUSaeDAUg6hbyvgttziurSzG8dGZTjdntcpx42fJaYCs6XeZxWYjzIARPfutS3/iKwpu6B6+6wxNharWbWl19sz9Xx+hRaaTgbsQ+nXCyfq8+PiKAxxXk+Fvn+Spms0QkwvsVVYTde/MvBJuNcbFP7L3JN3bL+N9p8HLHrJErU91luHGUV/rSQvMd2O4T9bIG/BDZj8VuJ06PYrnSzeKmp6jf8Z/XKIJ7+13s2akOZBKT2JFVhPPhd/QnN5T/k01SWLdPSf9yCoONxT7i/Lw4JnnVADT8ynk+5LauSRPDyfTZ6xXtnK8OeL3JIKGL3nrYMN5ML2DUBrlZphndqJAc/EPNjgLcWZeSFh3ms2AC/W4T4RjDSuIuldhhjhPEZcTY8hwJ2DueJYGYaxZlaE/7g+SLCbojWXg+iSWhy6YdZyy/1pv2lV8023hxi2kSENx7D+J5zrvd7MNZ7A3kAUDuWJhto9RLmVfd9bIlZWCbRlt4LhWCVHiVq6au/omfePTM99nXzfLTrjF3lNUtiX/ZmLJlEP+1Ew1fCFeVgldOKU5f4sb69FQYth2QJlpsysiP84jK/PdgAVNuPv/UIrhTt+WzobqN0iouBjagrKAbttm8jp4jFzxemeZLWyadK1HfIzgSfpy6+vd+HocyvuDQoanobeKJ33uZtOAmA4ULD0wHwfrmQ18pkJ7emTZeV1xbLK5bptuCagxm89zLsrFSK16UgMmHJNPvyI96nMg+jarRBFMWlmQ04UucOcsCpgB6ZaEPQnvugv1rI6PunanI7cDzXGAL4sML5cbnsSlPW2g7NX7zL5Kot+QdHXZnWzVnnyzZdkpn8Ojx6w7j7W7HOmqWL6QcjJQMniNOuSkXd779R9Em+wmeqXq9uwmNBgyM8tUaIVHL4m1NVeSwc27a2cNeL4Kdoyc448utuLGLhi2brhrR6b7ynrd+fEJQ8XVdOcxJshz7h5NfJN+L8XqB7zkP0wflCYuDgkLYOAwJ+bHycdNvpS3ZEWHIj9S/dalg6Onijd81wPazaJwlsm3Sb0NJ+WdmVp87wx4FmFlNmFd3xNVe25Yhf7kOAFdw3mYanOY8Vt6Q0gY8Zp+c504RRtHQYfJd31RE48ql9LOa0XlRBkhuUj7EiNq98xu8DXVL1bZzO+P/+oLUnNxJVxooRo33ymqmtZ7AzBRO0iHY+qsFLa30/NOPAqvyjYzSSAvUGgN99yQlnE3OMlTRVw6hh8DPh5iLEOXK1mFeSeiWRUbQ9CkofX3GI247nMuyDnfYND4A6gwEzPEJjCdUivQf09d4dNdyJx/2+dCUPX0oRo7uj1kMpI2U9O6Oa0WmQzI3q4FHUfvJ/iIv9UIXq40kGNHDQ/rg+NUGJPMOkOfoTu7fNz14l1PfTEDabozWmkKn3//KzTzsGgsE1lHxr8urlI8mewR32Y6QzXN8gVnWeY64+63DvZHD1JhJwHfyxzJ4UQiGJmj/PqX1czE2BYkFA9tki/MBvanwFpIcGdrvrK58xSZ5Q/bRJOkXAnZWmN6op5tX7Q8pGa7Mp2pAQ7hmTbajml8kux9lynVcHxYQ3N9LKEJer7WB4xshwDOd4Ht5TFdZ7WvLUQqXhT7mT407Fs4U4/kAW1WtJ5v9Uft6wS+0+VEmj7WyidLklo1AahBfQgY0sfaVu9uMNam76L6URrxEhQ/giiAhHFRuO+iCvsGOPG+SPWLQumt6+KKnGXDDRmM0jsZfibh/SyNT7rxurDueLzmL2Gd3VRwPN4IeKh3L1OXzKNPKXN4dXwT0Eo9MqTtgiFJslPeiTPaBeXoevju9O+iCgbwMznI09UTI4OBBomDMGTocxg0Dtsd9ISlknh5cNjY34Gmavu0vwzhlvZJvhVNSNenLhNE+IjUuj6cCkZrX1S4tm/yThLFMiD/p5Az7tj95/lYduEBDJuV+k5/OC7rzwsogEaYNs3ULt7zI72hCVs7Qa9cP4JXAmnWpf6ORZgkao1y0cX0vrgZZ5VEbR+h/e3jyvvlwMNachNfueuy3JNk9t13ijwe+YgWZGXVMT/bI1GTdjsWcZizEr82+RNz5PyH8zQG8nqjaWI94RNf6NlUPObfnDiaZXTBm/Btkx2XEw0hj/tmIqdSgdUfk+W+cKmm3AbhlxOxgz1+KyJc+/4y/LTpykKzNzcaM99uKSEtfqiWGHgrW+GLM8T0FQaJyrGLpq1gp6Wamyya9HAQdapIl/hSOJFaYPHFYU5cMkYMq42n4QbvSCcSO1xEb0LORKGGm2KFoLNRTOYF28XHhFRX1eNo4mWLjSPQs9fhYdiy6kfKZxIIpM2nf+E1B0jrTZEWs8k+rJyLXwXni+fst8d2dShHMvjsTSppOpMflDdeFFf+KvTAAM8XwIIVX3I6d3UIyuhLlp2gwWMtd1vZxJPOnx0QPoNbbguS8yLCt5zjCH7m8I1E4q035scM4S8ZxhXdn+lKO2WrGGOUkXuAmJqkVpNe++e9qTorvFfoSYQpXiqQy9miZqvBPrCkgxzd9/8UhPVgLQSVrPzPyyj7/FR3/3wZRT5N0NL/FFuejp3WVaRjVfedw7o88znv2YRFStnnoOpY/f3LueMDIWFdzEV5Yx8LShju15WwD9Zz4fcvzhNenl5c3vnYbGCBv/u2bmBEYGhAg/+xf/wLUEsDBBQAAgAIADtOnUgrC8BtSgAAAGsAAAAbAAAAdW5pdmVyc2FsL3VuaXZlcnNhbC5wbmcueG1ss7GvyM1RKEstKs7Mz7NVMtQzULK34+WyKShKLctMLVeoAIoZ6RlAgJJCJSq3PDOlJAMoZGBujBDMSM1MzyixVbIwMIUL6gPNBABQSwECAAAUAAIACAAgTXtIFQ6tKGQEAAAHEQAAHQAAAAAAAAABAAAAAAAAAAAAdW5pdmVyc2FsL2NvbW1vbl9tZXNzYWdlcy5sbmdQSwECAAAUAAIACAAgTXtICH4LIykDAACGDAAAJwAAAAAAAAABAAAAAACfBAAAdW5pdmVyc2FsL2ZsYXNoX3B1Ymxpc2hpbmdfc2V0dGluZ3MueG1sUEsBAgAAFAACAAgAIE17SH4dtWa3AgAAUAoAACEAAAAAAAAAAQAAAAAADQgAAHVuaXZlcnNhbC9mbGFzaF9za2luX3NldHRpbmdzLnhtbFBLAQIAABQAAgAIACBNe0gqlg9n/gIAAJcLAAAmAAAAAAAAAAEAAAAAAAMLAAB1bml2ZXJzYWwvaHRtbF9wdWJsaXNoaW5nX3NldHRpbmdzLnhtbFBLAQIAABQAAgAIACBNe0j+2QZdoAEAAC0GAAAfAAAAAAAAAAEAAAAAAEUOAAB1bml2ZXJzYWwvaHRtbF9za2luX3NldHRpbmdzLmpzUEsBAgAAFAACAAgAO06dSD08L9HBAAAA5QEAABoAAAAAAAAAAQAAAAAAIhAAAHVuaXZlcnNhbC9pMThuX3ByZXNldHMueG1sUEsBAgAAFAACAAgAO06dSAzStqxuAAAAbgAAABwAAAAAAAAAAQAAAAAAGxEAAHVuaXZlcnNhbC9sb2NhbF9zZXR0aW5ncy54bWxQSwECAAAUAAIACABElFdHI7RO+/sCAACwCAAAFAAAAAAAAAABAAAAAADDEQAAdW5pdmVyc2FsL3BsYXllci54bWxQSwECAAAUAAIACAA7Tp1INdvZrWgBAADzAgAAKQAAAAAAAAABAAAAAADwFAAAdW5pdmVyc2FsL3NraW5fY3VzdG9taXphdGlvbl9zZXR0aW5ncy54bWxQSwECAAAUAAIACAA7Tp1Ih0o7lkIPAAAaJAAAFwAAAAAAAAAAAAAAAACfFgAAdW5pdmVyc2FsL3VuaXZlcnNhbC5wbmdQSwECAAAUAAIACAA7Tp1IKwvAbUoAAABrAAAAGwAAAAAAAAABAAAAAAAWJgAAdW5pdmVyc2FsL3VuaXZlcnNhbC5wbmcueG1sUEsFBgAAAAALAAsASQMAAJkmAAAAAA=="/>
  <p:tag name="ISPRING_PRESENTATION_TITLE" val="003-扁平化工作总结PPT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31A8B6"/>
      </a:accent1>
      <a:accent2>
        <a:srgbClr val="454A4B"/>
      </a:accent2>
      <a:accent3>
        <a:srgbClr val="31A8B6"/>
      </a:accent3>
      <a:accent4>
        <a:srgbClr val="454A4B"/>
      </a:accent4>
      <a:accent5>
        <a:srgbClr val="31A8B6"/>
      </a:accent5>
      <a:accent6>
        <a:srgbClr val="454A4B"/>
      </a:accent6>
      <a:hlink>
        <a:srgbClr val="0563C1"/>
      </a:hlink>
      <a:folHlink>
        <a:srgbClr val="954D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859</Words>
  <Application>Microsoft Office PowerPoint</Application>
  <PresentationFormat>自定义</PresentationFormat>
  <Paragraphs>137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责任与执行力</dc:title>
  <dc:creator>第一PPT</dc:creator>
  <cp:keywords>www.1ppt.com</cp:keywords>
  <dc:description>www.1ppt.com</dc:description>
  <cp:lastModifiedBy>jiayuan.su</cp:lastModifiedBy>
  <cp:revision>180</cp:revision>
  <dcterms:created xsi:type="dcterms:W3CDTF">2015-05-05T08:02:00Z</dcterms:created>
  <dcterms:modified xsi:type="dcterms:W3CDTF">2019-05-30T07:01:21Z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