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7" r:id="rId15"/>
    <p:sldId id="1288" r:id="rId16"/>
    <p:sldId id="1249" r:id="rId1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Name: </a:t>
            </a:r>
            <a:r>
              <a:rPr lang="en-US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Sheniha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 S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au963521104051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6981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Name:Stella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Mary’s Colleg</a:t>
            </a:r>
            <a:r>
              <a:rPr lang="en-US" sz="1200" dirty="0">
                <a:solidFill>
                  <a:schemeClr val="tx1"/>
                </a:solidFill>
              </a:rPr>
              <a:t>e of </a:t>
            </a:r>
            <a:r>
              <a:rPr lang="en-US" sz="1200" dirty="0" err="1">
                <a:solidFill>
                  <a:schemeClr val="tx1"/>
                </a:solidFill>
              </a:rPr>
              <a:t>Engineering,Nageroil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781023" y="409094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D700A-9EB7-7EBB-517C-9EB7B072E924}"/>
              </a:ext>
            </a:extLst>
          </p:cNvPr>
          <p:cNvSpPr txBox="1"/>
          <p:nvPr/>
        </p:nvSpPr>
        <p:spPr>
          <a:xfrm>
            <a:off x="364273" y="1225659"/>
            <a:ext cx="63933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765D8-78E3-648E-3870-3CBEB0A70A8C}"/>
              </a:ext>
            </a:extLst>
          </p:cNvPr>
          <p:cNvSpPr txBox="1"/>
          <p:nvPr/>
        </p:nvSpPr>
        <p:spPr>
          <a:xfrm>
            <a:off x="364273" y="2617627"/>
            <a:ext cx="698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8E6A5-A4EE-8828-5EE4-549B0938EF23}"/>
              </a:ext>
            </a:extLst>
          </p:cNvPr>
          <p:cNvSpPr txBox="1"/>
          <p:nvPr/>
        </p:nvSpPr>
        <p:spPr>
          <a:xfrm>
            <a:off x="431180" y="3227770"/>
            <a:ext cx="65792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AEDCD-260F-1028-86F4-1E3F97E79C8B}"/>
              </a:ext>
            </a:extLst>
          </p:cNvPr>
          <p:cNvSpPr txBox="1"/>
          <p:nvPr/>
        </p:nvSpPr>
        <p:spPr>
          <a:xfrm>
            <a:off x="854927" y="1563987"/>
            <a:ext cx="60012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B97B31-CC0E-51BA-B05D-9176851A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" y="903093"/>
            <a:ext cx="8369300" cy="260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01F0E-929B-9C98-8708-86BC088DC5F4}"/>
              </a:ext>
            </a:extLst>
          </p:cNvPr>
          <p:cNvSpPr txBox="1"/>
          <p:nvPr/>
        </p:nvSpPr>
        <p:spPr>
          <a:xfrm>
            <a:off x="773151" y="1563987"/>
            <a:ext cx="60885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F7F52-9ECD-D7E4-0BF7-18C939E25C0D}"/>
              </a:ext>
            </a:extLst>
          </p:cNvPr>
          <p:cNvSpPr txBox="1"/>
          <p:nvPr/>
        </p:nvSpPr>
        <p:spPr>
          <a:xfrm>
            <a:off x="624468" y="1025378"/>
            <a:ext cx="62372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4B842-C0E3-BD2E-82AB-29C9307C6BCA}"/>
              </a:ext>
            </a:extLst>
          </p:cNvPr>
          <p:cNvSpPr txBox="1"/>
          <p:nvPr/>
        </p:nvSpPr>
        <p:spPr>
          <a:xfrm>
            <a:off x="1100253" y="3508576"/>
            <a:ext cx="45794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CD98D-F5E4-3E50-107E-269D00C4A79F}"/>
              </a:ext>
            </a:extLst>
          </p:cNvPr>
          <p:cNvSpPr txBox="1"/>
          <p:nvPr/>
        </p:nvSpPr>
        <p:spPr>
          <a:xfrm>
            <a:off x="492236" y="1221576"/>
            <a:ext cx="6015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B773E-FE63-A2C1-3E43-B281AD2CFE51}"/>
              </a:ext>
            </a:extLst>
          </p:cNvPr>
          <p:cNvSpPr txBox="1"/>
          <p:nvPr/>
        </p:nvSpPr>
        <p:spPr>
          <a:xfrm>
            <a:off x="492236" y="1685120"/>
            <a:ext cx="47191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818A0-5F45-6569-D0FA-A544582FED22}"/>
              </a:ext>
            </a:extLst>
          </p:cNvPr>
          <p:cNvSpPr txBox="1"/>
          <p:nvPr/>
        </p:nvSpPr>
        <p:spPr>
          <a:xfrm>
            <a:off x="988741" y="1779430"/>
            <a:ext cx="58729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157F51-12AE-1271-6FCB-A9885AB6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78" y="891797"/>
            <a:ext cx="8377443" cy="206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15D88A-B237-0C0C-7140-A76EA9BD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14D585B-8EFF-976C-F827-A4A3A352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3F1483B-4E5F-D9CB-E8EB-44D76523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2E3536-00D3-4969-CAA9-2CEB40A8914F}"/>
              </a:ext>
            </a:extLst>
          </p:cNvPr>
          <p:cNvSpPr txBox="1"/>
          <p:nvPr/>
        </p:nvSpPr>
        <p:spPr>
          <a:xfrm>
            <a:off x="400050" y="1104453"/>
            <a:ext cx="4579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F6BFC-C68F-A679-5BD6-3AC776280920}"/>
              </a:ext>
            </a:extLst>
          </p:cNvPr>
          <p:cNvSpPr txBox="1"/>
          <p:nvPr/>
        </p:nvSpPr>
        <p:spPr>
          <a:xfrm>
            <a:off x="542578" y="2697273"/>
            <a:ext cx="571881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84D94-EAD0-EA3D-58AB-E7E8654675ED}"/>
              </a:ext>
            </a:extLst>
          </p:cNvPr>
          <p:cNvSpPr txBox="1"/>
          <p:nvPr/>
        </p:nvSpPr>
        <p:spPr>
          <a:xfrm>
            <a:off x="1005840" y="1886873"/>
            <a:ext cx="58559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712</Words>
  <Application>Microsoft Office PowerPoint</Application>
  <PresentationFormat>On-screen Show (16:9)</PresentationFormat>
  <Paragraphs>80</Paragraphs>
  <Slides>13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Arial</vt:lpstr>
      <vt:lpstr>Arial MT</vt:lpstr>
      <vt:lpstr>Calibri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RITHICK SHABU</cp:lastModifiedBy>
  <cp:revision>10</cp:revision>
  <dcterms:modified xsi:type="dcterms:W3CDTF">2024-04-11T15:01:36Z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