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5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CAACE-3D55-404F-A813-2C6DFCF1AFFE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5F291-B0F2-4A28-B50B-E6CF6A80B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330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0CEDF-AB13-415D-9060-82DD70D07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488084-11D2-4BB7-B940-EC170D839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40AE3-4180-44F0-9218-FC74B4120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D2F3-8F18-40F3-B2CE-AC2AFBD6FFAC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05FBCE-4BE5-46A3-B55A-0042A01B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69B2C8-3B61-4B23-BBE7-A60F92FE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F76-F136-4D21-B1A6-36163E8CB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C99D6-6DCD-4800-8C3B-DC88F5D8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26026C-A5A5-47F5-8D1A-BE2E7FF86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C76314-66EE-4435-A3B1-E1420FAC2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D2F3-8F18-40F3-B2CE-AC2AFBD6FFAC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D8DCD5-170E-4911-A22D-2634A8E9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8240DC-3694-4CB4-9DE9-EB9412A1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F76-F136-4D21-B1A6-36163E8CB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84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7111F0-3B3A-43B2-9968-65BE6510C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6F6F17-AB3C-4E66-BE48-0272C2CB2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2DFF7-BA1D-4937-970B-BE56BCE8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D2F3-8F18-40F3-B2CE-AC2AFBD6FFAC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0B5D26-486C-4E12-BAB5-6E0978150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0C0AC-D504-4291-B8E3-D116FC6FA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F76-F136-4D21-B1A6-36163E8CB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01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524F2-823C-4AB5-AB72-8B73C5EA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960325-E793-4C96-867C-225857D1C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7EFD99-EF80-4CED-94CF-FD1A23A9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D2F3-8F18-40F3-B2CE-AC2AFBD6FFAC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C144C0-9D34-441C-B76A-5ABB08CC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CB3C58-C881-4D0A-86F8-55AECA1D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F76-F136-4D21-B1A6-36163E8CB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30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0A7D0-2962-49FC-925B-44C034625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B8BB37-0FE4-4471-8DFD-89EB15C43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E2960B-7B1A-4A34-A47B-2C921A5AB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D2F3-8F18-40F3-B2CE-AC2AFBD6FFAC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159E5C-E9A1-4F70-A2F4-158398F78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C4CBA7-E6C6-4CEB-8E01-AD77651B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F76-F136-4D21-B1A6-36163E8CB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4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0FCAD-E204-4AE1-8E66-8BC9867C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6591C-1F6B-4784-8E26-993B125E8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3924C8-DF2B-408C-AB99-7785587BF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45014C-6E20-43E7-B3F9-EB2AC910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D2F3-8F18-40F3-B2CE-AC2AFBD6FFAC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517EA4-0E4B-40EC-9650-BF1B0AEB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1B24B6-70DB-46F6-A8A5-52DA7322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F76-F136-4D21-B1A6-36163E8CB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62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FC6E7-E500-44D5-9D69-21B866F81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4B01BE-BF85-4EA0-870D-5B1D4B3C2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714D79-6595-4492-8841-BBEBCB994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74E090-5EA6-4F08-9DB1-B62C00141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C0415C-5829-4D03-B545-C2D23C56D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106183-CD6A-494C-9E0C-D0552C1C0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D2F3-8F18-40F3-B2CE-AC2AFBD6FFAC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6B4062-17DD-4A7E-A886-04E62683B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0D45B5-31E8-4697-ACC0-A4E06D0A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F76-F136-4D21-B1A6-36163E8CB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75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0C9BE-C8FE-406A-9264-0B315E75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B20818-EEEB-49E5-B7EA-E4E9A83A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D2F3-8F18-40F3-B2CE-AC2AFBD6FFAC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5A3A6F-F2F0-428C-9078-7EFCAB5A6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E1FB4F-17FD-4471-BB3A-D01FE3F7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F76-F136-4D21-B1A6-36163E8CB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62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C836C5-11FF-43C3-9180-7CAFBC60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D2F3-8F18-40F3-B2CE-AC2AFBD6FFAC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DFEFA1-877D-4844-8047-DE9A84DF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49EA4D-F243-4AD6-806C-87727D20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F76-F136-4D21-B1A6-36163E8CB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02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F3205-B183-41F0-A6C9-B99317CC0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9BCD2-2B41-4247-BF6B-B13560DBE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BC1F0C-CDD4-4210-A637-46DE3A360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7BEE0D-35E4-4DA0-91F8-918D0E59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D2F3-8F18-40F3-B2CE-AC2AFBD6FFAC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439205-7995-417C-87BA-CCC80F76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99505-E09C-4F10-B3D0-5F6BCD73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F76-F136-4D21-B1A6-36163E8CB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68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CE517-D070-46A7-AA01-F5D18CC2A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6E69A3-1702-4E74-8448-303E2DC6C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A24E91-AFD8-4754-A52F-823FECC13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CBA69E-6952-45D4-9221-BE0335FE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D2F3-8F18-40F3-B2CE-AC2AFBD6FFAC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5DAD9B-D476-41FB-8872-343037A11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083CE0-D867-4438-8164-18B60F6F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DF76-F136-4D21-B1A6-36163E8CB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32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64208A-D7A6-45BF-8351-0F7B14F1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83D45F-DBCB-4F43-9E1D-C270E5AF9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BBBB0-27B9-47ED-804E-8B902E0A0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1D2F3-8F18-40F3-B2CE-AC2AFBD6FFAC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00ED0-010A-48D6-827B-7DC1C8A93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64B493-05E1-42AD-96B1-0CFD6AFB4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4DF76-F136-4D21-B1A6-36163E8CB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70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E0999C2-D989-465D-8BDA-D9E4B8077E88}"/>
              </a:ext>
            </a:extLst>
          </p:cNvPr>
          <p:cNvSpPr/>
          <p:nvPr/>
        </p:nvSpPr>
        <p:spPr>
          <a:xfrm>
            <a:off x="2436986" y="919079"/>
            <a:ext cx="731802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HarmonyOS Sans SC" panose="00000500000000000000" pitchFamily="2" charset="-122"/>
                <a:ea typeface="HarmonyOS Sans SC" panose="00000500000000000000" pitchFamily="2" charset="-122"/>
              </a:rPr>
              <a:t>DR</a:t>
            </a:r>
            <a:r>
              <a:rPr lang="zh-CN" altLang="en-US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HarmonyOS Sans SC" panose="00000500000000000000" pitchFamily="2" charset="-122"/>
                <a:ea typeface="HarmonyOS Sans SC" panose="00000500000000000000" pitchFamily="2" charset="-122"/>
              </a:rPr>
              <a:t>使用的字体展示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7216B58-7E24-46A3-9D85-5925C59299DC}"/>
              </a:ext>
            </a:extLst>
          </p:cNvPr>
          <p:cNvSpPr/>
          <p:nvPr/>
        </p:nvSpPr>
        <p:spPr>
          <a:xfrm>
            <a:off x="8695111" y="5015591"/>
            <a:ext cx="290335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armonyOS Sans SC" panose="00000500000000000000" pitchFamily="2" charset="-122"/>
                <a:ea typeface="HarmonyOS Sans SC" panose="00000500000000000000" pitchFamily="2" charset="-122"/>
              </a:rPr>
              <a:t>s</a:t>
            </a:r>
            <a:r>
              <a:rPr lang="en-US" altLang="zh-CN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HarmonyOS Sans SC" panose="00000500000000000000" pitchFamily="2" charset="-122"/>
                <a:ea typeface="HarmonyOS Sans SC" panose="00000500000000000000" pitchFamily="2" charset="-122"/>
              </a:rPr>
              <a:t>henjack</a:t>
            </a:r>
          </a:p>
          <a:p>
            <a:pPr algn="ctr"/>
            <a:r>
              <a:rPr lang="en-US" altLang="zh-CN"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HarmonyOS Sans SC" panose="00000500000000000000" pitchFamily="2" charset="-122"/>
                <a:ea typeface="HarmonyOS Sans SC" panose="00000500000000000000" pitchFamily="2" charset="-122"/>
              </a:rPr>
              <a:t>20211125</a:t>
            </a:r>
            <a:endParaRPr lang="zh-CN" alt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4207B6-61EA-4776-A31E-B21CBECD36FF}"/>
              </a:ext>
            </a:extLst>
          </p:cNvPr>
          <p:cNvSpPr/>
          <p:nvPr/>
        </p:nvSpPr>
        <p:spPr>
          <a:xfrm>
            <a:off x="4567376" y="3429000"/>
            <a:ext cx="305724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HarmonyOS Sans SC" panose="00000500000000000000" pitchFamily="2" charset="-122"/>
                <a:ea typeface="HarmonyOS Sans SC" panose="00000500000000000000" pitchFamily="2" charset="-122"/>
              </a:rPr>
              <a:t>字体类型：普通</a:t>
            </a:r>
            <a:endParaRPr lang="en-US" altLang="zh-CN" sz="32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  <a:p>
            <a:pPr algn="ctr"/>
            <a:r>
              <a:rPr lang="zh-CN" altLang="en-US" sz="32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HarmonyOS Sans SC" panose="00000500000000000000" pitchFamily="2" charset="-122"/>
                <a:ea typeface="HarmonyOS Sans SC" panose="00000500000000000000" pitchFamily="2" charset="-122"/>
              </a:rPr>
              <a:t>字号：</a:t>
            </a:r>
            <a:r>
              <a:rPr lang="en-US" altLang="zh-CN" sz="32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HarmonyOS Sans SC" panose="00000500000000000000" pitchFamily="2" charset="-122"/>
                <a:ea typeface="HarmonyOS Sans SC" panose="00000500000000000000" pitchFamily="2" charset="-122"/>
              </a:rPr>
              <a:t>18</a:t>
            </a:r>
            <a:endParaRPr lang="zh-CN" altLang="en-US" sz="32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997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1742D0B-CFC3-4C1A-94DF-E50FEC7EF21C}"/>
              </a:ext>
            </a:extLst>
          </p:cNvPr>
          <p:cNvSpPr/>
          <p:nvPr/>
        </p:nvSpPr>
        <p:spPr>
          <a:xfrm>
            <a:off x="235016" y="242423"/>
            <a:ext cx="29803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HarmonyOS Sans SC" panose="00000500000000000000" pitchFamily="2" charset="-122"/>
                <a:ea typeface="HarmonyOS Sans SC" panose="00000500000000000000" pitchFamily="2" charset="-122"/>
              </a:rPr>
              <a:t>鸿蒙字体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43B418-3F44-4B33-9DD6-832D132AF70C}"/>
              </a:ext>
            </a:extLst>
          </p:cNvPr>
          <p:cNvSpPr txBox="1"/>
          <p:nvPr/>
        </p:nvSpPr>
        <p:spPr>
          <a:xfrm>
            <a:off x="232288" y="2366082"/>
            <a:ext cx="8234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HarmonyOS Sans SC" panose="00000500000000000000" pitchFamily="2" charset="-122"/>
                <a:ea typeface="HarmonyOS Sans SC" panose="00000500000000000000" pitchFamily="2" charset="-122"/>
              </a:rPr>
              <a:t>HarmonyOS</a:t>
            </a:r>
            <a:r>
              <a:rPr lang="en-US" altLang="zh-CN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 Sans SC</a:t>
            </a:r>
            <a:r>
              <a:rPr lang="zh-CN" altLang="en-US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：鸿蒙好耶！随手打点字试试，从前有座山</a:t>
            </a:r>
            <a:r>
              <a:rPr lang="en-US" altLang="zh-CN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~</a:t>
            </a:r>
          </a:p>
          <a:p>
            <a:r>
              <a:rPr lang="en-US" altLang="zh-CN" dirty="0" err="1">
                <a:latin typeface="HarmonyOS Sans SC" panose="00000500000000000000" pitchFamily="2" charset="-122"/>
                <a:ea typeface="HarmonyOS Sans SC" panose="00000500000000000000" pitchFamily="2" charset="-122"/>
              </a:rPr>
              <a:t>abcdefghijklmnopqrstuvwxyz</a:t>
            </a:r>
            <a:r>
              <a:rPr lang="en-US" altLang="zh-CN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 ABCDEFGHIJKLMNOPQRSTUVWXYZ</a:t>
            </a:r>
          </a:p>
          <a:p>
            <a:r>
              <a:rPr lang="en-US" altLang="zh-CN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·1234567890-=~</a:t>
            </a:r>
            <a:r>
              <a:rPr lang="zh-CN" altLang="en-US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！</a:t>
            </a:r>
            <a:r>
              <a:rPr lang="en-US" altLang="zh-CN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@#</a:t>
            </a:r>
            <a:r>
              <a:rPr lang="zh-CN" altLang="en-US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￥</a:t>
            </a:r>
            <a:r>
              <a:rPr lang="en-US" altLang="zh-CN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%……&amp;</a:t>
            </a:r>
            <a:r>
              <a:rPr lang="zh-CN" altLang="en-US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*（）</a:t>
            </a:r>
            <a:r>
              <a:rPr lang="en-US" altLang="zh-CN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——+【】</a:t>
            </a:r>
            <a:r>
              <a:rPr lang="zh-CN" altLang="en-US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、；‘，。、</a:t>
            </a:r>
            <a:r>
              <a:rPr lang="en-US" altLang="zh-CN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{}|</a:t>
            </a:r>
            <a:r>
              <a:rPr lang="zh-CN" altLang="en-US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：“</a:t>
            </a:r>
            <a:r>
              <a:rPr lang="en-US" altLang="zh-CN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《》</a:t>
            </a:r>
            <a:r>
              <a:rPr lang="zh-CN" altLang="en-US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？</a:t>
            </a:r>
            <a:endParaRPr lang="en-US" altLang="zh-CN" dirty="0"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  <a:p>
            <a:r>
              <a:rPr lang="en-US" altLang="zh-CN" dirty="0">
                <a:latin typeface="HarmonyOS Sans SC" panose="00000500000000000000" pitchFamily="2" charset="-122"/>
                <a:ea typeface="HarmonyOS Sans SC" panose="00000500000000000000" pitchFamily="2" charset="-122"/>
              </a:rPr>
              <a:t>`1234567890-=~!@#$%^&amp;*()_+[]\;’,./{}|:”&lt;&gt;?</a:t>
            </a:r>
            <a:endParaRPr lang="zh-CN" altLang="en-US" dirty="0"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D155B9-448E-4BCB-9A6D-0F7504AED70D}"/>
              </a:ext>
            </a:extLst>
          </p:cNvPr>
          <p:cNvSpPr txBox="1"/>
          <p:nvPr/>
        </p:nvSpPr>
        <p:spPr>
          <a:xfrm>
            <a:off x="235976" y="3566411"/>
            <a:ext cx="8483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HarmonyOS Sans TC" panose="00000500000000000000" pitchFamily="2" charset="-120"/>
                <a:ea typeface="HarmonyOS Sans TC" panose="00000500000000000000" pitchFamily="2" charset="-120"/>
              </a:rPr>
              <a:t>HarmonyOS</a:t>
            </a:r>
            <a:r>
              <a:rPr lang="en-US" altLang="zh-CN" dirty="0">
                <a:latin typeface="HarmonyOS Sans TC" panose="00000500000000000000" pitchFamily="2" charset="-120"/>
                <a:ea typeface="HarmonyOS Sans TC" panose="00000500000000000000" pitchFamily="2" charset="-120"/>
              </a:rPr>
              <a:t> Sans TC</a:t>
            </a:r>
            <a:r>
              <a:rPr lang="zh-CN" altLang="en-US" dirty="0">
                <a:latin typeface="HarmonyOS Sans TC" panose="00000500000000000000" pitchFamily="2" charset="-120"/>
                <a:ea typeface="HarmonyOS Sans TC" panose="00000500000000000000" pitchFamily="2" charset="-120"/>
              </a:rPr>
              <a:t>：鸿蒙好耶！随手打点字试试，从前有座山</a:t>
            </a:r>
            <a:r>
              <a:rPr lang="en-US" altLang="zh-CN" dirty="0">
                <a:latin typeface="HarmonyOS Sans TC" panose="00000500000000000000" pitchFamily="2" charset="-120"/>
                <a:ea typeface="HarmonyOS Sans TC" panose="00000500000000000000" pitchFamily="2" charset="-120"/>
              </a:rPr>
              <a:t>~</a:t>
            </a:r>
          </a:p>
          <a:p>
            <a:r>
              <a:rPr lang="en-US" altLang="zh-CN" dirty="0" err="1">
                <a:latin typeface="HarmonyOS Sans TC" panose="00000500000000000000" pitchFamily="2" charset="-120"/>
                <a:ea typeface="HarmonyOS Sans TC" panose="00000500000000000000" pitchFamily="2" charset="-120"/>
              </a:rPr>
              <a:t>abcdefghijklmnopqrstuvwxyz</a:t>
            </a:r>
            <a:r>
              <a:rPr lang="en-US" altLang="zh-CN" dirty="0">
                <a:latin typeface="HarmonyOS Sans TC" panose="00000500000000000000" pitchFamily="2" charset="-120"/>
                <a:ea typeface="HarmonyOS Sans TC" panose="00000500000000000000" pitchFamily="2" charset="-120"/>
              </a:rPr>
              <a:t> ABCDEFGHIJKLMNOPQRSTUVWXYZ</a:t>
            </a:r>
          </a:p>
          <a:p>
            <a:r>
              <a:rPr lang="en-US" altLang="zh-CN" dirty="0">
                <a:latin typeface="HarmonyOS Sans TC" panose="00000500000000000000" pitchFamily="2" charset="-120"/>
                <a:ea typeface="HarmonyOS Sans TC" panose="00000500000000000000" pitchFamily="2" charset="-120"/>
              </a:rPr>
              <a:t>·1234567890-=~</a:t>
            </a:r>
            <a:r>
              <a:rPr lang="zh-CN" altLang="en-US" dirty="0">
                <a:latin typeface="HarmonyOS Sans TC" panose="00000500000000000000" pitchFamily="2" charset="-120"/>
                <a:ea typeface="HarmonyOS Sans TC" panose="00000500000000000000" pitchFamily="2" charset="-120"/>
              </a:rPr>
              <a:t>！</a:t>
            </a:r>
            <a:r>
              <a:rPr lang="en-US" altLang="zh-CN" dirty="0">
                <a:latin typeface="HarmonyOS Sans TC" panose="00000500000000000000" pitchFamily="2" charset="-120"/>
                <a:ea typeface="HarmonyOS Sans TC" panose="00000500000000000000" pitchFamily="2" charset="-120"/>
              </a:rPr>
              <a:t>@#</a:t>
            </a:r>
            <a:r>
              <a:rPr lang="zh-CN" altLang="en-US" dirty="0">
                <a:latin typeface="HarmonyOS Sans TC" panose="00000500000000000000" pitchFamily="2" charset="-120"/>
                <a:ea typeface="HarmonyOS Sans TC" panose="00000500000000000000" pitchFamily="2" charset="-120"/>
              </a:rPr>
              <a:t>￥</a:t>
            </a:r>
            <a:r>
              <a:rPr lang="en-US" altLang="zh-CN" dirty="0">
                <a:latin typeface="HarmonyOS Sans TC" panose="00000500000000000000" pitchFamily="2" charset="-120"/>
                <a:ea typeface="HarmonyOS Sans TC" panose="00000500000000000000" pitchFamily="2" charset="-120"/>
              </a:rPr>
              <a:t>%……&amp;</a:t>
            </a:r>
            <a:r>
              <a:rPr lang="zh-CN" altLang="en-US" dirty="0">
                <a:latin typeface="HarmonyOS Sans TC" panose="00000500000000000000" pitchFamily="2" charset="-120"/>
                <a:ea typeface="HarmonyOS Sans TC" panose="00000500000000000000" pitchFamily="2" charset="-120"/>
              </a:rPr>
              <a:t>*（）</a:t>
            </a:r>
            <a:r>
              <a:rPr lang="en-US" altLang="zh-CN" dirty="0">
                <a:latin typeface="HarmonyOS Sans TC" panose="00000500000000000000" pitchFamily="2" charset="-120"/>
                <a:ea typeface="HarmonyOS Sans TC" panose="00000500000000000000" pitchFamily="2" charset="-120"/>
              </a:rPr>
              <a:t>——+【】</a:t>
            </a:r>
            <a:r>
              <a:rPr lang="zh-CN" altLang="en-US" dirty="0">
                <a:latin typeface="HarmonyOS Sans TC" panose="00000500000000000000" pitchFamily="2" charset="-120"/>
                <a:ea typeface="HarmonyOS Sans TC" panose="00000500000000000000" pitchFamily="2" charset="-120"/>
              </a:rPr>
              <a:t>、；‘，。、</a:t>
            </a:r>
            <a:r>
              <a:rPr lang="en-US" altLang="zh-CN" dirty="0">
                <a:latin typeface="HarmonyOS Sans TC" panose="00000500000000000000" pitchFamily="2" charset="-120"/>
                <a:ea typeface="HarmonyOS Sans TC" panose="00000500000000000000" pitchFamily="2" charset="-120"/>
              </a:rPr>
              <a:t>{}|</a:t>
            </a:r>
            <a:r>
              <a:rPr lang="zh-CN" altLang="en-US" dirty="0">
                <a:latin typeface="HarmonyOS Sans TC" panose="00000500000000000000" pitchFamily="2" charset="-120"/>
                <a:ea typeface="HarmonyOS Sans TC" panose="00000500000000000000" pitchFamily="2" charset="-120"/>
              </a:rPr>
              <a:t>：“</a:t>
            </a:r>
            <a:r>
              <a:rPr lang="en-US" altLang="zh-CN" dirty="0">
                <a:latin typeface="HarmonyOS Sans TC" panose="00000500000000000000" pitchFamily="2" charset="-120"/>
                <a:ea typeface="HarmonyOS Sans TC" panose="00000500000000000000" pitchFamily="2" charset="-120"/>
              </a:rPr>
              <a:t>《》</a:t>
            </a:r>
            <a:r>
              <a:rPr lang="zh-CN" altLang="en-US" dirty="0">
                <a:latin typeface="HarmonyOS Sans TC" panose="00000500000000000000" pitchFamily="2" charset="-120"/>
                <a:ea typeface="HarmonyOS Sans TC" panose="00000500000000000000" pitchFamily="2" charset="-120"/>
              </a:rPr>
              <a:t>？</a:t>
            </a:r>
            <a:endParaRPr lang="en-US" altLang="zh-CN" dirty="0">
              <a:latin typeface="HarmonyOS Sans TC" panose="00000500000000000000" pitchFamily="2" charset="-120"/>
              <a:ea typeface="HarmonyOS Sans TC" panose="00000500000000000000" pitchFamily="2" charset="-120"/>
            </a:endParaRPr>
          </a:p>
          <a:p>
            <a:r>
              <a:rPr lang="en-US" altLang="zh-CN" dirty="0">
                <a:latin typeface="HarmonyOS Sans TC" panose="00000500000000000000" pitchFamily="2" charset="-120"/>
                <a:ea typeface="HarmonyOS Sans TC" panose="00000500000000000000" pitchFamily="2" charset="-120"/>
              </a:rPr>
              <a:t>`1234567890-=~!@#$%^&amp;*()_+[]\;’,./{}|:”&lt;&gt;?</a:t>
            </a:r>
            <a:endParaRPr lang="zh-CN" altLang="en-US" dirty="0">
              <a:latin typeface="HarmonyOS Sans TC" panose="00000500000000000000" pitchFamily="2" charset="-120"/>
              <a:ea typeface="HarmonyOS Sans TC" panose="00000500000000000000" pitchFamily="2" charset="-12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778935-5256-418D-86A4-682F5B33A798}"/>
              </a:ext>
            </a:extLst>
          </p:cNvPr>
          <p:cNvSpPr txBox="1"/>
          <p:nvPr/>
        </p:nvSpPr>
        <p:spPr>
          <a:xfrm>
            <a:off x="235016" y="1165753"/>
            <a:ext cx="8664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HarmonyOS Sans" panose="00000500000000000000" pitchFamily="2" charset="0"/>
                <a:ea typeface="HarmonyOS Sans TC" panose="00000500000000000000" pitchFamily="2" charset="-120"/>
              </a:rPr>
              <a:t>HarmonyOS</a:t>
            </a:r>
            <a:r>
              <a:rPr lang="en-US" altLang="zh-CN" dirty="0">
                <a:latin typeface="HarmonyOS Sans" panose="00000500000000000000" pitchFamily="2" charset="0"/>
                <a:ea typeface="HarmonyOS Sans TC" panose="00000500000000000000" pitchFamily="2" charset="-120"/>
              </a:rPr>
              <a:t> Sans</a:t>
            </a:r>
            <a:r>
              <a:rPr lang="zh-CN" altLang="en-US" dirty="0">
                <a:latin typeface="HarmonyOS Sans" panose="00000500000000000000" pitchFamily="2" charset="0"/>
                <a:ea typeface="HarmonyOS Sans TC" panose="00000500000000000000" pitchFamily="2" charset="-120"/>
              </a:rPr>
              <a:t>：鸿蒙好耶！</a:t>
            </a:r>
            <a:r>
              <a:rPr lang="zh-CN" altLang="en-US" dirty="0">
                <a:latin typeface="HarmonyOS Sans" panose="00000500000000000000" pitchFamily="2" charset="0"/>
                <a:ea typeface="HarmonyOS Sans SC" panose="00000500000000000000" pitchFamily="2" charset="-122"/>
              </a:rPr>
              <a:t>随手打点字试试，从前有座山</a:t>
            </a:r>
            <a:r>
              <a:rPr lang="en-US" altLang="zh-CN" dirty="0">
                <a:latin typeface="HarmonyOS Sans" panose="00000500000000000000" pitchFamily="2" charset="0"/>
                <a:ea typeface="HarmonyOS Sans SC" panose="00000500000000000000" pitchFamily="2" charset="-122"/>
              </a:rPr>
              <a:t>~</a:t>
            </a:r>
            <a:endParaRPr lang="en-US" altLang="zh-CN" dirty="0">
              <a:latin typeface="HarmonyOS Sans" panose="00000500000000000000" pitchFamily="2" charset="0"/>
              <a:ea typeface="HarmonyOS Sans TC" panose="00000500000000000000" pitchFamily="2" charset="-120"/>
            </a:endParaRPr>
          </a:p>
          <a:p>
            <a:r>
              <a:rPr lang="en-US" altLang="zh-CN" dirty="0" err="1">
                <a:latin typeface="HarmonyOS Sans" panose="00000500000000000000" pitchFamily="2" charset="0"/>
                <a:ea typeface="HarmonyOS Sans TC" panose="00000500000000000000" pitchFamily="2" charset="-120"/>
              </a:rPr>
              <a:t>abcdefghijklmnopqrstuvwxyz</a:t>
            </a:r>
            <a:r>
              <a:rPr lang="en-US" altLang="zh-CN" dirty="0">
                <a:latin typeface="HarmonyOS Sans" panose="00000500000000000000" pitchFamily="2" charset="0"/>
                <a:ea typeface="HarmonyOS Sans TC" panose="00000500000000000000" pitchFamily="2" charset="-120"/>
              </a:rPr>
              <a:t> ABCDEFGHIJKLMNOPQRSTUVWXYZ</a:t>
            </a:r>
          </a:p>
          <a:p>
            <a:r>
              <a:rPr lang="en-US" altLang="zh-CN" dirty="0">
                <a:latin typeface="HarmonyOS Sans" panose="00000500000000000000" pitchFamily="2" charset="0"/>
                <a:ea typeface="HarmonyOS Sans TC" panose="00000500000000000000" pitchFamily="2" charset="-120"/>
              </a:rPr>
              <a:t>·1234567890-=~</a:t>
            </a:r>
            <a:r>
              <a:rPr lang="zh-CN" altLang="en-US" dirty="0">
                <a:latin typeface="HarmonyOS Sans" panose="00000500000000000000" pitchFamily="2" charset="0"/>
                <a:ea typeface="HarmonyOS Sans TC" panose="00000500000000000000" pitchFamily="2" charset="-120"/>
              </a:rPr>
              <a:t>！</a:t>
            </a:r>
            <a:r>
              <a:rPr lang="en-US" altLang="zh-CN" dirty="0">
                <a:latin typeface="HarmonyOS Sans" panose="00000500000000000000" pitchFamily="2" charset="0"/>
                <a:ea typeface="HarmonyOS Sans TC" panose="00000500000000000000" pitchFamily="2" charset="-120"/>
              </a:rPr>
              <a:t>@#</a:t>
            </a:r>
            <a:r>
              <a:rPr lang="zh-CN" altLang="en-US" dirty="0">
                <a:latin typeface="HarmonyOS Sans" panose="00000500000000000000" pitchFamily="2" charset="0"/>
                <a:ea typeface="HarmonyOS Sans TC" panose="00000500000000000000" pitchFamily="2" charset="-120"/>
              </a:rPr>
              <a:t>￥</a:t>
            </a:r>
            <a:r>
              <a:rPr lang="en-US" altLang="zh-CN" dirty="0">
                <a:latin typeface="HarmonyOS Sans" panose="00000500000000000000" pitchFamily="2" charset="0"/>
                <a:ea typeface="HarmonyOS Sans TC" panose="00000500000000000000" pitchFamily="2" charset="-120"/>
              </a:rPr>
              <a:t>%……&amp;</a:t>
            </a:r>
            <a:r>
              <a:rPr lang="zh-CN" altLang="en-US" dirty="0">
                <a:latin typeface="HarmonyOS Sans" panose="00000500000000000000" pitchFamily="2" charset="0"/>
                <a:ea typeface="HarmonyOS Sans TC" panose="00000500000000000000" pitchFamily="2" charset="-120"/>
              </a:rPr>
              <a:t>*（）</a:t>
            </a:r>
            <a:r>
              <a:rPr lang="en-US" altLang="zh-CN" dirty="0">
                <a:latin typeface="HarmonyOS Sans" panose="00000500000000000000" pitchFamily="2" charset="0"/>
                <a:ea typeface="HarmonyOS Sans TC" panose="00000500000000000000" pitchFamily="2" charset="-120"/>
              </a:rPr>
              <a:t>——+【】</a:t>
            </a:r>
            <a:r>
              <a:rPr lang="zh-CN" altLang="en-US" dirty="0">
                <a:latin typeface="HarmonyOS Sans" panose="00000500000000000000" pitchFamily="2" charset="0"/>
                <a:ea typeface="HarmonyOS Sans TC" panose="00000500000000000000" pitchFamily="2" charset="-120"/>
              </a:rPr>
              <a:t>、；‘，。、</a:t>
            </a:r>
            <a:r>
              <a:rPr lang="en-US" altLang="zh-CN" dirty="0">
                <a:latin typeface="HarmonyOS Sans" panose="00000500000000000000" pitchFamily="2" charset="0"/>
                <a:ea typeface="HarmonyOS Sans TC" panose="00000500000000000000" pitchFamily="2" charset="-120"/>
              </a:rPr>
              <a:t>{}|</a:t>
            </a:r>
            <a:r>
              <a:rPr lang="zh-CN" altLang="en-US" dirty="0">
                <a:latin typeface="HarmonyOS Sans" panose="00000500000000000000" pitchFamily="2" charset="0"/>
                <a:ea typeface="HarmonyOS Sans TC" panose="00000500000000000000" pitchFamily="2" charset="-120"/>
              </a:rPr>
              <a:t>：“</a:t>
            </a:r>
            <a:r>
              <a:rPr lang="en-US" altLang="zh-CN" dirty="0">
                <a:latin typeface="HarmonyOS Sans" panose="00000500000000000000" pitchFamily="2" charset="0"/>
                <a:ea typeface="HarmonyOS Sans TC" panose="00000500000000000000" pitchFamily="2" charset="-120"/>
              </a:rPr>
              <a:t>《》</a:t>
            </a:r>
            <a:r>
              <a:rPr lang="zh-CN" altLang="en-US" dirty="0">
                <a:latin typeface="HarmonyOS Sans" panose="00000500000000000000" pitchFamily="2" charset="0"/>
                <a:ea typeface="HarmonyOS Sans TC" panose="00000500000000000000" pitchFamily="2" charset="-120"/>
              </a:rPr>
              <a:t>？</a:t>
            </a:r>
            <a:endParaRPr lang="en-US" altLang="zh-CN" dirty="0">
              <a:latin typeface="HarmonyOS Sans" panose="00000500000000000000" pitchFamily="2" charset="0"/>
              <a:ea typeface="HarmonyOS Sans TC" panose="00000500000000000000" pitchFamily="2" charset="-120"/>
            </a:endParaRPr>
          </a:p>
          <a:p>
            <a:r>
              <a:rPr lang="en-US" altLang="zh-CN" dirty="0">
                <a:latin typeface="HarmonyOS Sans" panose="00000500000000000000" pitchFamily="2" charset="0"/>
                <a:ea typeface="HarmonyOS Sans TC" panose="00000500000000000000" pitchFamily="2" charset="-120"/>
              </a:rPr>
              <a:t>`1234567890-=~!@#$%^&amp;*()_+[]\;’,./{}|:”&lt;&gt;?</a:t>
            </a:r>
            <a:endParaRPr lang="zh-CN" altLang="en-US" dirty="0">
              <a:latin typeface="HarmonyOS Sans" panose="00000500000000000000" pitchFamily="2" charset="0"/>
              <a:ea typeface="HarmonyOS Sans TC" panose="00000500000000000000" pitchFamily="2" charset="-12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E5D2BB-11FB-4E4A-BDB6-CBEAE639AFDF}"/>
              </a:ext>
            </a:extLst>
          </p:cNvPr>
          <p:cNvSpPr txBox="1"/>
          <p:nvPr/>
        </p:nvSpPr>
        <p:spPr>
          <a:xfrm>
            <a:off x="232288" y="4766740"/>
            <a:ext cx="7882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HarmonyOS</a:t>
            </a:r>
            <a:r>
              <a:rPr lang="en-US" altLang="zh-CN" dirty="0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 Sans Condensed</a:t>
            </a:r>
            <a:r>
              <a:rPr lang="zh-CN" altLang="en-US" dirty="0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：鸿蒙好耶！随手打点字试试，从前有座山</a:t>
            </a:r>
            <a:r>
              <a:rPr lang="en-US" altLang="zh-CN" dirty="0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~</a:t>
            </a:r>
          </a:p>
          <a:p>
            <a:r>
              <a:rPr lang="en-US" altLang="zh-CN" dirty="0" err="1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abcdefghijklmnopqrstuvwxyz</a:t>
            </a:r>
            <a:r>
              <a:rPr lang="en-US" altLang="zh-CN" dirty="0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 ABCDEFGHIJKLMNOPQRSTUVWXYZ</a:t>
            </a:r>
          </a:p>
          <a:p>
            <a:r>
              <a:rPr lang="en-US" altLang="zh-CN" dirty="0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·1234567890-=~</a:t>
            </a:r>
            <a:r>
              <a:rPr lang="zh-CN" altLang="en-US" dirty="0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！</a:t>
            </a:r>
            <a:r>
              <a:rPr lang="en-US" altLang="zh-CN" dirty="0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@#</a:t>
            </a:r>
            <a:r>
              <a:rPr lang="zh-CN" altLang="en-US" dirty="0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￥</a:t>
            </a:r>
            <a:r>
              <a:rPr lang="en-US" altLang="zh-CN" dirty="0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%……&amp;</a:t>
            </a:r>
            <a:r>
              <a:rPr lang="zh-CN" altLang="en-US" dirty="0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*（）</a:t>
            </a:r>
            <a:r>
              <a:rPr lang="en-US" altLang="zh-CN" dirty="0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——+【】</a:t>
            </a:r>
            <a:r>
              <a:rPr lang="zh-CN" altLang="en-US" dirty="0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、；‘，。、</a:t>
            </a:r>
            <a:r>
              <a:rPr lang="en-US" altLang="zh-CN" dirty="0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{}|</a:t>
            </a:r>
            <a:r>
              <a:rPr lang="zh-CN" altLang="en-US" dirty="0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：“</a:t>
            </a:r>
            <a:r>
              <a:rPr lang="en-US" altLang="zh-CN" dirty="0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《》</a:t>
            </a:r>
            <a:r>
              <a:rPr lang="zh-CN" altLang="en-US" dirty="0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？</a:t>
            </a:r>
            <a:endParaRPr lang="en-US" altLang="zh-CN" dirty="0">
              <a:latin typeface="HarmonyOS Sans Condensed" panose="00000500000000000000" pitchFamily="2" charset="0"/>
              <a:ea typeface="HarmonyOS Sans TC" panose="00000500000000000000" pitchFamily="2" charset="-120"/>
            </a:endParaRPr>
          </a:p>
          <a:p>
            <a:r>
              <a:rPr lang="en-US" altLang="zh-CN" dirty="0">
                <a:latin typeface="HarmonyOS Sans Condensed" panose="00000500000000000000" pitchFamily="2" charset="0"/>
                <a:ea typeface="HarmonyOS Sans TC" panose="00000500000000000000" pitchFamily="2" charset="-120"/>
              </a:rPr>
              <a:t>`1234567890-=~!@#$%^&amp;*()_+[]\;’,./{}|:”&lt;&gt;?</a:t>
            </a:r>
            <a:endParaRPr lang="zh-CN" altLang="en-US" dirty="0">
              <a:latin typeface="HarmonyOS Sans Condensed" panose="00000500000000000000" pitchFamily="2" charset="0"/>
              <a:ea typeface="HarmonyOS Sans TC" panose="00000500000000000000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68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1742D0B-CFC3-4C1A-94DF-E50FEC7EF21C}"/>
              </a:ext>
            </a:extLst>
          </p:cNvPr>
          <p:cNvSpPr/>
          <p:nvPr/>
        </p:nvSpPr>
        <p:spPr>
          <a:xfrm>
            <a:off x="235015" y="242423"/>
            <a:ext cx="29803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HarmonyOS Sans SC" panose="00000500000000000000" pitchFamily="2" charset="-122"/>
                <a:ea typeface="HarmonyOS Sans SC" panose="00000500000000000000" pitchFamily="2" charset="-122"/>
              </a:rPr>
              <a:t>微软字体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43B418-3F44-4B33-9DD6-832D132AF70C}"/>
              </a:ext>
            </a:extLst>
          </p:cNvPr>
          <p:cNvSpPr txBox="1"/>
          <p:nvPr/>
        </p:nvSpPr>
        <p:spPr>
          <a:xfrm>
            <a:off x="232288" y="2366082"/>
            <a:ext cx="7653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Cascadia Mono</a:t>
            </a:r>
            <a:r>
              <a:rPr lang="zh-CN" altLang="en-US" dirty="0">
                <a:latin typeface="Cascadia Mono" panose="020B0609020000020004" pitchFamily="49" charset="0"/>
                <a:ea typeface="HarmonyOS Sans SC" panose="00000500000000000000" pitchFamily="2" charset="-122"/>
                <a:cs typeface="Cascadia Mono" panose="020B0609020000020004" pitchFamily="49" charset="0"/>
              </a:rPr>
              <a:t>：微软好耶！随手打点字试试，从前有座山</a:t>
            </a:r>
            <a:r>
              <a:rPr lang="en-US" altLang="zh-CN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~</a:t>
            </a:r>
          </a:p>
          <a:p>
            <a:r>
              <a:rPr lang="en-US" altLang="zh-CN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abcdefghijklmnopqrstuvwxyz</a:t>
            </a:r>
            <a:r>
              <a:rPr lang="en-US" altLang="zh-CN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ABCDEFGHIJKLMNOPQRSTUVWXYZ</a:t>
            </a:r>
          </a:p>
          <a:p>
            <a:r>
              <a:rPr lang="en-US" altLang="zh-CN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·1234567890-=~</a:t>
            </a:r>
            <a:r>
              <a:rPr lang="zh-CN" altLang="en-US" dirty="0">
                <a:latin typeface="Cascadia Mono" panose="020B0609020000020004" pitchFamily="49" charset="0"/>
                <a:ea typeface="HarmonyOS Sans SC" panose="00000500000000000000" pitchFamily="2" charset="-122"/>
                <a:cs typeface="Cascadia Mono" panose="020B0609020000020004" pitchFamily="49" charset="0"/>
              </a:rPr>
              <a:t>！</a:t>
            </a:r>
            <a:r>
              <a:rPr lang="en-US" altLang="zh-CN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@#</a:t>
            </a:r>
            <a:r>
              <a:rPr lang="zh-CN" altLang="en-US" dirty="0">
                <a:latin typeface="Cascadia Mono" panose="020B0609020000020004" pitchFamily="49" charset="0"/>
                <a:ea typeface="HarmonyOS Sans SC" panose="00000500000000000000" pitchFamily="2" charset="-122"/>
                <a:cs typeface="Cascadia Mono" panose="020B0609020000020004" pitchFamily="49" charset="0"/>
              </a:rPr>
              <a:t>￥</a:t>
            </a:r>
            <a:r>
              <a:rPr lang="en-US" altLang="zh-CN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%……&amp;</a:t>
            </a:r>
            <a:r>
              <a:rPr lang="zh-CN" altLang="en-US" dirty="0">
                <a:latin typeface="Cascadia Mono" panose="020B0609020000020004" pitchFamily="49" charset="0"/>
                <a:ea typeface="HarmonyOS Sans SC" panose="00000500000000000000" pitchFamily="2" charset="-122"/>
                <a:cs typeface="Cascadia Mono" panose="020B0609020000020004" pitchFamily="49" charset="0"/>
              </a:rPr>
              <a:t>*（）</a:t>
            </a:r>
            <a:r>
              <a:rPr lang="en-US" altLang="zh-CN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——+【】</a:t>
            </a:r>
            <a:r>
              <a:rPr lang="zh-CN" altLang="en-US" dirty="0">
                <a:latin typeface="Cascadia Mono" panose="020B0609020000020004" pitchFamily="49" charset="0"/>
                <a:ea typeface="HarmonyOS Sans SC" panose="00000500000000000000" pitchFamily="2" charset="-122"/>
                <a:cs typeface="Cascadia Mono" panose="020B0609020000020004" pitchFamily="49" charset="0"/>
              </a:rPr>
              <a:t>、；‘，。、</a:t>
            </a:r>
            <a:r>
              <a:rPr lang="en-US" altLang="zh-CN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{}|</a:t>
            </a:r>
            <a:r>
              <a:rPr lang="zh-CN" altLang="en-US" dirty="0">
                <a:latin typeface="Cascadia Mono" panose="020B0609020000020004" pitchFamily="49" charset="0"/>
                <a:ea typeface="HarmonyOS Sans SC" panose="00000500000000000000" pitchFamily="2" charset="-122"/>
                <a:cs typeface="Cascadia Mono" panose="020B0609020000020004" pitchFamily="49" charset="0"/>
              </a:rPr>
              <a:t>：“</a:t>
            </a:r>
            <a:r>
              <a:rPr lang="en-US" altLang="zh-CN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《》</a:t>
            </a:r>
            <a:r>
              <a:rPr lang="zh-CN" altLang="en-US" dirty="0">
                <a:latin typeface="Cascadia Mono" panose="020B0609020000020004" pitchFamily="49" charset="0"/>
                <a:ea typeface="HarmonyOS Sans SC" panose="00000500000000000000" pitchFamily="2" charset="-122"/>
                <a:cs typeface="Cascadia Mono" panose="020B0609020000020004" pitchFamily="49" charset="0"/>
              </a:rPr>
              <a:t>？</a:t>
            </a:r>
            <a:endParaRPr lang="en-US" altLang="zh-CN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altLang="zh-CN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`1234567890-=~!@#$%^&amp;*()_+[]\;’,./{}|:”&lt;&gt;?</a:t>
            </a:r>
            <a:endParaRPr lang="zh-CN" altLang="en-US" dirty="0">
              <a:latin typeface="Cascadia Mono" panose="020B0609020000020004" pitchFamily="49" charset="0"/>
              <a:ea typeface="HarmonyOS Sans SC" panose="00000500000000000000" pitchFamily="2" charset="-122"/>
              <a:cs typeface="Cascadia Mono" panose="020B06090200000200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D155B9-448E-4BCB-9A6D-0F7504AED70D}"/>
              </a:ext>
            </a:extLst>
          </p:cNvPr>
          <p:cNvSpPr txBox="1"/>
          <p:nvPr/>
        </p:nvSpPr>
        <p:spPr>
          <a:xfrm>
            <a:off x="235976" y="3566411"/>
            <a:ext cx="7653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Cascadia Code PL</a:t>
            </a:r>
            <a:r>
              <a:rPr lang="zh-CN" altLang="en-US" dirty="0">
                <a:latin typeface="Cascadia Code PL" panose="020B0609020000020004" pitchFamily="49" charset="0"/>
                <a:ea typeface="HarmonyOS Sans TC" panose="00000500000000000000" pitchFamily="2" charset="-120"/>
                <a:cs typeface="Cascadia Code PL" panose="020B0609020000020004" pitchFamily="49" charset="0"/>
              </a:rPr>
              <a:t>：微软好耶！随手打点字试试，从前有座山</a:t>
            </a:r>
            <a:r>
              <a:rPr lang="en-US" altLang="zh-CN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~</a:t>
            </a:r>
          </a:p>
          <a:p>
            <a:r>
              <a:rPr lang="en-US" altLang="zh-CN" dirty="0" err="1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abcdefghijklmnopqrstuvwxyz</a:t>
            </a:r>
            <a:r>
              <a:rPr lang="en-US" altLang="zh-CN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 ABCDEFGHIJKLMNOPQRSTUVWXYZ</a:t>
            </a:r>
          </a:p>
          <a:p>
            <a:r>
              <a:rPr lang="en-US" altLang="zh-CN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·1234567890-=~</a:t>
            </a:r>
            <a:r>
              <a:rPr lang="zh-CN" altLang="en-US" dirty="0">
                <a:latin typeface="Cascadia Code PL" panose="020B0609020000020004" pitchFamily="49" charset="0"/>
                <a:ea typeface="HarmonyOS Sans TC" panose="00000500000000000000" pitchFamily="2" charset="-120"/>
                <a:cs typeface="Cascadia Code PL" panose="020B0609020000020004" pitchFamily="49" charset="0"/>
              </a:rPr>
              <a:t>！</a:t>
            </a:r>
            <a:r>
              <a:rPr lang="en-US" altLang="zh-CN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@#</a:t>
            </a:r>
            <a:r>
              <a:rPr lang="zh-CN" altLang="en-US" dirty="0">
                <a:latin typeface="Cascadia Code PL" panose="020B0609020000020004" pitchFamily="49" charset="0"/>
                <a:ea typeface="HarmonyOS Sans TC" panose="00000500000000000000" pitchFamily="2" charset="-120"/>
                <a:cs typeface="Cascadia Code PL" panose="020B0609020000020004" pitchFamily="49" charset="0"/>
              </a:rPr>
              <a:t>￥</a:t>
            </a:r>
            <a:r>
              <a:rPr lang="en-US" altLang="zh-CN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%……&amp;</a:t>
            </a:r>
            <a:r>
              <a:rPr lang="zh-CN" altLang="en-US" dirty="0">
                <a:latin typeface="Cascadia Code PL" panose="020B0609020000020004" pitchFamily="49" charset="0"/>
                <a:ea typeface="HarmonyOS Sans TC" panose="00000500000000000000" pitchFamily="2" charset="-120"/>
                <a:cs typeface="Cascadia Code PL" panose="020B0609020000020004" pitchFamily="49" charset="0"/>
              </a:rPr>
              <a:t>*（）</a:t>
            </a:r>
            <a:r>
              <a:rPr lang="en-US" altLang="zh-CN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——+【】</a:t>
            </a:r>
            <a:r>
              <a:rPr lang="zh-CN" altLang="en-US" dirty="0">
                <a:latin typeface="Cascadia Code PL" panose="020B0609020000020004" pitchFamily="49" charset="0"/>
                <a:ea typeface="HarmonyOS Sans TC" panose="00000500000000000000" pitchFamily="2" charset="-120"/>
                <a:cs typeface="Cascadia Code PL" panose="020B0609020000020004" pitchFamily="49" charset="0"/>
              </a:rPr>
              <a:t>、；‘，。、</a:t>
            </a:r>
            <a:r>
              <a:rPr lang="en-US" altLang="zh-CN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{}|</a:t>
            </a:r>
            <a:r>
              <a:rPr lang="zh-CN" altLang="en-US" dirty="0">
                <a:latin typeface="Cascadia Code PL" panose="020B0609020000020004" pitchFamily="49" charset="0"/>
                <a:ea typeface="HarmonyOS Sans TC" panose="00000500000000000000" pitchFamily="2" charset="-120"/>
                <a:cs typeface="Cascadia Code PL" panose="020B0609020000020004" pitchFamily="49" charset="0"/>
              </a:rPr>
              <a:t>：“</a:t>
            </a:r>
            <a:r>
              <a:rPr lang="en-US" altLang="zh-CN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《》</a:t>
            </a:r>
            <a:r>
              <a:rPr lang="zh-CN" altLang="en-US" dirty="0">
                <a:latin typeface="Cascadia Code PL" panose="020B0609020000020004" pitchFamily="49" charset="0"/>
                <a:ea typeface="HarmonyOS Sans TC" panose="00000500000000000000" pitchFamily="2" charset="-120"/>
                <a:cs typeface="Cascadia Code PL" panose="020B0609020000020004" pitchFamily="49" charset="0"/>
              </a:rPr>
              <a:t>？</a:t>
            </a:r>
            <a:endParaRPr lang="en-US" altLang="zh-CN" dirty="0">
              <a:latin typeface="Cascadia Code PL" panose="020B0609020000020004" pitchFamily="49" charset="0"/>
              <a:ea typeface="Cascadia Code PL" panose="020B0609020000020004" pitchFamily="49" charset="0"/>
              <a:cs typeface="Cascadia Code PL" panose="020B0609020000020004" pitchFamily="49" charset="0"/>
            </a:endParaRPr>
          </a:p>
          <a:p>
            <a:r>
              <a:rPr lang="en-US" altLang="zh-CN" dirty="0">
                <a:latin typeface="Cascadia Code PL" panose="020B0609020000020004" pitchFamily="49" charset="0"/>
                <a:ea typeface="Cascadia Code PL" panose="020B0609020000020004" pitchFamily="49" charset="0"/>
                <a:cs typeface="Cascadia Code PL" panose="020B0609020000020004" pitchFamily="49" charset="0"/>
              </a:rPr>
              <a:t>`1234567890-=~!@#$%^&amp;*()_+[]\;’,./{}|:”&lt;&gt;?</a:t>
            </a:r>
            <a:endParaRPr lang="zh-CN" altLang="en-US" dirty="0">
              <a:latin typeface="Cascadia Code PL" panose="020B0609020000020004" pitchFamily="49" charset="0"/>
              <a:ea typeface="HarmonyOS Sans TC" panose="00000500000000000000" pitchFamily="2" charset="-120"/>
              <a:cs typeface="Cascadia Code PL" panose="020B06090200000200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778935-5256-418D-86A4-682F5B33A798}"/>
              </a:ext>
            </a:extLst>
          </p:cNvPr>
          <p:cNvSpPr txBox="1"/>
          <p:nvPr/>
        </p:nvSpPr>
        <p:spPr>
          <a:xfrm>
            <a:off x="235016" y="1165753"/>
            <a:ext cx="7653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Cascadia Code</a:t>
            </a:r>
            <a:r>
              <a:rPr lang="zh-CN" altLang="en-US" dirty="0">
                <a:latin typeface="Cascadia Code" panose="020B0609020000020004" pitchFamily="49" charset="0"/>
                <a:ea typeface="HarmonyOS Sans TC" panose="00000500000000000000" pitchFamily="2" charset="-120"/>
                <a:cs typeface="Cascadia Code" panose="020B0609020000020004" pitchFamily="49" charset="0"/>
              </a:rPr>
              <a:t>：微软好耶！</a:t>
            </a:r>
            <a:r>
              <a:rPr lang="zh-CN" altLang="en-US" dirty="0">
                <a:latin typeface="Cascadia Code" panose="020B0609020000020004" pitchFamily="49" charset="0"/>
                <a:ea typeface="HarmonyOS Sans SC" panose="00000500000000000000" pitchFamily="2" charset="-122"/>
                <a:cs typeface="Cascadia Code" panose="020B0609020000020004" pitchFamily="49" charset="0"/>
              </a:rPr>
              <a:t>随手打点字试试，从前有座山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~</a:t>
            </a:r>
          </a:p>
          <a:p>
            <a:r>
              <a:rPr lang="en-US" altLang="zh-CN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abcdefghijklmnopqrstuvwxyz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ABCDEFGHIJKLMNOPQRSTUVWXYZ</a:t>
            </a:r>
          </a:p>
          <a:p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·1234567890-=~</a:t>
            </a:r>
            <a:r>
              <a:rPr lang="zh-CN" altLang="en-US" dirty="0">
                <a:latin typeface="Cascadia Code" panose="020B0609020000020004" pitchFamily="49" charset="0"/>
                <a:ea typeface="HarmonyOS Sans TC" panose="00000500000000000000" pitchFamily="2" charset="-120"/>
                <a:cs typeface="Cascadia Code" panose="020B0609020000020004" pitchFamily="49" charset="0"/>
              </a:rPr>
              <a:t>！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@#</a:t>
            </a:r>
            <a:r>
              <a:rPr lang="zh-CN" altLang="en-US" dirty="0">
                <a:latin typeface="Cascadia Code" panose="020B0609020000020004" pitchFamily="49" charset="0"/>
                <a:ea typeface="HarmonyOS Sans TC" panose="00000500000000000000" pitchFamily="2" charset="-120"/>
                <a:cs typeface="Cascadia Code" panose="020B0609020000020004" pitchFamily="49" charset="0"/>
              </a:rPr>
              <a:t>￥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%……&amp;</a:t>
            </a:r>
            <a:r>
              <a:rPr lang="zh-CN" altLang="en-US" dirty="0">
                <a:latin typeface="Cascadia Code" panose="020B0609020000020004" pitchFamily="49" charset="0"/>
                <a:ea typeface="HarmonyOS Sans TC" panose="00000500000000000000" pitchFamily="2" charset="-120"/>
                <a:cs typeface="Cascadia Code" panose="020B0609020000020004" pitchFamily="49" charset="0"/>
              </a:rPr>
              <a:t>*（）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——+【】</a:t>
            </a:r>
            <a:r>
              <a:rPr lang="zh-CN" altLang="en-US" dirty="0">
                <a:latin typeface="Cascadia Code" panose="020B0609020000020004" pitchFamily="49" charset="0"/>
                <a:ea typeface="HarmonyOS Sans TC" panose="00000500000000000000" pitchFamily="2" charset="-120"/>
                <a:cs typeface="Cascadia Code" panose="020B0609020000020004" pitchFamily="49" charset="0"/>
              </a:rPr>
              <a:t>、；‘，。、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{}|</a:t>
            </a:r>
            <a:r>
              <a:rPr lang="zh-CN" altLang="en-US" dirty="0">
                <a:latin typeface="Cascadia Code" panose="020B0609020000020004" pitchFamily="49" charset="0"/>
                <a:ea typeface="HarmonyOS Sans TC" panose="00000500000000000000" pitchFamily="2" charset="-120"/>
                <a:cs typeface="Cascadia Code" panose="020B0609020000020004" pitchFamily="49" charset="0"/>
              </a:rPr>
              <a:t>：“</a:t>
            </a:r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《》</a:t>
            </a:r>
            <a:r>
              <a:rPr lang="zh-CN" altLang="en-US" dirty="0">
                <a:latin typeface="Cascadia Code" panose="020B0609020000020004" pitchFamily="49" charset="0"/>
                <a:ea typeface="HarmonyOS Sans TC" panose="00000500000000000000" pitchFamily="2" charset="-120"/>
                <a:cs typeface="Cascadia Code" panose="020B0609020000020004" pitchFamily="49" charset="0"/>
              </a:rPr>
              <a:t>？</a:t>
            </a:r>
            <a:endParaRPr lang="en-US" altLang="zh-CN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altLang="zh-CN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`1234567890-=~!@#$%^&amp;*()_+[]\;’,./{}|:”&lt;&gt;?</a:t>
            </a:r>
            <a:endParaRPr lang="zh-CN" altLang="en-US" dirty="0">
              <a:latin typeface="Cascadia Code" panose="020B0609020000020004" pitchFamily="49" charset="0"/>
              <a:ea typeface="HarmonyOS Sans TC" panose="00000500000000000000" pitchFamily="2" charset="-120"/>
              <a:cs typeface="Cascadia Code" panose="020B06090200000200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E5D2BB-11FB-4E4A-BDB6-CBEAE639AFDF}"/>
              </a:ext>
            </a:extLst>
          </p:cNvPr>
          <p:cNvSpPr txBox="1"/>
          <p:nvPr/>
        </p:nvSpPr>
        <p:spPr>
          <a:xfrm>
            <a:off x="232288" y="4766740"/>
            <a:ext cx="7653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Cascadia Mono PL</a:t>
            </a:r>
            <a:r>
              <a:rPr lang="zh-CN" altLang="en-US" dirty="0">
                <a:latin typeface="Cascadia Mono PL" panose="020B0609020000020004" pitchFamily="49" charset="0"/>
                <a:ea typeface="HarmonyOS Sans TC" panose="00000500000000000000" pitchFamily="2" charset="-120"/>
                <a:cs typeface="Cascadia Mono PL" panose="020B0609020000020004" pitchFamily="49" charset="0"/>
              </a:rPr>
              <a:t>：微软好耶！随手打点字试试，从前有座山</a:t>
            </a:r>
            <a:r>
              <a:rPr lang="en-US" altLang="zh-CN" dirty="0">
                <a:latin typeface="Cascadia Mono PL" panose="020B0609020000020004" pitchFamily="49" charset="0"/>
                <a:ea typeface="Cascadia Mono PL" panose="020B0609020000020004" pitchFamily="49" charset="0"/>
                <a:cs typeface="Cascadia Mono PL" panose="020B0609020000020004" pitchFamily="49" charset="0"/>
              </a:rPr>
              <a:t>~</a:t>
            </a:r>
          </a:p>
          <a:p>
            <a:r>
              <a:rPr lang="en-US" altLang="zh-CN" dirty="0" err="1">
                <a:latin typeface="Cascadia Mono PL" panose="020B0609020000020004" pitchFamily="49" charset="0"/>
                <a:ea typeface="Cascadia Mono PL" panose="020B0609020000020004" pitchFamily="49" charset="0"/>
                <a:cs typeface="Cascadia Mono PL" panose="020B0609020000020004" pitchFamily="49" charset="0"/>
              </a:rPr>
              <a:t>abcdefghijklmnopqrstuvwxyz</a:t>
            </a:r>
            <a:r>
              <a:rPr lang="en-US" altLang="zh-CN" dirty="0">
                <a:latin typeface="Cascadia Mono PL" panose="020B0609020000020004" pitchFamily="49" charset="0"/>
                <a:ea typeface="Cascadia Mono PL" panose="020B0609020000020004" pitchFamily="49" charset="0"/>
                <a:cs typeface="Cascadia Mono PL" panose="020B0609020000020004" pitchFamily="49" charset="0"/>
              </a:rPr>
              <a:t> ABCDEFGHIJKLMNOPQRSTUVWXYZ</a:t>
            </a:r>
          </a:p>
          <a:p>
            <a:r>
              <a:rPr lang="en-US" altLang="zh-CN" dirty="0">
                <a:latin typeface="Cascadia Mono PL" panose="020B0609020000020004" pitchFamily="49" charset="0"/>
                <a:ea typeface="Cascadia Mono PL" panose="020B0609020000020004" pitchFamily="49" charset="0"/>
                <a:cs typeface="Cascadia Mono PL" panose="020B0609020000020004" pitchFamily="49" charset="0"/>
              </a:rPr>
              <a:t>·1234567890-=~</a:t>
            </a:r>
            <a:r>
              <a:rPr lang="zh-CN" altLang="en-US" dirty="0">
                <a:latin typeface="Cascadia Mono PL" panose="020B0609020000020004" pitchFamily="49" charset="0"/>
                <a:ea typeface="HarmonyOS Sans TC" panose="00000500000000000000" pitchFamily="2" charset="-120"/>
                <a:cs typeface="Cascadia Mono PL" panose="020B0609020000020004" pitchFamily="49" charset="0"/>
              </a:rPr>
              <a:t>！</a:t>
            </a:r>
            <a:r>
              <a:rPr lang="en-US" altLang="zh-CN" dirty="0">
                <a:latin typeface="Cascadia Mono PL" panose="020B0609020000020004" pitchFamily="49" charset="0"/>
                <a:ea typeface="Cascadia Mono PL" panose="020B0609020000020004" pitchFamily="49" charset="0"/>
                <a:cs typeface="Cascadia Mono PL" panose="020B0609020000020004" pitchFamily="49" charset="0"/>
              </a:rPr>
              <a:t>@#</a:t>
            </a:r>
            <a:r>
              <a:rPr lang="zh-CN" altLang="en-US" dirty="0">
                <a:latin typeface="Cascadia Mono PL" panose="020B0609020000020004" pitchFamily="49" charset="0"/>
                <a:ea typeface="HarmonyOS Sans TC" panose="00000500000000000000" pitchFamily="2" charset="-120"/>
                <a:cs typeface="Cascadia Mono PL" panose="020B0609020000020004" pitchFamily="49" charset="0"/>
              </a:rPr>
              <a:t>￥</a:t>
            </a:r>
            <a:r>
              <a:rPr lang="en-US" altLang="zh-CN" dirty="0">
                <a:latin typeface="Cascadia Mono PL" panose="020B0609020000020004" pitchFamily="49" charset="0"/>
                <a:ea typeface="Cascadia Mono PL" panose="020B0609020000020004" pitchFamily="49" charset="0"/>
                <a:cs typeface="Cascadia Mono PL" panose="020B0609020000020004" pitchFamily="49" charset="0"/>
              </a:rPr>
              <a:t>%……&amp;</a:t>
            </a:r>
            <a:r>
              <a:rPr lang="zh-CN" altLang="en-US" dirty="0">
                <a:latin typeface="Cascadia Mono PL" panose="020B0609020000020004" pitchFamily="49" charset="0"/>
                <a:ea typeface="HarmonyOS Sans TC" panose="00000500000000000000" pitchFamily="2" charset="-120"/>
                <a:cs typeface="Cascadia Mono PL" panose="020B0609020000020004" pitchFamily="49" charset="0"/>
              </a:rPr>
              <a:t>*（）</a:t>
            </a:r>
            <a:r>
              <a:rPr lang="en-US" altLang="zh-CN" dirty="0">
                <a:latin typeface="Cascadia Mono PL" panose="020B0609020000020004" pitchFamily="49" charset="0"/>
                <a:ea typeface="Cascadia Mono PL" panose="020B0609020000020004" pitchFamily="49" charset="0"/>
                <a:cs typeface="Cascadia Mono PL" panose="020B0609020000020004" pitchFamily="49" charset="0"/>
              </a:rPr>
              <a:t>——+【】</a:t>
            </a:r>
            <a:r>
              <a:rPr lang="zh-CN" altLang="en-US" dirty="0">
                <a:latin typeface="Cascadia Mono PL" panose="020B0609020000020004" pitchFamily="49" charset="0"/>
                <a:ea typeface="HarmonyOS Sans TC" panose="00000500000000000000" pitchFamily="2" charset="-120"/>
                <a:cs typeface="Cascadia Mono PL" panose="020B0609020000020004" pitchFamily="49" charset="0"/>
              </a:rPr>
              <a:t>、；‘，。、</a:t>
            </a:r>
            <a:r>
              <a:rPr lang="en-US" altLang="zh-CN" dirty="0">
                <a:latin typeface="Cascadia Mono PL" panose="020B0609020000020004" pitchFamily="49" charset="0"/>
                <a:ea typeface="Cascadia Mono PL" panose="020B0609020000020004" pitchFamily="49" charset="0"/>
                <a:cs typeface="Cascadia Mono PL" panose="020B0609020000020004" pitchFamily="49" charset="0"/>
              </a:rPr>
              <a:t>{}|</a:t>
            </a:r>
            <a:r>
              <a:rPr lang="zh-CN" altLang="en-US" dirty="0">
                <a:latin typeface="Cascadia Mono PL" panose="020B0609020000020004" pitchFamily="49" charset="0"/>
                <a:ea typeface="HarmonyOS Sans TC" panose="00000500000000000000" pitchFamily="2" charset="-120"/>
                <a:cs typeface="Cascadia Mono PL" panose="020B0609020000020004" pitchFamily="49" charset="0"/>
              </a:rPr>
              <a:t>：“</a:t>
            </a:r>
            <a:r>
              <a:rPr lang="en-US" altLang="zh-CN" dirty="0">
                <a:latin typeface="Cascadia Mono PL" panose="020B0609020000020004" pitchFamily="49" charset="0"/>
                <a:ea typeface="Cascadia Mono PL" panose="020B0609020000020004" pitchFamily="49" charset="0"/>
                <a:cs typeface="Cascadia Mono PL" panose="020B0609020000020004" pitchFamily="49" charset="0"/>
              </a:rPr>
              <a:t>《》</a:t>
            </a:r>
            <a:r>
              <a:rPr lang="zh-CN" altLang="en-US" dirty="0">
                <a:latin typeface="Cascadia Mono PL" panose="020B0609020000020004" pitchFamily="49" charset="0"/>
                <a:ea typeface="HarmonyOS Sans TC" panose="00000500000000000000" pitchFamily="2" charset="-120"/>
                <a:cs typeface="Cascadia Mono PL" panose="020B0609020000020004" pitchFamily="49" charset="0"/>
              </a:rPr>
              <a:t>？</a:t>
            </a:r>
            <a:endParaRPr lang="en-US" altLang="zh-CN" dirty="0">
              <a:latin typeface="Cascadia Mono PL" panose="020B0609020000020004" pitchFamily="49" charset="0"/>
              <a:ea typeface="Cascadia Mono PL" panose="020B0609020000020004" pitchFamily="49" charset="0"/>
              <a:cs typeface="Cascadia Mono PL" panose="020B0609020000020004" pitchFamily="49" charset="0"/>
            </a:endParaRPr>
          </a:p>
          <a:p>
            <a:r>
              <a:rPr lang="en-US" altLang="zh-CN" dirty="0">
                <a:latin typeface="Cascadia Mono PL" panose="020B0609020000020004" pitchFamily="49" charset="0"/>
                <a:ea typeface="Cascadia Mono PL" panose="020B0609020000020004" pitchFamily="49" charset="0"/>
                <a:cs typeface="Cascadia Mono PL" panose="020B0609020000020004" pitchFamily="49" charset="0"/>
              </a:rPr>
              <a:t>`1234567890-=~!@#$%^&amp;*()_+[]\;’,./{}|:”&lt;&gt;?</a:t>
            </a:r>
            <a:endParaRPr lang="zh-CN" altLang="en-US" dirty="0">
              <a:latin typeface="Cascadia Mono PL" panose="020B0609020000020004" pitchFamily="49" charset="0"/>
              <a:ea typeface="HarmonyOS Sans TC" panose="00000500000000000000" pitchFamily="2" charset="-120"/>
              <a:cs typeface="Cascadia Mono PL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28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367</Words>
  <Application>Microsoft Office PowerPoint</Application>
  <PresentationFormat>宽屏</PresentationFormat>
  <Paragraphs>39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HarmonyOS Sans SC</vt:lpstr>
      <vt:lpstr>HarmonyOS Sans TC</vt:lpstr>
      <vt:lpstr>等线</vt:lpstr>
      <vt:lpstr>等线 Light</vt:lpstr>
      <vt:lpstr>Arial</vt:lpstr>
      <vt:lpstr>Cascadia Code</vt:lpstr>
      <vt:lpstr>Cascadia Code PL</vt:lpstr>
      <vt:lpstr>Cascadia Mono</vt:lpstr>
      <vt:lpstr>Cascadia Mono PL</vt:lpstr>
      <vt:lpstr>HarmonyOS Sans</vt:lpstr>
      <vt:lpstr>HarmonyOS Sans Condensed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 瑗杰</dc:creator>
  <cp:lastModifiedBy>shen jack</cp:lastModifiedBy>
  <cp:revision>17</cp:revision>
  <dcterms:created xsi:type="dcterms:W3CDTF">2021-11-25T14:13:52Z</dcterms:created>
  <dcterms:modified xsi:type="dcterms:W3CDTF">2022-07-06T07:23:53Z</dcterms:modified>
</cp:coreProperties>
</file>