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65" r:id="rId5"/>
    <p:sldId id="257" r:id="rId6"/>
    <p:sldId id="267" r:id="rId7"/>
    <p:sldId id="258" r:id="rId8"/>
    <p:sldId id="259" r:id="rId9"/>
    <p:sldId id="260" r:id="rId10"/>
    <p:sldId id="261" r:id="rId11"/>
    <p:sldId id="263" r:id="rId12"/>
    <p:sldId id="266" r:id="rId13"/>
    <p:sldId id="281" r:id="rId14"/>
    <p:sldId id="264" r:id="rId15"/>
    <p:sldId id="275" r:id="rId16"/>
    <p:sldId id="276" r:id="rId17"/>
    <p:sldId id="277" r:id="rId18"/>
    <p:sldId id="278" r:id="rId19"/>
    <p:sldId id="282" r:id="rId20"/>
    <p:sldId id="284" r:id="rId21"/>
    <p:sldId id="285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308" r:id="rId32"/>
    <p:sldId id="298" r:id="rId33"/>
    <p:sldId id="309" r:id="rId34"/>
    <p:sldId id="311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deaa64-28df-4870-8a42-70b85f9157bd}">
          <p14:sldIdLst>
            <p14:sldId id="256"/>
            <p14:sldId id="265"/>
            <p14:sldId id="257"/>
            <p14:sldId id="267"/>
            <p14:sldId id="258"/>
            <p14:sldId id="259"/>
            <p14:sldId id="260"/>
            <p14:sldId id="261"/>
            <p14:sldId id="263"/>
            <p14:sldId id="266"/>
            <p14:sldId id="281"/>
            <p14:sldId id="264"/>
            <p14:sldId id="275"/>
            <p14:sldId id="276"/>
            <p14:sldId id="277"/>
            <p14:sldId id="278"/>
            <p14:sldId id="282"/>
            <p14:sldId id="284"/>
            <p14:sldId id="285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8"/>
            <p14:sldId id="29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4" userDrawn="1">
          <p15:clr>
            <a:srgbClr val="A4A3A4"/>
          </p15:clr>
        </p15:guide>
        <p15:guide id="2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1954"/>
        <p:guide pos="37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98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2D42628-864C-41D6-833F-2DBB342F4DB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Region</a:t>
          </a:r>
          <a:r>
            <a:rPr lang="en-US" altLang="zh-CN"/>
            <a:t/>
          </a:r>
          <a:endParaRPr lang="en-US" altLang="zh-CN"/>
        </a:p>
      </dgm:t>
    </dgm:pt>
    <dgm:pt modelId="{C7195306-E1B1-4ECE-8382-424ACA226556}" cxnId="{BE3CC95A-3957-44E0-8CC2-BF69BFCB9938}" type="parTrans">
      <dgm:prSet/>
      <dgm:spPr/>
      <dgm:t>
        <a:bodyPr/>
        <a:p>
          <a:endParaRPr lang="zh-CN" altLang="en-US"/>
        </a:p>
      </dgm:t>
    </dgm:pt>
    <dgm:pt modelId="{33D8AA3E-DAD3-412E-80E1-09AFD3B5EAF9}" cxnId="{BE3CC95A-3957-44E0-8CC2-BF69BFCB9938}" type="sibTrans">
      <dgm:prSet/>
      <dgm:spPr/>
      <dgm:t>
        <a:bodyPr/>
        <a:p>
          <a:endParaRPr lang="zh-CN" altLang="en-US"/>
        </a:p>
      </dgm:t>
    </dgm:pt>
    <dgm:pt modelId="{1FC1C8C3-63CB-4E55-BD49-AA552B8440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Zone</a:t>
          </a:r>
          <a:r>
            <a:rPr lang="en-US" altLang="zh-CN"/>
            <a:t/>
          </a:r>
          <a:endParaRPr lang="en-US" altLang="zh-CN"/>
        </a:p>
      </dgm:t>
    </dgm:pt>
    <dgm:pt modelId="{B025E324-1C01-4543-8D06-F931E0E78FF4}" cxnId="{0A5142DB-EF14-4005-BC3D-111949FF1AC0}" type="parTrans">
      <dgm:prSet/>
      <dgm:spPr/>
      <dgm:t>
        <a:bodyPr/>
        <a:p>
          <a:endParaRPr lang="zh-CN" altLang="en-US"/>
        </a:p>
      </dgm:t>
    </dgm:pt>
    <dgm:pt modelId="{588AC07E-4185-4602-8798-37B6E219CC88}" cxnId="{0A5142DB-EF14-4005-BC3D-111949FF1AC0}" type="sibTrans">
      <dgm:prSet/>
      <dgm:spPr/>
      <dgm:t>
        <a:bodyPr/>
        <a:p>
          <a:endParaRPr lang="zh-CN" altLang="en-US"/>
        </a:p>
      </dgm:t>
    </dgm:pt>
    <dgm:pt modelId="{A94C74DF-4C07-4ECA-A41A-0D353065A33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BGPServer</a:t>
          </a:r>
          <a:r>
            <a:rPr lang="en-US"/>
            <a:t/>
          </a:r>
          <a:endParaRPr lang="en-US"/>
        </a:p>
      </dgm:t>
    </dgm:pt>
    <dgm:pt modelId="{43017187-7BD5-4AD1-B05B-9B9816BAB306}" cxnId="{ADB88F08-DFE4-4A3B-BAB7-C1CA51E72997}" type="parTrans">
      <dgm:prSet/>
      <dgm:spPr/>
    </dgm:pt>
    <dgm:pt modelId="{ADA25C11-132F-46B6-ACC0-BA589532C900}" cxnId="{ADB88F08-DFE4-4A3B-BAB7-C1CA51E72997}" type="sibTrans">
      <dgm:prSet/>
      <dgm:spPr/>
    </dgm:pt>
    <dgm:pt modelId="{4D0FBB21-3ACD-4D68-88CB-A788C57FC38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PhyBorderGW</a:t>
          </a:r>
          <a:endParaRPr lang="en-US"/>
        </a:p>
      </dgm:t>
    </dgm:pt>
    <dgm:pt modelId="{3104E5C3-4498-40C7-9DF4-279ACAA543A7}" cxnId="{35025D3F-E0DE-4270-B388-4F551CD47D12}" type="parTrans">
      <dgm:prSet/>
      <dgm:spPr/>
    </dgm:pt>
    <dgm:pt modelId="{B45B143B-308A-4DAC-A2D4-4A7E114F41F9}" cxnId="{35025D3F-E0DE-4270-B388-4F551CD47D12}" type="sibTrans">
      <dgm:prSet/>
      <dgm:spPr/>
    </dgm:pt>
    <dgm:pt modelId="{413DC10E-9606-4031-9D12-41778168897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Cidr</a:t>
          </a:r>
          <a:r>
            <a:rPr lang="en-US" altLang="zh-CN"/>
            <a:t/>
          </a:r>
          <a:endParaRPr lang="en-US" altLang="zh-CN"/>
        </a:p>
      </dgm:t>
    </dgm:pt>
    <dgm:pt modelId="{B91B61BD-7D07-442C-992B-5B3D56015222}" cxnId="{BE375B81-68CF-4F3F-94D4-671D7C6A9FA8}" type="parTrans">
      <dgm:prSet/>
      <dgm:spPr/>
      <dgm:t>
        <a:bodyPr/>
        <a:p>
          <a:endParaRPr lang="zh-CN" altLang="en-US"/>
        </a:p>
      </dgm:t>
    </dgm:pt>
    <dgm:pt modelId="{35976CC6-4E05-49D8-B5E8-F8093ECA95B4}" cxnId="{BE375B81-68CF-4F3F-94D4-671D7C6A9FA8}" type="sibTrans">
      <dgm:prSet/>
      <dgm:spPr/>
      <dgm:t>
        <a:bodyPr/>
        <a:p>
          <a:endParaRPr lang="zh-CN" altLang="en-US"/>
        </a:p>
      </dgm:t>
    </dgm:pt>
    <dgm:pt modelId="{99253979-9105-4FB5-BB37-57E3CA8821D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SubCidr</a:t>
          </a:r>
          <a:r>
            <a:rPr lang="en-US"/>
            <a:t/>
          </a:r>
          <a:endParaRPr lang="en-US"/>
        </a:p>
      </dgm:t>
    </dgm:pt>
    <dgm:pt modelId="{E87DD6FB-E05B-47C0-8664-DA09EACD3752}" cxnId="{11467C97-B173-4529-9A74-06DA7A27C23C}" type="parTrans">
      <dgm:prSet/>
      <dgm:spPr/>
    </dgm:pt>
    <dgm:pt modelId="{14E9ED2D-C2C6-422B-99D7-36B1055F44F0}" cxnId="{11467C97-B173-4529-9A74-06DA7A27C23C}" type="sibTrans">
      <dgm:prSet/>
      <dgm:spPr/>
    </dgm:pt>
    <dgm:pt modelId="{39DD69A0-8961-4F88-AB15-CDA13816A8A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IpAddress</a:t>
          </a:r>
          <a:r>
            <a:rPr lang="en-US"/>
            <a:t/>
          </a:r>
          <a:endParaRPr lang="en-US"/>
        </a:p>
      </dgm:t>
    </dgm:pt>
    <dgm:pt modelId="{7FC7D78B-AC3B-4BAB-A897-57B45822D07D}" cxnId="{023130EA-7736-4D82-BBB1-334AC4A2BD69}" type="parTrans">
      <dgm:prSet/>
      <dgm:spPr/>
    </dgm:pt>
    <dgm:pt modelId="{6420D0DF-4689-4B67-BE17-928D5D10731B}" cxnId="{023130EA-7736-4D82-BBB1-334AC4A2BD69}" type="sibTrans">
      <dgm:prSet/>
      <dgm:spPr/>
    </dgm:pt>
    <dgm:pt modelId="{2CBDA979-8596-4CE7-8BC2-17404A7C0F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Chassis</a:t>
          </a:r>
          <a:r>
            <a:rPr lang="en-US" altLang="zh-CN"/>
            <a:t/>
          </a:r>
          <a:endParaRPr lang="en-US" altLang="zh-CN"/>
        </a:p>
      </dgm:t>
    </dgm:pt>
    <dgm:pt modelId="{BD974C14-C39B-4EE1-B5D9-2FDCB32CDCFE}" cxnId="{8004AECA-16DB-480B-AFFE-C27711158304}" type="parTrans">
      <dgm:prSet/>
      <dgm:spPr/>
      <dgm:t>
        <a:bodyPr/>
        <a:p>
          <a:endParaRPr lang="zh-CN" altLang="en-US"/>
        </a:p>
      </dgm:t>
    </dgm:pt>
    <dgm:pt modelId="{9F1D3E32-A446-4254-BA89-8FD8DDFCF152}" cxnId="{8004AECA-16DB-480B-AFFE-C27711158304}" type="sibTrans">
      <dgm:prSet/>
      <dgm:spPr/>
      <dgm:t>
        <a:bodyPr/>
        <a:p>
          <a:endParaRPr lang="zh-CN" altLang="en-US"/>
        </a:p>
      </dgm:t>
    </dgm:pt>
    <dgm:pt modelId="{A05D3806-5723-4FF6-989A-CFBBE505DD4B}">
      <dgm:prSet phldrT="[文本]" phldr="0" custT="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VPC</a:t>
          </a:r>
          <a:r>
            <a:rPr lang="en-US" altLang="zh-CN"/>
            <a:t/>
          </a:r>
          <a:endParaRPr lang="en-US" altLang="zh-CN"/>
        </a:p>
      </dgm:t>
    </dgm:pt>
    <dgm:pt modelId="{3B533E93-AA45-4AC9-9CB7-4EF287AB96B6}" cxnId="{11761DEB-71A9-44DC-81D9-80A55F80875D}" type="parTrans">
      <dgm:prSet/>
      <dgm:spPr/>
      <dgm:t>
        <a:bodyPr/>
        <a:p>
          <a:endParaRPr lang="zh-CN" altLang="en-US"/>
        </a:p>
      </dgm:t>
    </dgm:pt>
    <dgm:pt modelId="{C1E7C596-43DD-4C48-95F5-50523BA11C29}" cxnId="{11761DEB-71A9-44DC-81D9-80A55F80875D}" type="sibTrans">
      <dgm:prSet/>
      <dgm:spPr/>
      <dgm:t>
        <a:bodyPr/>
        <a:p>
          <a:endParaRPr lang="zh-CN" altLang="en-US"/>
        </a:p>
      </dgm:t>
    </dgm:pt>
    <dgm:pt modelId="{3686A200-E478-4562-8B19-FD2DBBD557B6}">
      <dgm:prSet phldrT="[文本]" phldr="0" custT="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S</a:t>
          </a:r>
          <a:r>
            <a:rPr lang="en-US">
              <a:sym typeface="+mn-ea"/>
            </a:rPr>
            <a:t>ubnet</a:t>
          </a:r>
          <a:r>
            <a:rPr lang="en-US"/>
            <a:t/>
          </a:r>
          <a:endParaRPr lang="en-US"/>
        </a:p>
      </dgm:t>
    </dgm:pt>
    <dgm:pt modelId="{A2B0C03D-874D-48F0-8AEB-6735F9546654}" cxnId="{0DB2B9A3-2FAC-4ACC-9036-F6068A047E88}" type="parTrans">
      <dgm:prSet/>
      <dgm:spPr/>
      <dgm:t>
        <a:bodyPr/>
        <a:p>
          <a:endParaRPr lang="zh-CN" altLang="en-US"/>
        </a:p>
      </dgm:t>
    </dgm:pt>
    <dgm:pt modelId="{AFE54AA4-E896-4D7C-A98A-AA7AA56E9B8C}" cxnId="{0DB2B9A3-2FAC-4ACC-9036-F6068A047E88}" type="sibTrans">
      <dgm:prSet/>
      <dgm:spPr/>
      <dgm:t>
        <a:bodyPr/>
        <a:p>
          <a:endParaRPr lang="zh-CN" altLang="en-US"/>
        </a:p>
      </dgm:t>
    </dgm:pt>
    <dgm:pt modelId="{A47962F5-20E9-4216-9F85-6EFD2D8CC455}">
      <dgm:prSet phldr="0" custT="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Port</a:t>
          </a:r>
          <a:r>
            <a:rPr lang="en-US"/>
            <a:t/>
          </a:r>
          <a:endParaRPr lang="en-US"/>
        </a:p>
      </dgm:t>
    </dgm:pt>
    <dgm:pt modelId="{38A3D2E8-4FC2-4EF3-8D19-911594AB2147}" cxnId="{7760F2E0-F34B-4982-BBD6-B452B4ACD3E4}" type="parTrans">
      <dgm:prSet/>
      <dgm:spPr/>
    </dgm:pt>
    <dgm:pt modelId="{75E93428-C127-4DD7-BE24-093B74DA5C84}" cxnId="{7760F2E0-F34B-4982-BBD6-B452B4ACD3E4}" type="sibTrans">
      <dgm:prSet/>
      <dgm:spPr/>
    </dgm:pt>
    <dgm:pt modelId="{08F4730D-43BA-46A0-9A4C-03757E62C63C}">
      <dgm:prSet phldr="0" custT="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RouteTable</a:t>
          </a:r>
          <a:r>
            <a:rPr lang="en-US"/>
            <a:t/>
          </a:r>
          <a:endParaRPr lang="en-US"/>
        </a:p>
      </dgm:t>
    </dgm:pt>
    <dgm:pt modelId="{0855743D-E8EE-494A-B49E-02DF4F4DA491}" cxnId="{732307FD-9633-42DC-96CE-5ABA4CEA3A96}" type="parTrans">
      <dgm:prSet/>
      <dgm:spPr/>
    </dgm:pt>
    <dgm:pt modelId="{7834B3D5-E630-4970-97D5-4A525CA643D5}" cxnId="{732307FD-9633-42DC-96CE-5ABA4CEA3A96}" type="sibTrans">
      <dgm:prSet/>
      <dgm:spPr/>
    </dgm:pt>
    <dgm:pt modelId="{BC0BBAE6-3B4C-4854-A0A7-433B0FE7B36A}">
      <dgm:prSet phldr="0" custT="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R</a:t>
          </a:r>
          <a:r>
            <a:rPr lang="en-US">
              <a:sym typeface="+mn-ea"/>
            </a:rPr>
            <a:t>outeEntry</a:t>
          </a:r>
          <a:r>
            <a:rPr lang="en-US"/>
            <a:t/>
          </a:r>
          <a:endParaRPr lang="en-US"/>
        </a:p>
      </dgm:t>
    </dgm:pt>
    <dgm:pt modelId="{7879E710-ED61-4656-9826-7C5BFB29D5F7}" cxnId="{C1210D41-2E7B-479D-BBCA-5F5E1B28543A}" type="parTrans">
      <dgm:prSet/>
      <dgm:spPr/>
    </dgm:pt>
    <dgm:pt modelId="{C2BE81BB-A6AA-4EF6-80A8-ADF62085E305}" cxnId="{C1210D41-2E7B-479D-BBCA-5F5E1B28543A}" type="sibTrans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866C5402-01DA-4254-868A-99BFBE4BA7A9}" type="pres">
      <dgm:prSet presAssocID="{43017187-7BD5-4AD1-B05B-9B9816BAB306}" presName="Name17" presStyleLbl="parChTrans1D3" presStyleIdx="0" presStyleCnt="5"/>
      <dgm:spPr/>
    </dgm:pt>
    <dgm:pt modelId="{CFDE04D5-059C-4E0A-A9D8-FC01C2A7380B}" type="pres">
      <dgm:prSet presAssocID="{A94C74DF-4C07-4ECA-A41A-0D353065A331}" presName="hierRoot3" presStyleCnt="0"/>
      <dgm:spPr/>
    </dgm:pt>
    <dgm:pt modelId="{21E11A37-6E3C-4F50-965F-520FD2E6CC02}" type="pres">
      <dgm:prSet presAssocID="{A94C74DF-4C07-4ECA-A41A-0D353065A331}" presName="composite3" presStyleCnt="0"/>
      <dgm:spPr/>
    </dgm:pt>
    <dgm:pt modelId="{1E193036-E75E-46C9-8C96-FEE7D443873D}" type="pres">
      <dgm:prSet presAssocID="{A94C74DF-4C07-4ECA-A41A-0D353065A331}" presName="background3" presStyleLbl="node3" presStyleIdx="0" presStyleCnt="5"/>
      <dgm:spPr/>
    </dgm:pt>
    <dgm:pt modelId="{58B98F28-3DB3-402B-9785-9E5AFFA549D0}" type="pres">
      <dgm:prSet presAssocID="{A94C74DF-4C07-4ECA-A41A-0D353065A331}" presName="text3" presStyleLbl="fgAcc3" presStyleIdx="0" presStyleCnt="5">
        <dgm:presLayoutVars>
          <dgm:chPref val="3"/>
        </dgm:presLayoutVars>
      </dgm:prSet>
      <dgm:spPr/>
    </dgm:pt>
    <dgm:pt modelId="{2F5B4258-468B-471B-BA40-276D2DD0CAC9}" type="pres">
      <dgm:prSet presAssocID="{A94C74DF-4C07-4ECA-A41A-0D353065A331}" presName="hierChild4" presStyleCnt="0"/>
      <dgm:spPr/>
    </dgm:pt>
    <dgm:pt modelId="{4640CD29-B06A-4043-9DA5-2E735796E8F8}" type="pres">
      <dgm:prSet presAssocID="{3104E5C3-4498-40C7-9DF4-279ACAA543A7}" presName="Name23" presStyleLbl="parChTrans1D4" presStyleIdx="0" presStyleCnt="5"/>
      <dgm:spPr/>
    </dgm:pt>
    <dgm:pt modelId="{E2DFBB35-5606-45F6-97AB-595C68A7291B}" type="pres">
      <dgm:prSet presAssocID="{4D0FBB21-3ACD-4D68-88CB-A788C57FC388}" presName="hierRoot4" presStyleCnt="0"/>
      <dgm:spPr/>
    </dgm:pt>
    <dgm:pt modelId="{75B9ECA7-38DB-4775-8E7F-EF7AD3A5F98D}" type="pres">
      <dgm:prSet presAssocID="{4D0FBB21-3ACD-4D68-88CB-A788C57FC388}" presName="composite4" presStyleCnt="0"/>
      <dgm:spPr/>
    </dgm:pt>
    <dgm:pt modelId="{B47225E7-26F2-4909-B5CC-34DBA2AD716C}" type="pres">
      <dgm:prSet presAssocID="{4D0FBB21-3ACD-4D68-88CB-A788C57FC388}" presName="background4" presStyleLbl="node4" presStyleIdx="0" presStyleCnt="5"/>
      <dgm:spPr/>
    </dgm:pt>
    <dgm:pt modelId="{9262C77C-01CB-4121-9934-159E25400E61}" type="pres">
      <dgm:prSet presAssocID="{4D0FBB21-3ACD-4D68-88CB-A788C57FC388}" presName="text4" presStyleLbl="fgAcc4" presStyleIdx="0" presStyleCnt="5">
        <dgm:presLayoutVars>
          <dgm:chPref val="3"/>
        </dgm:presLayoutVars>
      </dgm:prSet>
      <dgm:spPr/>
    </dgm:pt>
    <dgm:pt modelId="{E8D16CB3-1D8B-44B2-A935-9C7E9B8538B8}" type="pres">
      <dgm:prSet presAssocID="{4D0FBB21-3ACD-4D68-88CB-A788C57FC388}" presName="hierChild5" presStyleCnt="0"/>
      <dgm:spPr/>
    </dgm:pt>
    <dgm:pt modelId="{7AE2857D-5F88-40E3-94F7-FDA3B28620D7}" type="pres">
      <dgm:prSet presAssocID="{B91B61BD-7D07-442C-992B-5B3D56015222}" presName="Name17" presStyleLbl="parChTrans1D3" presStyleIdx="1" presStyleCnt="5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1" presStyleCnt="5"/>
      <dgm:spPr/>
    </dgm:pt>
    <dgm:pt modelId="{853C1BD6-B55C-4E31-8087-BF0CECC29114}" type="pres">
      <dgm:prSet presAssocID="{413DC10E-9606-4031-9D12-417781688977}" presName="text3" presStyleLbl="fgAcc3" presStyleIdx="1" presStyleCnt="5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D42900A4-8084-484C-81CB-5E6D055C8F24}" type="pres">
      <dgm:prSet presAssocID="{E87DD6FB-E05B-47C0-8664-DA09EACD3752}" presName="Name23" presStyleLbl="parChTrans1D4" presStyleIdx="1" presStyleCnt="5"/>
      <dgm:spPr/>
    </dgm:pt>
    <dgm:pt modelId="{0F4C5DAF-1F1C-432B-BCE0-F53A60A42124}" type="pres">
      <dgm:prSet presAssocID="{99253979-9105-4FB5-BB37-57E3CA8821DE}" presName="hierRoot4" presStyleCnt="0"/>
      <dgm:spPr/>
    </dgm:pt>
    <dgm:pt modelId="{E7A8A0D5-3365-42EF-9CE6-42F267727D5D}" type="pres">
      <dgm:prSet presAssocID="{99253979-9105-4FB5-BB37-57E3CA8821DE}" presName="composite4" presStyleCnt="0"/>
      <dgm:spPr/>
    </dgm:pt>
    <dgm:pt modelId="{ADD484EB-B690-4BF3-8C91-2A91CF92EF47}" type="pres">
      <dgm:prSet presAssocID="{99253979-9105-4FB5-BB37-57E3CA8821DE}" presName="background4" presStyleLbl="node4" presStyleIdx="1" presStyleCnt="5"/>
      <dgm:spPr/>
    </dgm:pt>
    <dgm:pt modelId="{E6598B96-CF92-4A39-9C4F-4A57FA1F179A}" type="pres">
      <dgm:prSet presAssocID="{99253979-9105-4FB5-BB37-57E3CA8821DE}" presName="text4" presStyleLbl="fgAcc4" presStyleIdx="1" presStyleCnt="5">
        <dgm:presLayoutVars>
          <dgm:chPref val="3"/>
        </dgm:presLayoutVars>
      </dgm:prSet>
      <dgm:spPr/>
    </dgm:pt>
    <dgm:pt modelId="{BAECF0A8-6166-4BAC-8C89-67302B83F4B4}" type="pres">
      <dgm:prSet presAssocID="{99253979-9105-4FB5-BB37-57E3CA8821DE}" presName="hierChild5" presStyleCnt="0"/>
      <dgm:spPr/>
    </dgm:pt>
    <dgm:pt modelId="{10E8ABB0-346C-4C55-8EBD-D2ED3DC7D3FC}" type="pres">
      <dgm:prSet presAssocID="{7FC7D78B-AC3B-4BAB-A897-57B45822D07D}" presName="Name23" presStyleLbl="parChTrans1D4" presStyleIdx="2" presStyleCnt="5"/>
      <dgm:spPr/>
    </dgm:pt>
    <dgm:pt modelId="{4EA134D9-B387-4CF3-A8D5-AF6EF0F0FFE1}" type="pres">
      <dgm:prSet presAssocID="{39DD69A0-8961-4F88-AB15-CDA13816A8AD}" presName="hierRoot4" presStyleCnt="0"/>
      <dgm:spPr/>
    </dgm:pt>
    <dgm:pt modelId="{CF53E38C-D32F-4AB3-8476-AD63214ABE88}" type="pres">
      <dgm:prSet presAssocID="{39DD69A0-8961-4F88-AB15-CDA13816A8AD}" presName="composite4" presStyleCnt="0"/>
      <dgm:spPr/>
    </dgm:pt>
    <dgm:pt modelId="{7F816B91-CEE3-4D6F-AF42-BC599AFCC9D9}" type="pres">
      <dgm:prSet presAssocID="{39DD69A0-8961-4F88-AB15-CDA13816A8AD}" presName="background4" presStyleLbl="node4" presStyleIdx="2" presStyleCnt="5"/>
      <dgm:spPr/>
    </dgm:pt>
    <dgm:pt modelId="{040378AD-9F63-4C39-98BE-626397CCF8F7}" type="pres">
      <dgm:prSet presAssocID="{39DD69A0-8961-4F88-AB15-CDA13816A8AD}" presName="text4" presStyleLbl="fgAcc4" presStyleIdx="2" presStyleCnt="5">
        <dgm:presLayoutVars>
          <dgm:chPref val="3"/>
        </dgm:presLayoutVars>
      </dgm:prSet>
      <dgm:spPr/>
    </dgm:pt>
    <dgm:pt modelId="{424B81A2-5B83-4D8E-B7CE-C885C71E1B36}" type="pres">
      <dgm:prSet presAssocID="{39DD69A0-8961-4F88-AB15-CDA13816A8AD}" presName="hierChild5" presStyleCnt="0"/>
      <dgm:spPr/>
    </dgm:pt>
    <dgm:pt modelId="{D59171DA-149A-4C9C-A74B-23447966A3B9}" type="pres">
      <dgm:prSet presAssocID="{BD974C14-C39B-4EE1-B5D9-2FDCB32CDCFE}" presName="Name17" presStyleLbl="parChTrans1D3" presStyleIdx="2" presStyleCnt="5"/>
      <dgm:spPr/>
    </dgm:pt>
    <dgm:pt modelId="{4BC45A5B-43E4-47E5-81B8-A3ADEED7A3F3}" type="pres">
      <dgm:prSet presAssocID="{2CBDA979-8596-4CE7-8BC2-17404A7C0FD8}" presName="hierRoot3" presStyleCnt="0"/>
      <dgm:spPr/>
    </dgm:pt>
    <dgm:pt modelId="{7911E21C-7200-416C-8681-19878FF62A5E}" type="pres">
      <dgm:prSet presAssocID="{2CBDA979-8596-4CE7-8BC2-17404A7C0FD8}" presName="composite3" presStyleCnt="0"/>
      <dgm:spPr/>
    </dgm:pt>
    <dgm:pt modelId="{1A203F35-9E67-4F17-83C9-09EC9C012210}" type="pres">
      <dgm:prSet presAssocID="{2CBDA979-8596-4CE7-8BC2-17404A7C0FD8}" presName="background3" presStyleLbl="node3" presStyleIdx="2" presStyleCnt="5"/>
      <dgm:spPr/>
    </dgm:pt>
    <dgm:pt modelId="{533883D4-4C00-47F7-9EF4-FA619DFDCE70}" type="pres">
      <dgm:prSet presAssocID="{2CBDA979-8596-4CE7-8BC2-17404A7C0FD8}" presName="text3" presStyleLbl="fgAcc3" presStyleIdx="2" presStyleCnt="5">
        <dgm:presLayoutVars>
          <dgm:chPref val="3"/>
        </dgm:presLayoutVars>
      </dgm:prSet>
      <dgm:spPr/>
    </dgm:pt>
    <dgm:pt modelId="{BB3193DD-346C-4CBB-ACC3-5F6ABE258C28}" type="pres">
      <dgm:prSet presAssocID="{2CBDA979-8596-4CE7-8BC2-17404A7C0FD8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3" presStyleCnt="5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3" presStyleCnt="5"/>
      <dgm:spPr/>
    </dgm:pt>
    <dgm:pt modelId="{9A027F6F-98EA-4463-AEED-69DDEC77846C}" type="pres">
      <dgm:prSet presAssocID="{3686A200-E478-4562-8B19-FD2DBBD557B6}" presName="text3" presStyleLbl="fgAcc3" presStyleIdx="3" presStyleCnt="5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  <dgm:pt modelId="{96C7460B-B8F0-4512-9973-C3BB7068A746}" type="pres">
      <dgm:prSet presAssocID="{38A3D2E8-4FC2-4EF3-8D19-911594AB2147}" presName="Name23" presStyleLbl="parChTrans1D4" presStyleIdx="3" presStyleCnt="5"/>
      <dgm:spPr/>
    </dgm:pt>
    <dgm:pt modelId="{ED480076-F3A1-47BB-8B46-DFC0BBDAF15C}" type="pres">
      <dgm:prSet presAssocID="{A47962F5-20E9-4216-9F85-6EFD2D8CC455}" presName="hierRoot4" presStyleCnt="0"/>
      <dgm:spPr/>
    </dgm:pt>
    <dgm:pt modelId="{583CB515-7CE1-4C9B-8875-F834F0681252}" type="pres">
      <dgm:prSet presAssocID="{A47962F5-20E9-4216-9F85-6EFD2D8CC455}" presName="composite4" presStyleCnt="0"/>
      <dgm:spPr/>
    </dgm:pt>
    <dgm:pt modelId="{87B0BDA9-E542-4B1A-92DB-3D5C248297B3}" type="pres">
      <dgm:prSet presAssocID="{A47962F5-20E9-4216-9F85-6EFD2D8CC455}" presName="background4" presStyleLbl="node4" presStyleIdx="3" presStyleCnt="5"/>
      <dgm:spPr/>
    </dgm:pt>
    <dgm:pt modelId="{DC81E173-E7C3-4B5D-8988-393B79FB4F23}" type="pres">
      <dgm:prSet presAssocID="{A47962F5-20E9-4216-9F85-6EFD2D8CC455}" presName="text4" presStyleLbl="fgAcc4" presStyleIdx="3" presStyleCnt="5">
        <dgm:presLayoutVars>
          <dgm:chPref val="3"/>
        </dgm:presLayoutVars>
      </dgm:prSet>
      <dgm:spPr/>
    </dgm:pt>
    <dgm:pt modelId="{BAFDCDEB-BDA8-4385-A3E5-BE9E20FE17CD}" type="pres">
      <dgm:prSet presAssocID="{A47962F5-20E9-4216-9F85-6EFD2D8CC455}" presName="hierChild5" presStyleCnt="0"/>
      <dgm:spPr/>
    </dgm:pt>
    <dgm:pt modelId="{1F25287A-A410-478E-9A60-701AE35328FB}" type="pres">
      <dgm:prSet presAssocID="{0855743D-E8EE-494A-B49E-02DF4F4DA491}" presName="Name17" presStyleLbl="parChTrans1D3" presStyleIdx="4" presStyleCnt="5"/>
      <dgm:spPr/>
    </dgm:pt>
    <dgm:pt modelId="{20B8BFA7-FEED-4CCF-9CCB-C393D517D132}" type="pres">
      <dgm:prSet presAssocID="{08F4730D-43BA-46A0-9A4C-03757E62C63C}" presName="hierRoot3" presStyleCnt="0"/>
      <dgm:spPr/>
    </dgm:pt>
    <dgm:pt modelId="{70B29736-DCD5-4B72-8EF3-960A3E397959}" type="pres">
      <dgm:prSet presAssocID="{08F4730D-43BA-46A0-9A4C-03757E62C63C}" presName="composite3" presStyleCnt="0"/>
      <dgm:spPr/>
    </dgm:pt>
    <dgm:pt modelId="{6F0AFF1E-0454-4F9D-A8B2-9113E812E108}" type="pres">
      <dgm:prSet presAssocID="{08F4730D-43BA-46A0-9A4C-03757E62C63C}" presName="background3" presStyleLbl="node3" presStyleIdx="4" presStyleCnt="5"/>
      <dgm:spPr/>
    </dgm:pt>
    <dgm:pt modelId="{0BFA1B5E-809F-45AC-97B4-8426DDDDD7BE}" type="pres">
      <dgm:prSet presAssocID="{08F4730D-43BA-46A0-9A4C-03757E62C63C}" presName="text3" presStyleLbl="fgAcc3" presStyleIdx="4" presStyleCnt="5">
        <dgm:presLayoutVars>
          <dgm:chPref val="3"/>
        </dgm:presLayoutVars>
      </dgm:prSet>
      <dgm:spPr/>
    </dgm:pt>
    <dgm:pt modelId="{FD3459EE-39B4-4A37-8633-82D74B60C79D}" type="pres">
      <dgm:prSet presAssocID="{08F4730D-43BA-46A0-9A4C-03757E62C63C}" presName="hierChild4" presStyleCnt="0"/>
      <dgm:spPr/>
    </dgm:pt>
    <dgm:pt modelId="{D8BEB4B5-A384-4914-9F6E-92E85A82A003}" type="pres">
      <dgm:prSet presAssocID="{7879E710-ED61-4656-9826-7C5BFB29D5F7}" presName="Name23" presStyleLbl="parChTrans1D4" presStyleIdx="4" presStyleCnt="5"/>
      <dgm:spPr/>
    </dgm:pt>
    <dgm:pt modelId="{21909A70-78F6-43ED-A525-F3B16F76D189}" type="pres">
      <dgm:prSet presAssocID="{BC0BBAE6-3B4C-4854-A0A7-433B0FE7B36A}" presName="hierRoot4" presStyleCnt="0"/>
      <dgm:spPr/>
    </dgm:pt>
    <dgm:pt modelId="{F5D5454F-33CA-46B7-A6CF-AC328D78491D}" type="pres">
      <dgm:prSet presAssocID="{BC0BBAE6-3B4C-4854-A0A7-433B0FE7B36A}" presName="composite4" presStyleCnt="0"/>
      <dgm:spPr/>
    </dgm:pt>
    <dgm:pt modelId="{F2E6D9D6-DA0F-4191-B228-2891FF677570}" type="pres">
      <dgm:prSet presAssocID="{BC0BBAE6-3B4C-4854-A0A7-433B0FE7B36A}" presName="background4" presStyleLbl="node4" presStyleIdx="4" presStyleCnt="5"/>
      <dgm:spPr/>
    </dgm:pt>
    <dgm:pt modelId="{788668D5-6103-45E5-A0FF-28B7210AE137}" type="pres">
      <dgm:prSet presAssocID="{BC0BBAE6-3B4C-4854-A0A7-433B0FE7B36A}" presName="text4" presStyleLbl="fgAcc4" presStyleIdx="4" presStyleCnt="5">
        <dgm:presLayoutVars>
          <dgm:chPref val="3"/>
        </dgm:presLayoutVars>
      </dgm:prSet>
      <dgm:spPr/>
    </dgm:pt>
    <dgm:pt modelId="{3C94F94A-13FF-4C5A-A677-6BB0279CDA8B}" type="pres">
      <dgm:prSet presAssocID="{BC0BBAE6-3B4C-4854-A0A7-433B0FE7B36A}" presName="hierChild5" presStyleCnt="0"/>
      <dgm:spPr/>
    </dgm:pt>
  </dgm:ptLst>
  <dgm:cxnLst>
    <dgm:cxn modelId="{BE3CC95A-3957-44E0-8CC2-BF69BFCB9938}" srcId="{CD2C63A4-9D5D-47CE-8D74-13AD5720E5D9}" destId="{42D42628-864C-41D6-833F-2DBB342F4DB0}" srcOrd="0" destOrd="0" parTransId="{C7195306-E1B1-4ECE-8382-424ACA226556}" sibTransId="{33D8AA3E-DAD3-412E-80E1-09AFD3B5EAF9}"/>
    <dgm:cxn modelId="{0A5142DB-EF14-4005-BC3D-111949FF1AC0}" srcId="{42D42628-864C-41D6-833F-2DBB342F4DB0}" destId="{1FC1C8C3-63CB-4E55-BD49-AA552B8440D8}" srcOrd="0" destOrd="0" parTransId="{B025E324-1C01-4543-8D06-F931E0E78FF4}" sibTransId="{588AC07E-4185-4602-8798-37B6E219CC88}"/>
    <dgm:cxn modelId="{ADB88F08-DFE4-4A3B-BAB7-C1CA51E72997}" srcId="{1FC1C8C3-63CB-4E55-BD49-AA552B8440D8}" destId="{A94C74DF-4C07-4ECA-A41A-0D353065A331}" srcOrd="0" destOrd="0" parTransId="{43017187-7BD5-4AD1-B05B-9B9816BAB306}" sibTransId="{ADA25C11-132F-46B6-ACC0-BA589532C900}"/>
    <dgm:cxn modelId="{35025D3F-E0DE-4270-B388-4F551CD47D12}" srcId="{A94C74DF-4C07-4ECA-A41A-0D353065A331}" destId="{4D0FBB21-3ACD-4D68-88CB-A788C57FC388}" srcOrd="0" destOrd="0" parTransId="{3104E5C3-4498-40C7-9DF4-279ACAA543A7}" sibTransId="{B45B143B-308A-4DAC-A2D4-4A7E114F41F9}"/>
    <dgm:cxn modelId="{BE375B81-68CF-4F3F-94D4-671D7C6A9FA8}" srcId="{1FC1C8C3-63CB-4E55-BD49-AA552B8440D8}" destId="{413DC10E-9606-4031-9D12-417781688977}" srcOrd="1" destOrd="0" parTransId="{B91B61BD-7D07-442C-992B-5B3D56015222}" sibTransId="{35976CC6-4E05-49D8-B5E8-F8093ECA95B4}"/>
    <dgm:cxn modelId="{11467C97-B173-4529-9A74-06DA7A27C23C}" srcId="{413DC10E-9606-4031-9D12-417781688977}" destId="{99253979-9105-4FB5-BB37-57E3CA8821DE}" srcOrd="0" destOrd="1" parTransId="{E87DD6FB-E05B-47C0-8664-DA09EACD3752}" sibTransId="{14E9ED2D-C2C6-422B-99D7-36B1055F44F0}"/>
    <dgm:cxn modelId="{023130EA-7736-4D82-BBB1-334AC4A2BD69}" srcId="{99253979-9105-4FB5-BB37-57E3CA8821DE}" destId="{39DD69A0-8961-4F88-AB15-CDA13816A8AD}" srcOrd="0" destOrd="0" parTransId="{7FC7D78B-AC3B-4BAB-A897-57B45822D07D}" sibTransId="{6420D0DF-4689-4B67-BE17-928D5D10731B}"/>
    <dgm:cxn modelId="{8004AECA-16DB-480B-AFFE-C27711158304}" srcId="{1FC1C8C3-63CB-4E55-BD49-AA552B8440D8}" destId="{2CBDA979-8596-4CE7-8BC2-17404A7C0FD8}" srcOrd="2" destOrd="0" parTransId="{BD974C14-C39B-4EE1-B5D9-2FDCB32CDCFE}" sibTransId="{9F1D3E32-A446-4254-BA89-8FD8DDFCF152}"/>
    <dgm:cxn modelId="{11761DEB-71A9-44DC-81D9-80A55F80875D}" srcId="{42D42628-864C-41D6-833F-2DBB342F4DB0}" destId="{A05D3806-5723-4FF6-989A-CFBBE505DD4B}" srcOrd="1" destOrd="0" parTransId="{3B533E93-AA45-4AC9-9CB7-4EF287AB96B6}" sibTransId="{C1E7C596-43DD-4C48-95F5-50523BA11C29}"/>
    <dgm:cxn modelId="{0DB2B9A3-2FAC-4ACC-9036-F6068A047E88}" srcId="{A05D3806-5723-4FF6-989A-CFBBE505DD4B}" destId="{3686A200-E478-4562-8B19-FD2DBBD557B6}" srcOrd="0" destOrd="1" parTransId="{A2B0C03D-874D-48F0-8AEB-6735F9546654}" sibTransId="{AFE54AA4-E896-4D7C-A98A-AA7AA56E9B8C}"/>
    <dgm:cxn modelId="{7760F2E0-F34B-4982-BBD6-B452B4ACD3E4}" srcId="{3686A200-E478-4562-8B19-FD2DBBD557B6}" destId="{A47962F5-20E9-4216-9F85-6EFD2D8CC455}" srcOrd="0" destOrd="0" parTransId="{38A3D2E8-4FC2-4EF3-8D19-911594AB2147}" sibTransId="{75E93428-C127-4DD7-BE24-093B74DA5C84}"/>
    <dgm:cxn modelId="{732307FD-9633-42DC-96CE-5ABA4CEA3A96}" srcId="{A05D3806-5723-4FF6-989A-CFBBE505DD4B}" destId="{08F4730D-43BA-46A0-9A4C-03757E62C63C}" srcOrd="1" destOrd="1" parTransId="{0855743D-E8EE-494A-B49E-02DF4F4DA491}" sibTransId="{7834B3D5-E630-4970-97D5-4A525CA643D5}"/>
    <dgm:cxn modelId="{C1210D41-2E7B-479D-BBCA-5F5E1B28543A}" srcId="{08F4730D-43BA-46A0-9A4C-03757E62C63C}" destId="{BC0BBAE6-3B4C-4854-A0A7-433B0FE7B36A}" srcOrd="0" destOrd="1" parTransId="{7879E710-ED61-4656-9826-7C5BFB29D5F7}" sibTransId="{C2BE81BB-A6AA-4EF6-80A8-ADF62085E305}"/>
    <dgm:cxn modelId="{FCFCFF5F-7DA2-457D-A7B8-95F88D7E4C84}" type="presOf" srcId="{CD2C63A4-9D5D-47CE-8D74-13AD5720E5D9}" destId="{32C577E3-B2E7-4F50-83DE-6F01CC88C9C5}" srcOrd="0" destOrd="0" presId="urn:microsoft.com/office/officeart/2005/8/layout/hierarchy1"/>
    <dgm:cxn modelId="{055FE928-1C24-4386-BE09-18D2DE827F9A}" type="presParOf" srcId="{32C577E3-B2E7-4F50-83DE-6F01CC88C9C5}" destId="{127C500C-4887-40E4-B187-5B52545DCD7D}" srcOrd="0" destOrd="0" presId="urn:microsoft.com/office/officeart/2005/8/layout/hierarchy1"/>
    <dgm:cxn modelId="{7F4BBDA1-FEDE-4DEB-B4D5-FEB14F276998}" type="presParOf" srcId="{127C500C-4887-40E4-B187-5B52545DCD7D}" destId="{365B431B-456E-4B1C-A19C-568423617177}" srcOrd="0" destOrd="0" presId="urn:microsoft.com/office/officeart/2005/8/layout/hierarchy1"/>
    <dgm:cxn modelId="{4FE45CEC-0DD6-48D9-A030-A362627658A7}" type="presParOf" srcId="{365B431B-456E-4B1C-A19C-568423617177}" destId="{5CB9CF2E-F8C1-427A-832C-73E3C9485AF5}" srcOrd="0" destOrd="0" presId="urn:microsoft.com/office/officeart/2005/8/layout/hierarchy1"/>
    <dgm:cxn modelId="{4CB0EB58-D134-424F-A2DE-813F122640C6}" type="presParOf" srcId="{365B431B-456E-4B1C-A19C-568423617177}" destId="{9EA914DE-A312-4852-926F-356E365C8677}" srcOrd="1" destOrd="0" presId="urn:microsoft.com/office/officeart/2005/8/layout/hierarchy1"/>
    <dgm:cxn modelId="{258219B4-B76B-416C-8E32-F917EFBF52E5}" type="presOf" srcId="{42D42628-864C-41D6-833F-2DBB342F4DB0}" destId="{9EA914DE-A312-4852-926F-356E365C8677}" srcOrd="0" destOrd="0" presId="urn:microsoft.com/office/officeart/2005/8/layout/hierarchy1"/>
    <dgm:cxn modelId="{2620D6F1-5B4A-4818-AC67-A1F2A3B08BF7}" type="presParOf" srcId="{127C500C-4887-40E4-B187-5B52545DCD7D}" destId="{7996B813-D5A1-416C-BFD3-D8CB23FE7818}" srcOrd="1" destOrd="0" presId="urn:microsoft.com/office/officeart/2005/8/layout/hierarchy1"/>
    <dgm:cxn modelId="{DC623E56-60AF-417A-BEFB-2F02736F7805}" type="presParOf" srcId="{7996B813-D5A1-416C-BFD3-D8CB23FE7818}" destId="{09E7BBA0-5F8D-4D96-A214-A0567596BDAF}" srcOrd="0" destOrd="1" presId="urn:microsoft.com/office/officeart/2005/8/layout/hierarchy1"/>
    <dgm:cxn modelId="{154215ED-4C68-4E6B-9BEC-884ACA04D9E1}" type="presOf" srcId="{B025E324-1C01-4543-8D06-F931E0E78FF4}" destId="{09E7BBA0-5F8D-4D96-A214-A0567596BDAF}" srcOrd="0" destOrd="0" presId="urn:microsoft.com/office/officeart/2005/8/layout/hierarchy1"/>
    <dgm:cxn modelId="{DE49D059-CD68-4E83-9490-E4087CE85B76}" type="presParOf" srcId="{7996B813-D5A1-416C-BFD3-D8CB23FE7818}" destId="{8D56CC28-91EB-4D35-B97C-A0CE4C54B480}" srcOrd="1" destOrd="1" presId="urn:microsoft.com/office/officeart/2005/8/layout/hierarchy1"/>
    <dgm:cxn modelId="{2C193D20-D0A5-447B-B0AC-FCDD47E4B54D}" type="presParOf" srcId="{8D56CC28-91EB-4D35-B97C-A0CE4C54B480}" destId="{1A27D8D0-0CEA-4DF6-B14F-FEB4FC25CED3}" srcOrd="0" destOrd="1" presId="urn:microsoft.com/office/officeart/2005/8/layout/hierarchy1"/>
    <dgm:cxn modelId="{01F7A793-DFD4-4EFF-9744-C3F033538812}" type="presParOf" srcId="{1A27D8D0-0CEA-4DF6-B14F-FEB4FC25CED3}" destId="{A34195EE-C43D-4F9B-A621-CBE3CC21780D}" srcOrd="0" destOrd="0" presId="urn:microsoft.com/office/officeart/2005/8/layout/hierarchy1"/>
    <dgm:cxn modelId="{EF915359-4125-4D01-9C1F-880BCD5DA81A}" type="presParOf" srcId="{1A27D8D0-0CEA-4DF6-B14F-FEB4FC25CED3}" destId="{0EA44707-A464-4EC8-A803-F76ACC6D424E}" srcOrd="1" destOrd="0" presId="urn:microsoft.com/office/officeart/2005/8/layout/hierarchy1"/>
    <dgm:cxn modelId="{0CB3758E-E8EE-463E-9DEC-9FD7043A9867}" type="presOf" srcId="{1FC1C8C3-63CB-4E55-BD49-AA552B8440D8}" destId="{0EA44707-A464-4EC8-A803-F76ACC6D424E}" srcOrd="0" destOrd="0" presId="urn:microsoft.com/office/officeart/2005/8/layout/hierarchy1"/>
    <dgm:cxn modelId="{B07DC150-52A1-4C35-93C1-BC11D97B8679}" type="presParOf" srcId="{8D56CC28-91EB-4D35-B97C-A0CE4C54B480}" destId="{6B6A2946-5A7E-4FF4-AF36-E3D5F63CFE3D}" srcOrd="1" destOrd="1" presId="urn:microsoft.com/office/officeart/2005/8/layout/hierarchy1"/>
    <dgm:cxn modelId="{28791E88-4DDB-410C-B230-2BE29ED6B7BC}" type="presParOf" srcId="{6B6A2946-5A7E-4FF4-AF36-E3D5F63CFE3D}" destId="{866C5402-01DA-4254-868A-99BFBE4BA7A9}" srcOrd="0" destOrd="1" presId="urn:microsoft.com/office/officeart/2005/8/layout/hierarchy1"/>
    <dgm:cxn modelId="{E25AA172-A385-4223-A9BA-92D89DD0CA17}" type="presOf" srcId="{43017187-7BD5-4AD1-B05B-9B9816BAB306}" destId="{866C5402-01DA-4254-868A-99BFBE4BA7A9}" srcOrd="0" destOrd="0" presId="urn:microsoft.com/office/officeart/2005/8/layout/hierarchy1"/>
    <dgm:cxn modelId="{3EA0D070-FA57-4079-8096-F411B29FCAFB}" type="presParOf" srcId="{6B6A2946-5A7E-4FF4-AF36-E3D5F63CFE3D}" destId="{CFDE04D5-059C-4E0A-A9D8-FC01C2A7380B}" srcOrd="1" destOrd="1" presId="urn:microsoft.com/office/officeart/2005/8/layout/hierarchy1"/>
    <dgm:cxn modelId="{3B41092F-3B66-431E-B280-B8462C100C07}" type="presParOf" srcId="{CFDE04D5-059C-4E0A-A9D8-FC01C2A7380B}" destId="{21E11A37-6E3C-4F50-965F-520FD2E6CC02}" srcOrd="0" destOrd="1" presId="urn:microsoft.com/office/officeart/2005/8/layout/hierarchy1"/>
    <dgm:cxn modelId="{F800F3C0-2F3F-4B7D-8D24-DE4BC1ACFDA5}" type="presParOf" srcId="{21E11A37-6E3C-4F50-965F-520FD2E6CC02}" destId="{1E193036-E75E-46C9-8C96-FEE7D443873D}" srcOrd="0" destOrd="0" presId="urn:microsoft.com/office/officeart/2005/8/layout/hierarchy1"/>
    <dgm:cxn modelId="{1D4B7B49-AB75-4B29-9C13-24511A5F87BE}" type="presParOf" srcId="{21E11A37-6E3C-4F50-965F-520FD2E6CC02}" destId="{58B98F28-3DB3-402B-9785-9E5AFFA549D0}" srcOrd="1" destOrd="0" presId="urn:microsoft.com/office/officeart/2005/8/layout/hierarchy1"/>
    <dgm:cxn modelId="{D1DC7838-A902-4FF6-B26C-95F7DA2985A3}" type="presOf" srcId="{A94C74DF-4C07-4ECA-A41A-0D353065A331}" destId="{58B98F28-3DB3-402B-9785-9E5AFFA549D0}" srcOrd="0" destOrd="0" presId="urn:microsoft.com/office/officeart/2005/8/layout/hierarchy1"/>
    <dgm:cxn modelId="{54EE4AF2-D8A6-41CF-B3C3-5CFA062255E9}" type="presParOf" srcId="{CFDE04D5-059C-4E0A-A9D8-FC01C2A7380B}" destId="{2F5B4258-468B-471B-BA40-276D2DD0CAC9}" srcOrd="1" destOrd="1" presId="urn:microsoft.com/office/officeart/2005/8/layout/hierarchy1"/>
    <dgm:cxn modelId="{5F4D2FBF-0593-42A9-B3A2-0DFBD2F50D01}" type="presParOf" srcId="{2F5B4258-468B-471B-BA40-276D2DD0CAC9}" destId="{4640CD29-B06A-4043-9DA5-2E735796E8F8}" srcOrd="0" destOrd="1" presId="urn:microsoft.com/office/officeart/2005/8/layout/hierarchy1"/>
    <dgm:cxn modelId="{E30C020F-47F1-490A-8F8F-0C92721C4646}" type="presOf" srcId="{3104E5C3-4498-40C7-9DF4-279ACAA543A7}" destId="{4640CD29-B06A-4043-9DA5-2E735796E8F8}" srcOrd="0" destOrd="0" presId="urn:microsoft.com/office/officeart/2005/8/layout/hierarchy1"/>
    <dgm:cxn modelId="{9FF14EFA-8C63-494F-A06C-A8157D07ACA6}" type="presParOf" srcId="{2F5B4258-468B-471B-BA40-276D2DD0CAC9}" destId="{E2DFBB35-5606-45F6-97AB-595C68A7291B}" srcOrd="1" destOrd="1" presId="urn:microsoft.com/office/officeart/2005/8/layout/hierarchy1"/>
    <dgm:cxn modelId="{D1705D97-413D-46FC-8D91-EA67EDA7AA19}" type="presParOf" srcId="{E2DFBB35-5606-45F6-97AB-595C68A7291B}" destId="{75B9ECA7-38DB-4775-8E7F-EF7AD3A5F98D}" srcOrd="0" destOrd="1" presId="urn:microsoft.com/office/officeart/2005/8/layout/hierarchy1"/>
    <dgm:cxn modelId="{39566FA2-AAC9-4F7D-9DF5-A4765A4E5BD4}" type="presParOf" srcId="{75B9ECA7-38DB-4775-8E7F-EF7AD3A5F98D}" destId="{B47225E7-26F2-4909-B5CC-34DBA2AD716C}" srcOrd="0" destOrd="0" presId="urn:microsoft.com/office/officeart/2005/8/layout/hierarchy1"/>
    <dgm:cxn modelId="{A3D8FC95-F30D-4861-A9A4-87F5F4AB0E2F}" type="presParOf" srcId="{75B9ECA7-38DB-4775-8E7F-EF7AD3A5F98D}" destId="{9262C77C-01CB-4121-9934-159E25400E61}" srcOrd="1" destOrd="0" presId="urn:microsoft.com/office/officeart/2005/8/layout/hierarchy1"/>
    <dgm:cxn modelId="{FF3A3EE3-9034-49F6-A973-4B7A02E322B2}" type="presOf" srcId="{4D0FBB21-3ACD-4D68-88CB-A788C57FC388}" destId="{9262C77C-01CB-4121-9934-159E25400E61}" srcOrd="0" destOrd="0" presId="urn:microsoft.com/office/officeart/2005/8/layout/hierarchy1"/>
    <dgm:cxn modelId="{3859424E-CFF2-46B1-B326-3766857C23A7}" type="presParOf" srcId="{E2DFBB35-5606-45F6-97AB-595C68A7291B}" destId="{E8D16CB3-1D8B-44B2-A935-9C7E9B8538B8}" srcOrd="1" destOrd="1" presId="urn:microsoft.com/office/officeart/2005/8/layout/hierarchy1"/>
    <dgm:cxn modelId="{07127D36-1E2F-4DD3-A357-B8C815A4E104}" type="presParOf" srcId="{6B6A2946-5A7E-4FF4-AF36-E3D5F63CFE3D}" destId="{7AE2857D-5F88-40E3-94F7-FDA3B28620D7}" srcOrd="2" destOrd="1" presId="urn:microsoft.com/office/officeart/2005/8/layout/hierarchy1"/>
    <dgm:cxn modelId="{D25DE648-57BF-4D07-8E92-AF350984BC45}" type="presOf" srcId="{B91B61BD-7D07-442C-992B-5B3D56015222}" destId="{7AE2857D-5F88-40E3-94F7-FDA3B28620D7}" srcOrd="0" destOrd="0" presId="urn:microsoft.com/office/officeart/2005/8/layout/hierarchy1"/>
    <dgm:cxn modelId="{113677C3-37B1-430B-A8FB-695F3F63A60F}" type="presParOf" srcId="{6B6A2946-5A7E-4FF4-AF36-E3D5F63CFE3D}" destId="{D7BD317B-C4E6-4902-B91D-E9C9A9EF8739}" srcOrd="3" destOrd="1" presId="urn:microsoft.com/office/officeart/2005/8/layout/hierarchy1"/>
    <dgm:cxn modelId="{C151F61A-2D1F-40ED-9B29-382BA99B5595}" type="presParOf" srcId="{D7BD317B-C4E6-4902-B91D-E9C9A9EF8739}" destId="{CB0CF6A7-20E6-46ED-9BCC-DAB7055AECE0}" srcOrd="0" destOrd="3" presId="urn:microsoft.com/office/officeart/2005/8/layout/hierarchy1"/>
    <dgm:cxn modelId="{CB308133-1180-4620-BD72-D489D96BF215}" type="presParOf" srcId="{CB0CF6A7-20E6-46ED-9BCC-DAB7055AECE0}" destId="{F5259C9B-A3FA-48CF-9040-45A521EAA633}" srcOrd="0" destOrd="0" presId="urn:microsoft.com/office/officeart/2005/8/layout/hierarchy1"/>
    <dgm:cxn modelId="{EDFB0155-270C-4E56-B6A3-26A06E1596D4}" type="presParOf" srcId="{CB0CF6A7-20E6-46ED-9BCC-DAB7055AECE0}" destId="{853C1BD6-B55C-4E31-8087-BF0CECC29114}" srcOrd="1" destOrd="0" presId="urn:microsoft.com/office/officeart/2005/8/layout/hierarchy1"/>
    <dgm:cxn modelId="{AFDE5773-8803-4D6C-9B4B-0124A45DA1A4}" type="presOf" srcId="{413DC10E-9606-4031-9D12-417781688977}" destId="{853C1BD6-B55C-4E31-8087-BF0CECC29114}" srcOrd="0" destOrd="0" presId="urn:microsoft.com/office/officeart/2005/8/layout/hierarchy1"/>
    <dgm:cxn modelId="{BC2BF431-E02F-44B0-9B1F-EBB1B81F9AD5}" type="presParOf" srcId="{D7BD317B-C4E6-4902-B91D-E9C9A9EF8739}" destId="{D55B9A71-3914-40FF-9109-62322A3C9A89}" srcOrd="1" destOrd="3" presId="urn:microsoft.com/office/officeart/2005/8/layout/hierarchy1"/>
    <dgm:cxn modelId="{7DBA1D4A-CCDA-4CDE-928C-E8CDA5DEB523}" type="presParOf" srcId="{D55B9A71-3914-40FF-9109-62322A3C9A89}" destId="{D42900A4-8084-484C-81CB-5E6D055C8F24}" srcOrd="0" destOrd="1" presId="urn:microsoft.com/office/officeart/2005/8/layout/hierarchy1"/>
    <dgm:cxn modelId="{E3C09226-88A9-4F23-97B3-4AA09ACF631C}" type="presOf" srcId="{E87DD6FB-E05B-47C0-8664-DA09EACD3752}" destId="{D42900A4-8084-484C-81CB-5E6D055C8F24}" srcOrd="0" destOrd="0" presId="urn:microsoft.com/office/officeart/2005/8/layout/hierarchy1"/>
    <dgm:cxn modelId="{09785E18-B6F0-4AE6-8A01-70FDADF55E28}" type="presParOf" srcId="{D55B9A71-3914-40FF-9109-62322A3C9A89}" destId="{0F4C5DAF-1F1C-432B-BCE0-F53A60A42124}" srcOrd="1" destOrd="1" presId="urn:microsoft.com/office/officeart/2005/8/layout/hierarchy1"/>
    <dgm:cxn modelId="{7D0EEC2E-9240-4CAA-A564-5163462B6815}" type="presParOf" srcId="{0F4C5DAF-1F1C-432B-BCE0-F53A60A42124}" destId="{E7A8A0D5-3365-42EF-9CE6-42F267727D5D}" srcOrd="0" destOrd="1" presId="urn:microsoft.com/office/officeart/2005/8/layout/hierarchy1"/>
    <dgm:cxn modelId="{B298D503-FA33-49DC-9EF6-C8E4FBD5DF34}" type="presParOf" srcId="{E7A8A0D5-3365-42EF-9CE6-42F267727D5D}" destId="{ADD484EB-B690-4BF3-8C91-2A91CF92EF47}" srcOrd="0" destOrd="0" presId="urn:microsoft.com/office/officeart/2005/8/layout/hierarchy1"/>
    <dgm:cxn modelId="{C5B05381-420E-4629-880C-D94E78F5872F}" type="presParOf" srcId="{E7A8A0D5-3365-42EF-9CE6-42F267727D5D}" destId="{E6598B96-CF92-4A39-9C4F-4A57FA1F179A}" srcOrd="1" destOrd="0" presId="urn:microsoft.com/office/officeart/2005/8/layout/hierarchy1"/>
    <dgm:cxn modelId="{B573B37A-2325-4DA3-8209-AA0632521592}" type="presOf" srcId="{99253979-9105-4FB5-BB37-57E3CA8821DE}" destId="{E6598B96-CF92-4A39-9C4F-4A57FA1F179A}" srcOrd="0" destOrd="0" presId="urn:microsoft.com/office/officeart/2005/8/layout/hierarchy1"/>
    <dgm:cxn modelId="{76268715-7D91-43BF-929C-F5BEC75C45F2}" type="presParOf" srcId="{0F4C5DAF-1F1C-432B-BCE0-F53A60A42124}" destId="{BAECF0A8-6166-4BAC-8C89-67302B83F4B4}" srcOrd="1" destOrd="1" presId="urn:microsoft.com/office/officeart/2005/8/layout/hierarchy1"/>
    <dgm:cxn modelId="{151885A4-8B1B-4083-9354-8F1E7BAAC338}" type="presParOf" srcId="{BAECF0A8-6166-4BAC-8C89-67302B83F4B4}" destId="{10E8ABB0-346C-4C55-8EBD-D2ED3DC7D3FC}" srcOrd="0" destOrd="1" presId="urn:microsoft.com/office/officeart/2005/8/layout/hierarchy1"/>
    <dgm:cxn modelId="{322755A4-3DA3-4888-8394-868CF4DE579D}" type="presOf" srcId="{7FC7D78B-AC3B-4BAB-A897-57B45822D07D}" destId="{10E8ABB0-346C-4C55-8EBD-D2ED3DC7D3FC}" srcOrd="0" destOrd="0" presId="urn:microsoft.com/office/officeart/2005/8/layout/hierarchy1"/>
    <dgm:cxn modelId="{0B5D79F9-E3C9-462A-ADB4-43A3C2E1FFA5}" type="presParOf" srcId="{BAECF0A8-6166-4BAC-8C89-67302B83F4B4}" destId="{4EA134D9-B387-4CF3-A8D5-AF6EF0F0FFE1}" srcOrd="1" destOrd="1" presId="urn:microsoft.com/office/officeart/2005/8/layout/hierarchy1"/>
    <dgm:cxn modelId="{7E8F258F-E4BF-41DF-8CBF-2E60C56A6FA2}" type="presParOf" srcId="{4EA134D9-B387-4CF3-A8D5-AF6EF0F0FFE1}" destId="{CF53E38C-D32F-4AB3-8476-AD63214ABE88}" srcOrd="0" destOrd="1" presId="urn:microsoft.com/office/officeart/2005/8/layout/hierarchy1"/>
    <dgm:cxn modelId="{E7142D53-AA63-4D1B-AD72-7267AD7581E2}" type="presParOf" srcId="{CF53E38C-D32F-4AB3-8476-AD63214ABE88}" destId="{7F816B91-CEE3-4D6F-AF42-BC599AFCC9D9}" srcOrd="0" destOrd="0" presId="urn:microsoft.com/office/officeart/2005/8/layout/hierarchy1"/>
    <dgm:cxn modelId="{2A2EDA78-B4EA-4B92-9D72-4E7EBD5AFF57}" type="presParOf" srcId="{CF53E38C-D32F-4AB3-8476-AD63214ABE88}" destId="{040378AD-9F63-4C39-98BE-626397CCF8F7}" srcOrd="1" destOrd="0" presId="urn:microsoft.com/office/officeart/2005/8/layout/hierarchy1"/>
    <dgm:cxn modelId="{51664EBA-F9EF-45CC-B86B-A548FD7676A0}" type="presOf" srcId="{39DD69A0-8961-4F88-AB15-CDA13816A8AD}" destId="{040378AD-9F63-4C39-98BE-626397CCF8F7}" srcOrd="0" destOrd="0" presId="urn:microsoft.com/office/officeart/2005/8/layout/hierarchy1"/>
    <dgm:cxn modelId="{7D7A3DD3-DE02-4BC6-AF89-88E245807D0A}" type="presParOf" srcId="{4EA134D9-B387-4CF3-A8D5-AF6EF0F0FFE1}" destId="{424B81A2-5B83-4D8E-B7CE-C885C71E1B36}" srcOrd="1" destOrd="1" presId="urn:microsoft.com/office/officeart/2005/8/layout/hierarchy1"/>
    <dgm:cxn modelId="{D4D2CEE8-E638-497D-9FB6-012D49182077}" type="presParOf" srcId="{6B6A2946-5A7E-4FF4-AF36-E3D5F63CFE3D}" destId="{D59171DA-149A-4C9C-A74B-23447966A3B9}" srcOrd="4" destOrd="1" presId="urn:microsoft.com/office/officeart/2005/8/layout/hierarchy1"/>
    <dgm:cxn modelId="{D7DC80C2-4650-48DC-959B-A55B6E7C78A8}" type="presOf" srcId="{BD974C14-C39B-4EE1-B5D9-2FDCB32CDCFE}" destId="{D59171DA-149A-4C9C-A74B-23447966A3B9}" srcOrd="0" destOrd="0" presId="urn:microsoft.com/office/officeart/2005/8/layout/hierarchy1"/>
    <dgm:cxn modelId="{8657669B-D01A-4F37-B86C-612ABB7531BC}" type="presParOf" srcId="{6B6A2946-5A7E-4FF4-AF36-E3D5F63CFE3D}" destId="{4BC45A5B-43E4-47E5-81B8-A3ADEED7A3F3}" srcOrd="5" destOrd="1" presId="urn:microsoft.com/office/officeart/2005/8/layout/hierarchy1"/>
    <dgm:cxn modelId="{B5B2DF71-CEB9-493B-A4BC-7B07CE4B4C0B}" type="presParOf" srcId="{4BC45A5B-43E4-47E5-81B8-A3ADEED7A3F3}" destId="{7911E21C-7200-416C-8681-19878FF62A5E}" srcOrd="0" destOrd="5" presId="urn:microsoft.com/office/officeart/2005/8/layout/hierarchy1"/>
    <dgm:cxn modelId="{52149EA4-0796-41B6-8D41-4CB518B6E99F}" type="presParOf" srcId="{7911E21C-7200-416C-8681-19878FF62A5E}" destId="{1A203F35-9E67-4F17-83C9-09EC9C012210}" srcOrd="0" destOrd="0" presId="urn:microsoft.com/office/officeart/2005/8/layout/hierarchy1"/>
    <dgm:cxn modelId="{EDB4C877-6E19-47E9-A72A-A5354F5E7AE7}" type="presParOf" srcId="{7911E21C-7200-416C-8681-19878FF62A5E}" destId="{533883D4-4C00-47F7-9EF4-FA619DFDCE70}" srcOrd="1" destOrd="0" presId="urn:microsoft.com/office/officeart/2005/8/layout/hierarchy1"/>
    <dgm:cxn modelId="{07CB25DA-A127-4738-B4FD-4FDAC232704A}" type="presOf" srcId="{2CBDA979-8596-4CE7-8BC2-17404A7C0FD8}" destId="{533883D4-4C00-47F7-9EF4-FA619DFDCE70}" srcOrd="0" destOrd="0" presId="urn:microsoft.com/office/officeart/2005/8/layout/hierarchy1"/>
    <dgm:cxn modelId="{CBD0DFE5-100D-421C-AECA-5EE30ABABAA3}" type="presParOf" srcId="{4BC45A5B-43E4-47E5-81B8-A3ADEED7A3F3}" destId="{BB3193DD-346C-4CBB-ACC3-5F6ABE258C28}" srcOrd="1" destOrd="5" presId="urn:microsoft.com/office/officeart/2005/8/layout/hierarchy1"/>
    <dgm:cxn modelId="{6D849451-EB3C-4788-AA0C-344F5B0F321D}" type="presParOf" srcId="{7996B813-D5A1-416C-BFD3-D8CB23FE7818}" destId="{558A19F4-A64F-40E5-82A0-E8FA6D0D2F35}" srcOrd="2" destOrd="1" presId="urn:microsoft.com/office/officeart/2005/8/layout/hierarchy1"/>
    <dgm:cxn modelId="{5FF4CD65-923B-453F-BEE9-AF4D02A602B1}" type="presOf" srcId="{3B533E93-AA45-4AC9-9CB7-4EF287AB96B6}" destId="{558A19F4-A64F-40E5-82A0-E8FA6D0D2F35}" srcOrd="0" destOrd="0" presId="urn:microsoft.com/office/officeart/2005/8/layout/hierarchy1"/>
    <dgm:cxn modelId="{230DAD66-EC34-40F2-B000-48CF6942B120}" type="presParOf" srcId="{7996B813-D5A1-416C-BFD3-D8CB23FE7818}" destId="{0E934F16-8941-405B-8601-29FC10B8D7A0}" srcOrd="3" destOrd="1" presId="urn:microsoft.com/office/officeart/2005/8/layout/hierarchy1"/>
    <dgm:cxn modelId="{AD8ADDC6-3A06-40CC-9A67-9B56C01E83F1}" type="presParOf" srcId="{0E934F16-8941-405B-8601-29FC10B8D7A0}" destId="{940CC847-5B2B-4831-A167-B9F242FC0F5A}" srcOrd="0" destOrd="3" presId="urn:microsoft.com/office/officeart/2005/8/layout/hierarchy1"/>
    <dgm:cxn modelId="{72646081-2063-4D0D-9EBE-BEF900DCE961}" type="presParOf" srcId="{940CC847-5B2B-4831-A167-B9F242FC0F5A}" destId="{9BFD9D87-8C19-4DBE-8296-0309769DBFD0}" srcOrd="0" destOrd="0" presId="urn:microsoft.com/office/officeart/2005/8/layout/hierarchy1"/>
    <dgm:cxn modelId="{24EB1230-2A33-4CCB-9BA3-DCF8F3DAB61E}" type="presParOf" srcId="{940CC847-5B2B-4831-A167-B9F242FC0F5A}" destId="{C9EEDAB6-9D89-4307-9A78-74562B5413C5}" srcOrd="1" destOrd="0" presId="urn:microsoft.com/office/officeart/2005/8/layout/hierarchy1"/>
    <dgm:cxn modelId="{D8FF3703-3F37-4688-97A8-F529C799CF48}" type="presOf" srcId="{A05D3806-5723-4FF6-989A-CFBBE505DD4B}" destId="{C9EEDAB6-9D89-4307-9A78-74562B5413C5}" srcOrd="0" destOrd="0" presId="urn:microsoft.com/office/officeart/2005/8/layout/hierarchy1"/>
    <dgm:cxn modelId="{05428FA6-4676-44F2-873B-29F146DBD872}" type="presParOf" srcId="{0E934F16-8941-405B-8601-29FC10B8D7A0}" destId="{2D93EB03-7AEA-4FDD-B804-687235FEF6BB}" srcOrd="1" destOrd="3" presId="urn:microsoft.com/office/officeart/2005/8/layout/hierarchy1"/>
    <dgm:cxn modelId="{7BAE3420-5B02-4839-90AF-44743E665E1B}" type="presParOf" srcId="{2D93EB03-7AEA-4FDD-B804-687235FEF6BB}" destId="{5ABD331D-7FFD-4C80-BE2C-0AA1BA2A958B}" srcOrd="0" destOrd="1" presId="urn:microsoft.com/office/officeart/2005/8/layout/hierarchy1"/>
    <dgm:cxn modelId="{6FD985BD-9807-4C9A-9194-775D0E1DF348}" type="presOf" srcId="{A2B0C03D-874D-48F0-8AEB-6735F9546654}" destId="{5ABD331D-7FFD-4C80-BE2C-0AA1BA2A958B}" srcOrd="0" destOrd="0" presId="urn:microsoft.com/office/officeart/2005/8/layout/hierarchy1"/>
    <dgm:cxn modelId="{55D8D3F6-ED87-487D-8E66-D15DAD9AF483}" type="presParOf" srcId="{2D93EB03-7AEA-4FDD-B804-687235FEF6BB}" destId="{EC0D7283-9032-48D9-BD18-1D30B2EE7D4A}" srcOrd="1" destOrd="1" presId="urn:microsoft.com/office/officeart/2005/8/layout/hierarchy1"/>
    <dgm:cxn modelId="{F38ACB52-EB8F-4502-860F-C979B16CA2FF}" type="presParOf" srcId="{EC0D7283-9032-48D9-BD18-1D30B2EE7D4A}" destId="{7530B28D-EB3B-4659-B4B2-FC763E4EE3A9}" srcOrd="0" destOrd="1" presId="urn:microsoft.com/office/officeart/2005/8/layout/hierarchy1"/>
    <dgm:cxn modelId="{4139B82F-5FCE-4C33-BD70-A530525043CA}" type="presParOf" srcId="{7530B28D-EB3B-4659-B4B2-FC763E4EE3A9}" destId="{58F375AC-1231-4C6C-93B9-F66D9D654B90}" srcOrd="0" destOrd="0" presId="urn:microsoft.com/office/officeart/2005/8/layout/hierarchy1"/>
    <dgm:cxn modelId="{5B010534-294A-416E-A82B-050F8DA1543C}" type="presParOf" srcId="{7530B28D-EB3B-4659-B4B2-FC763E4EE3A9}" destId="{9A027F6F-98EA-4463-AEED-69DDEC77846C}" srcOrd="1" destOrd="0" presId="urn:microsoft.com/office/officeart/2005/8/layout/hierarchy1"/>
    <dgm:cxn modelId="{D925AD3E-0FDD-4009-871A-66B27B573B35}" type="presOf" srcId="{3686A200-E478-4562-8B19-FD2DBBD557B6}" destId="{9A027F6F-98EA-4463-AEED-69DDEC77846C}" srcOrd="0" destOrd="0" presId="urn:microsoft.com/office/officeart/2005/8/layout/hierarchy1"/>
    <dgm:cxn modelId="{CA863D79-FF0F-4724-9D20-A16BB6EBBBCF}" type="presParOf" srcId="{EC0D7283-9032-48D9-BD18-1D30B2EE7D4A}" destId="{4ACDD96A-1C81-485F-AC39-AB623D8C028B}" srcOrd="1" destOrd="1" presId="urn:microsoft.com/office/officeart/2005/8/layout/hierarchy1"/>
    <dgm:cxn modelId="{4DD55080-0E5F-45B0-817F-1199B3D52B2C}" type="presParOf" srcId="{4ACDD96A-1C81-485F-AC39-AB623D8C028B}" destId="{96C7460B-B8F0-4512-9973-C3BB7068A746}" srcOrd="0" destOrd="1" presId="urn:microsoft.com/office/officeart/2005/8/layout/hierarchy1"/>
    <dgm:cxn modelId="{3B6E62A1-821D-4AE4-B656-4237ACC64BBC}" type="presOf" srcId="{38A3D2E8-4FC2-4EF3-8D19-911594AB2147}" destId="{96C7460B-B8F0-4512-9973-C3BB7068A746}" srcOrd="0" destOrd="0" presId="urn:microsoft.com/office/officeart/2005/8/layout/hierarchy1"/>
    <dgm:cxn modelId="{79A8FDAB-2026-4C68-908B-636DA4336109}" type="presParOf" srcId="{4ACDD96A-1C81-485F-AC39-AB623D8C028B}" destId="{ED480076-F3A1-47BB-8B46-DFC0BBDAF15C}" srcOrd="1" destOrd="1" presId="urn:microsoft.com/office/officeart/2005/8/layout/hierarchy1"/>
    <dgm:cxn modelId="{F6036863-86F6-447E-A0E2-A2FA3A8DE458}" type="presParOf" srcId="{ED480076-F3A1-47BB-8B46-DFC0BBDAF15C}" destId="{583CB515-7CE1-4C9B-8875-F834F0681252}" srcOrd="0" destOrd="1" presId="urn:microsoft.com/office/officeart/2005/8/layout/hierarchy1"/>
    <dgm:cxn modelId="{85037587-000C-48D6-A526-213883B959B1}" type="presParOf" srcId="{583CB515-7CE1-4C9B-8875-F834F0681252}" destId="{87B0BDA9-E542-4B1A-92DB-3D5C248297B3}" srcOrd="0" destOrd="0" presId="urn:microsoft.com/office/officeart/2005/8/layout/hierarchy1"/>
    <dgm:cxn modelId="{3FC83F1E-0305-4B47-8603-0AC003A56B59}" type="presParOf" srcId="{583CB515-7CE1-4C9B-8875-F834F0681252}" destId="{DC81E173-E7C3-4B5D-8988-393B79FB4F23}" srcOrd="1" destOrd="0" presId="urn:microsoft.com/office/officeart/2005/8/layout/hierarchy1"/>
    <dgm:cxn modelId="{3900F5D8-669D-4A64-AA17-79660DCD5E83}" type="presOf" srcId="{A47962F5-20E9-4216-9F85-6EFD2D8CC455}" destId="{DC81E173-E7C3-4B5D-8988-393B79FB4F23}" srcOrd="0" destOrd="0" presId="urn:microsoft.com/office/officeart/2005/8/layout/hierarchy1"/>
    <dgm:cxn modelId="{C396CB33-FD59-45DE-A2C4-E04D54127539}" type="presParOf" srcId="{ED480076-F3A1-47BB-8B46-DFC0BBDAF15C}" destId="{BAFDCDEB-BDA8-4385-A3E5-BE9E20FE17CD}" srcOrd="1" destOrd="1" presId="urn:microsoft.com/office/officeart/2005/8/layout/hierarchy1"/>
    <dgm:cxn modelId="{E4C67D59-0955-4B92-87F7-9FA3DC4D9A4D}" type="presParOf" srcId="{2D93EB03-7AEA-4FDD-B804-687235FEF6BB}" destId="{1F25287A-A410-478E-9A60-701AE35328FB}" srcOrd="2" destOrd="1" presId="urn:microsoft.com/office/officeart/2005/8/layout/hierarchy1"/>
    <dgm:cxn modelId="{857C6BD8-5680-4A76-AEEE-E1A4692F61C0}" type="presOf" srcId="{0855743D-E8EE-494A-B49E-02DF4F4DA491}" destId="{1F25287A-A410-478E-9A60-701AE35328FB}" srcOrd="0" destOrd="0" presId="urn:microsoft.com/office/officeart/2005/8/layout/hierarchy1"/>
    <dgm:cxn modelId="{6DA0C618-E608-47CF-97CC-0D15AAD94F2D}" type="presParOf" srcId="{2D93EB03-7AEA-4FDD-B804-687235FEF6BB}" destId="{20B8BFA7-FEED-4CCF-9CCB-C393D517D132}" srcOrd="3" destOrd="1" presId="urn:microsoft.com/office/officeart/2005/8/layout/hierarchy1"/>
    <dgm:cxn modelId="{8D9DA48C-D3DC-4AE7-B08B-031DB651C2CC}" type="presParOf" srcId="{20B8BFA7-FEED-4CCF-9CCB-C393D517D132}" destId="{70B29736-DCD5-4B72-8EF3-960A3E397959}" srcOrd="0" destOrd="3" presId="urn:microsoft.com/office/officeart/2005/8/layout/hierarchy1"/>
    <dgm:cxn modelId="{BD2C1383-E855-4AD2-AB70-E4580C0CA0EB}" type="presParOf" srcId="{70B29736-DCD5-4B72-8EF3-960A3E397959}" destId="{6F0AFF1E-0454-4F9D-A8B2-9113E812E108}" srcOrd="0" destOrd="0" presId="urn:microsoft.com/office/officeart/2005/8/layout/hierarchy1"/>
    <dgm:cxn modelId="{7E5DCF2F-BF1D-4607-BF09-72D0468674AB}" type="presParOf" srcId="{70B29736-DCD5-4B72-8EF3-960A3E397959}" destId="{0BFA1B5E-809F-45AC-97B4-8426DDDDD7BE}" srcOrd="1" destOrd="0" presId="urn:microsoft.com/office/officeart/2005/8/layout/hierarchy1"/>
    <dgm:cxn modelId="{F594EED4-B9CD-45A4-85A3-F32A4FCC94D3}" type="presOf" srcId="{08F4730D-43BA-46A0-9A4C-03757E62C63C}" destId="{0BFA1B5E-809F-45AC-97B4-8426DDDDD7BE}" srcOrd="0" destOrd="0" presId="urn:microsoft.com/office/officeart/2005/8/layout/hierarchy1"/>
    <dgm:cxn modelId="{7BFAF33D-7A8B-4278-98CF-CCF27DFE2176}" type="presParOf" srcId="{20B8BFA7-FEED-4CCF-9CCB-C393D517D132}" destId="{FD3459EE-39B4-4A37-8633-82D74B60C79D}" srcOrd="1" destOrd="3" presId="urn:microsoft.com/office/officeart/2005/8/layout/hierarchy1"/>
    <dgm:cxn modelId="{C12B31CC-8F4A-4F4E-B151-BF96203D6265}" type="presParOf" srcId="{FD3459EE-39B4-4A37-8633-82D74B60C79D}" destId="{D8BEB4B5-A384-4914-9F6E-92E85A82A003}" srcOrd="0" destOrd="1" presId="urn:microsoft.com/office/officeart/2005/8/layout/hierarchy1"/>
    <dgm:cxn modelId="{35A745FE-3C5F-427C-A62E-3322CBF0592D}" type="presOf" srcId="{7879E710-ED61-4656-9826-7C5BFB29D5F7}" destId="{D8BEB4B5-A384-4914-9F6E-92E85A82A003}" srcOrd="0" destOrd="0" presId="urn:microsoft.com/office/officeart/2005/8/layout/hierarchy1"/>
    <dgm:cxn modelId="{468846DE-7475-4C3B-86E9-7E8194B7D2C9}" type="presParOf" srcId="{FD3459EE-39B4-4A37-8633-82D74B60C79D}" destId="{21909A70-78F6-43ED-A525-F3B16F76D189}" srcOrd="1" destOrd="1" presId="urn:microsoft.com/office/officeart/2005/8/layout/hierarchy1"/>
    <dgm:cxn modelId="{1BFFF9F4-1F76-460C-9DAD-25B317939C88}" type="presParOf" srcId="{21909A70-78F6-43ED-A525-F3B16F76D189}" destId="{F5D5454F-33CA-46B7-A6CF-AC328D78491D}" srcOrd="0" destOrd="1" presId="urn:microsoft.com/office/officeart/2005/8/layout/hierarchy1"/>
    <dgm:cxn modelId="{DE269D0A-868E-4BC8-B56E-9EF3BB8AEA42}" type="presParOf" srcId="{F5D5454F-33CA-46B7-A6CF-AC328D78491D}" destId="{F2E6D9D6-DA0F-4191-B228-2891FF677570}" srcOrd="0" destOrd="0" presId="urn:microsoft.com/office/officeart/2005/8/layout/hierarchy1"/>
    <dgm:cxn modelId="{8C7375D8-5116-4205-99A3-57AADC4AD047}" type="presParOf" srcId="{F5D5454F-33CA-46B7-A6CF-AC328D78491D}" destId="{788668D5-6103-45E5-A0FF-28B7210AE137}" srcOrd="1" destOrd="0" presId="urn:microsoft.com/office/officeart/2005/8/layout/hierarchy1"/>
    <dgm:cxn modelId="{C7411E74-281C-479A-B632-461D69833D79}" type="presOf" srcId="{BC0BBAE6-3B4C-4854-A0A7-433B0FE7B36A}" destId="{788668D5-6103-45E5-A0FF-28B7210AE137}" srcOrd="0" destOrd="0" presId="urn:microsoft.com/office/officeart/2005/8/layout/hierarchy1"/>
    <dgm:cxn modelId="{66A1CD45-CE22-421D-834D-80028376CC0C}" type="presParOf" srcId="{21909A70-78F6-43ED-A525-F3B16F76D189}" destId="{3C94F94A-13FF-4C5A-A677-6BB0279CDA8B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B9356EF3-F2BD-44EF-8989-A8C6F68A9C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为</a:t>
          </a:r>
          <a:r>
            <a:rPr lang="en-US" altLang="zh-CN"/>
            <a:t>Zone</a:t>
          </a:r>
          <a:r>
            <a:rPr lang="zh-CN" altLang="en-US"/>
            <a:t>设置一或多个</a:t>
          </a:r>
          <a:r>
            <a:rPr lang="en-US" altLang="zh-CN"/>
            <a:t>CIDR</a:t>
          </a:r>
          <a:r>
            <a:rPr lang="en-US" altLang="zh-CN"/>
            <a:t/>
          </a:r>
          <a:endParaRPr lang="en-US" altLang="zh-CN"/>
        </a:p>
      </dgm:t>
    </dgm:pt>
    <dgm:pt modelId="{42B40A37-3B74-4139-88E7-27DB8ADAFB3B}" cxnId="{8052354B-8006-4A35-9BCB-D7175EDF9AD2}" type="parTrans">
      <dgm:prSet/>
      <dgm:spPr/>
    </dgm:pt>
    <dgm:pt modelId="{E862CC6F-EE5F-4708-AD0C-4AFC083AC1E9}" cxnId="{8052354B-8006-4A35-9BCB-D7175EDF9AD2}" type="sibTrans">
      <dgm:prSet/>
      <dgm:spPr/>
      <dgm:t>
        <a:bodyPr/>
        <a:p>
          <a:endParaRPr lang="zh-CN" altLang="en-US"/>
        </a:p>
      </dgm:t>
    </dgm:pt>
    <dgm:pt modelId="{EDABB1AF-A433-4877-8BF8-9FA85F924A2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在</a:t>
          </a:r>
          <a:r>
            <a:rPr lang="en-US" altLang="zh-CN"/>
            <a:t>CIDR</a:t>
          </a:r>
          <a:r>
            <a:rPr lang="zh-CN" altLang="en-US"/>
            <a:t>中切子网段</a:t>
          </a:r>
          <a:r>
            <a:rPr lang="en-US" altLang="zh-CN"/>
            <a:t>SubCIDR</a:t>
          </a:r>
          <a:r>
            <a:rPr lang="zh-CN" altLang="en-US"/>
            <a:t>供使用</a:t>
          </a:r>
          <a:endParaRPr lang="zh-CN" altLang="en-US"/>
        </a:p>
      </dgm:t>
    </dgm:pt>
    <dgm:pt modelId="{22507475-337D-4D08-A27D-19453A1EC4B8}" cxnId="{BF5A2004-ADB4-4DCC-BE54-FBF2C7BB66BD}" type="parTrans">
      <dgm:prSet/>
      <dgm:spPr/>
    </dgm:pt>
    <dgm:pt modelId="{3E1956DE-23F8-4761-8F76-7ABD5A8AE770}" cxnId="{BF5A2004-ADB4-4DCC-BE54-FBF2C7BB66BD}" type="sibTrans">
      <dgm:prSet/>
      <dgm:spPr/>
      <dgm:t>
        <a:bodyPr/>
        <a:p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创建子网</a:t>
          </a:r>
          <a:r>
            <a:rPr lang="en-US" altLang="zh-CN"/>
            <a:t>Subnet</a:t>
          </a:r>
          <a:r>
            <a:rPr lang="en-US" altLang="zh-CN"/>
            <a:t/>
          </a:r>
          <a:endParaRPr lang="en-US" altLang="zh-CN"/>
        </a:p>
      </dgm:t>
    </dgm:pt>
    <dgm:pt modelId="{B2C4969C-7F63-4CB2-9C9A-A6F67CF17685}" cxnId="{EC7E2EB4-185A-4BF2-BB63-FBCE4CC21E93}" type="parTrans">
      <dgm:prSet/>
      <dgm:spPr/>
    </dgm:pt>
    <dgm:pt modelId="{D9B5BE56-AD46-4CF8-8D6E-63CE26896AAC}" cxnId="{EC7E2EB4-185A-4BF2-BB63-FBCE4CC21E93}" type="sibTrans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3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2"/>
      <dgm:spPr/>
    </dgm:pt>
    <dgm:pt modelId="{866543E3-7169-4994-AA48-DBEAD952B2D7}" type="pres">
      <dgm:prSet presAssocID="{E862CC6F-EE5F-4708-AD0C-4AFC083AC1E9}" presName="connectorText" presStyleCnt="0"/>
      <dgm:spPr/>
    </dgm:pt>
    <dgm:pt modelId="{0C6A0E2D-4913-46C1-A93F-3832E34B4A9D}" type="pres">
      <dgm:prSet presAssocID="{EDABB1AF-A433-4877-8BF8-9FA85F924A2C}" presName="node" presStyleLbl="node1" presStyleIdx="1" presStyleCnt="3">
        <dgm:presLayoutVars>
          <dgm:bulletEnabled val="1"/>
        </dgm:presLayoutVars>
      </dgm:prSet>
      <dgm:spPr/>
    </dgm:pt>
    <dgm:pt modelId="{18462591-2085-43A2-8617-BA9721C35F9F}" type="pres">
      <dgm:prSet presAssocID="{3E1956DE-23F8-4761-8F76-7ABD5A8AE770}" presName="sibTrans" presStyleLbl="sibTrans2D1" presStyleIdx="1" presStyleCnt="2"/>
      <dgm:spPr/>
    </dgm:pt>
    <dgm:pt modelId="{F0328CDC-AC5A-41D2-969E-7D80009105F2}" type="pres">
      <dgm:prSet presAssocID="{3E1956DE-23F8-4761-8F76-7ABD5A8AE770}" presName="connectorText" presStyleCnt="0"/>
      <dgm:spPr/>
    </dgm:pt>
    <dgm:pt modelId="{507274D1-9FFA-4CA1-8C30-ADC25E352D22}" type="pres">
      <dgm:prSet presAssocID="{16C98B6D-CC9A-459C-A148-3249240D3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8052354B-8006-4A35-9BCB-D7175EDF9AD2}" srcId="{F3AA1B95-8096-483E-937F-B7117F22143A}" destId="{B9356EF3-F2BD-44EF-8989-A8C6F68A9C26}" srcOrd="0" destOrd="0" parTransId="{42B40A37-3B74-4139-88E7-27DB8ADAFB3B}" sibTransId="{E862CC6F-EE5F-4708-AD0C-4AFC083AC1E9}"/>
    <dgm:cxn modelId="{BF5A2004-ADB4-4DCC-BE54-FBF2C7BB66BD}" srcId="{F3AA1B95-8096-483E-937F-B7117F22143A}" destId="{EDABB1AF-A433-4877-8BF8-9FA85F924A2C}" srcOrd="1" destOrd="0" parTransId="{22507475-337D-4D08-A27D-19453A1EC4B8}" sibTransId="{3E1956DE-23F8-4761-8F76-7ABD5A8AE770}"/>
    <dgm:cxn modelId="{EC7E2EB4-185A-4BF2-BB63-FBCE4CC21E93}" srcId="{F3AA1B95-8096-483E-937F-B7117F22143A}" destId="{16C98B6D-CC9A-459C-A148-3249240D3586}" srcOrd="2" destOrd="0" parTransId="{B2C4969C-7F63-4CB2-9C9A-A6F67CF17685}" sibTransId="{D9B5BE56-AD46-4CF8-8D6E-63CE26896AAC}"/>
    <dgm:cxn modelId="{B2922535-F180-48B2-A082-191F850D1388}" type="presOf" srcId="{F3AA1B95-8096-483E-937F-B7117F22143A}" destId="{23E08954-DEFC-4A8C-B951-725E72315086}" srcOrd="0" destOrd="0" presId="urn:microsoft.com/office/officeart/2005/8/layout/process1"/>
    <dgm:cxn modelId="{B75F3027-EF05-4F1C-8C04-55345BC66148}" type="presParOf" srcId="{23E08954-DEFC-4A8C-B951-725E72315086}" destId="{A9558FAE-AE26-43A7-A5EC-E1594E2B2F93}" srcOrd="0" destOrd="0" presId="urn:microsoft.com/office/officeart/2005/8/layout/process1"/>
    <dgm:cxn modelId="{BF5E0612-BC4B-43BD-82BD-FBB06CA7BA4D}" type="presOf" srcId="{B9356EF3-F2BD-44EF-8989-A8C6F68A9C26}" destId="{A9558FAE-AE26-43A7-A5EC-E1594E2B2F93}" srcOrd="0" destOrd="0" presId="urn:microsoft.com/office/officeart/2005/8/layout/process1"/>
    <dgm:cxn modelId="{538AEE21-08B7-481E-82DF-7DD284CEC7AB}" type="presParOf" srcId="{23E08954-DEFC-4A8C-B951-725E72315086}" destId="{56077158-A490-49C0-92A3-E1F3F4A134D1}" srcOrd="1" destOrd="0" presId="urn:microsoft.com/office/officeart/2005/8/layout/process1"/>
    <dgm:cxn modelId="{365EA208-988D-4909-B948-948DD05B2B2A}" type="presOf" srcId="{E862CC6F-EE5F-4708-AD0C-4AFC083AC1E9}" destId="{56077158-A490-49C0-92A3-E1F3F4A134D1}" srcOrd="0" destOrd="0" presId="urn:microsoft.com/office/officeart/2005/8/layout/process1"/>
    <dgm:cxn modelId="{38BE2272-506F-45EB-931A-FFCACB44082A}" type="presParOf" srcId="{56077158-A490-49C0-92A3-E1F3F4A134D1}" destId="{866543E3-7169-4994-AA48-DBEAD952B2D7}" srcOrd="0" destOrd="1" presId="urn:microsoft.com/office/officeart/2005/8/layout/process1"/>
    <dgm:cxn modelId="{F8DA791B-8867-4176-8F58-EE9DD16CF8F9}" type="presOf" srcId="{E862CC6F-EE5F-4708-AD0C-4AFC083AC1E9}" destId="{866543E3-7169-4994-AA48-DBEAD952B2D7}" srcOrd="1" destOrd="0" presId="urn:microsoft.com/office/officeart/2005/8/layout/process1"/>
    <dgm:cxn modelId="{4B0B23CB-1CD4-4D94-8B81-FD84D2FBD7BE}" type="presParOf" srcId="{23E08954-DEFC-4A8C-B951-725E72315086}" destId="{0C6A0E2D-4913-46C1-A93F-3832E34B4A9D}" srcOrd="2" destOrd="0" presId="urn:microsoft.com/office/officeart/2005/8/layout/process1"/>
    <dgm:cxn modelId="{28E5BC91-12E6-4E87-9581-99D0AEA196B8}" type="presOf" srcId="{EDABB1AF-A433-4877-8BF8-9FA85F924A2C}" destId="{0C6A0E2D-4913-46C1-A93F-3832E34B4A9D}" srcOrd="0" destOrd="0" presId="urn:microsoft.com/office/officeart/2005/8/layout/process1"/>
    <dgm:cxn modelId="{9AD18F77-8C6F-4445-BD04-288E66ECC572}" type="presParOf" srcId="{23E08954-DEFC-4A8C-B951-725E72315086}" destId="{18462591-2085-43A2-8617-BA9721C35F9F}" srcOrd="3" destOrd="0" presId="urn:microsoft.com/office/officeart/2005/8/layout/process1"/>
    <dgm:cxn modelId="{6E75D648-FBCA-4207-B289-DDE410F5AADA}" type="presOf" srcId="{3E1956DE-23F8-4761-8F76-7ABD5A8AE770}" destId="{18462591-2085-43A2-8617-BA9721C35F9F}" srcOrd="0" destOrd="0" presId="urn:microsoft.com/office/officeart/2005/8/layout/process1"/>
    <dgm:cxn modelId="{77532D0D-84D9-45D9-8A2B-3A0B619A485D}" type="presParOf" srcId="{18462591-2085-43A2-8617-BA9721C35F9F}" destId="{F0328CDC-AC5A-41D2-969E-7D80009105F2}" srcOrd="0" destOrd="3" presId="urn:microsoft.com/office/officeart/2005/8/layout/process1"/>
    <dgm:cxn modelId="{868F362F-16F5-4D6A-8DF6-255231AC00DF}" type="presOf" srcId="{3E1956DE-23F8-4761-8F76-7ABD5A8AE770}" destId="{F0328CDC-AC5A-41D2-969E-7D80009105F2}" srcOrd="1" destOrd="0" presId="urn:microsoft.com/office/officeart/2005/8/layout/process1"/>
    <dgm:cxn modelId="{0A7C7AFE-06CE-4889-90C3-64574AFA7D49}" type="presParOf" srcId="{23E08954-DEFC-4A8C-B951-725E72315086}" destId="{507274D1-9FFA-4CA1-8C30-ADC25E352D22}" srcOrd="4" destOrd="0" presId="urn:microsoft.com/office/officeart/2005/8/layout/process1"/>
    <dgm:cxn modelId="{E92C66E9-3821-4F2A-BA70-5FA6E4D4089E}" type="presOf" srcId="{16C98B6D-CC9A-459C-A148-3249240D3586}" destId="{507274D1-9FFA-4CA1-8C30-ADC25E352D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process" loCatId="process" qsTypeId="urn:microsoft.com/office/officeart/2005/8/quickstyle/simple3" qsCatId="simple" csTypeId="urn:microsoft.com/office/officeart/2005/8/colors/accent1_2" csCatId="accent1" phldr="0"/>
      <dgm:spPr/>
    </dgm:pt>
    <dgm:pt modelId="{B9356EF3-F2BD-44EF-8989-A8C6F68A9C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为</a:t>
          </a:r>
          <a:r>
            <a:rPr lang="en-US" altLang="zh-CN"/>
            <a:t>Zone</a:t>
          </a:r>
          <a:r>
            <a:rPr lang="zh-CN" altLang="en-US"/>
            <a:t>设置一或多个</a:t>
          </a:r>
          <a:r>
            <a:rPr lang="en-US" altLang="zh-CN"/>
            <a:t>CIDR</a:t>
          </a:r>
          <a:r>
            <a:rPr lang="en-US" altLang="zh-CN"/>
            <a:t/>
          </a:r>
          <a:endParaRPr lang="en-US" altLang="zh-CN"/>
        </a:p>
      </dgm:t>
    </dgm:pt>
    <dgm:pt modelId="{42B40A37-3B74-4139-88E7-27DB8ADAFB3B}" cxnId="{1BB6430F-5FCE-4C61-AF97-CDE091E23709}" type="parTrans">
      <dgm:prSet/>
      <dgm:spPr/>
    </dgm:pt>
    <dgm:pt modelId="{E862CC6F-EE5F-4708-AD0C-4AFC083AC1E9}" cxnId="{1BB6430F-5FCE-4C61-AF97-CDE091E23709}" type="sibTrans">
      <dgm:prSet/>
      <dgm:spPr/>
      <dgm:t>
        <a:bodyPr/>
        <a:p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创建子网时选择一个可用需要的子网容量</a:t>
          </a:r>
          <a:r>
            <a:rPr lang="en-US" altLang="zh-CN"/>
            <a:t>Subnet</a:t>
          </a:r>
          <a:r>
            <a:rPr lang="en-US" altLang="zh-CN"/>
            <a:t/>
          </a:r>
          <a:endParaRPr lang="en-US" altLang="zh-CN"/>
        </a:p>
      </dgm:t>
    </dgm:pt>
    <dgm:pt modelId="{B2C4969C-7F63-4CB2-9C9A-A6F67CF17685}" cxnId="{EA51901C-A54B-47B0-9B08-A0D82848130A}" type="parTrans">
      <dgm:prSet/>
      <dgm:spPr/>
    </dgm:pt>
    <dgm:pt modelId="{D9B5BE56-AD46-4CF8-8D6E-63CE26896AAC}" cxnId="{EA51901C-A54B-47B0-9B08-A0D82848130A}" type="sibTrans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2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1"/>
      <dgm:spPr/>
    </dgm:pt>
    <dgm:pt modelId="{866543E3-7169-4994-AA48-DBEAD952B2D7}" type="pres">
      <dgm:prSet presAssocID="{E862CC6F-EE5F-4708-AD0C-4AFC083AC1E9}" presName="connectorText" presStyleCnt="0"/>
      <dgm:spPr/>
    </dgm:pt>
    <dgm:pt modelId="{507274D1-9FFA-4CA1-8C30-ADC25E352D22}" type="pres">
      <dgm:prSet presAssocID="{16C98B6D-CC9A-459C-A148-3249240D3586}" presName="node" presStyleLbl="node1" presStyleIdx="1" presStyleCnt="2">
        <dgm:presLayoutVars>
          <dgm:bulletEnabled val="1"/>
        </dgm:presLayoutVars>
      </dgm:prSet>
      <dgm:spPr/>
    </dgm:pt>
  </dgm:ptLst>
  <dgm:cxnLst>
    <dgm:cxn modelId="{1BB6430F-5FCE-4C61-AF97-CDE091E23709}" srcId="{F3AA1B95-8096-483E-937F-B7117F22143A}" destId="{B9356EF3-F2BD-44EF-8989-A8C6F68A9C26}" srcOrd="0" destOrd="0" parTransId="{42B40A37-3B74-4139-88E7-27DB8ADAFB3B}" sibTransId="{E862CC6F-EE5F-4708-AD0C-4AFC083AC1E9}"/>
    <dgm:cxn modelId="{EA51901C-A54B-47B0-9B08-A0D82848130A}" srcId="{F3AA1B95-8096-483E-937F-B7117F22143A}" destId="{16C98B6D-CC9A-459C-A148-3249240D3586}" srcOrd="1" destOrd="0" parTransId="{B2C4969C-7F63-4CB2-9C9A-A6F67CF17685}" sibTransId="{D9B5BE56-AD46-4CF8-8D6E-63CE26896AAC}"/>
    <dgm:cxn modelId="{72097EB9-C88F-4A8F-8EBA-B27F2004660F}" type="presOf" srcId="{F3AA1B95-8096-483E-937F-B7117F22143A}" destId="{23E08954-DEFC-4A8C-B951-725E72315086}" srcOrd="0" destOrd="0" presId="urn:microsoft.com/office/officeart/2005/8/layout/process1"/>
    <dgm:cxn modelId="{5924774F-A133-4B21-B6BC-F9228C82695B}" type="presParOf" srcId="{23E08954-DEFC-4A8C-B951-725E72315086}" destId="{A9558FAE-AE26-43A7-A5EC-E1594E2B2F93}" srcOrd="0" destOrd="0" presId="urn:microsoft.com/office/officeart/2005/8/layout/process1"/>
    <dgm:cxn modelId="{7F70C42B-FE5C-4709-826A-D7C57C1AED12}" type="presOf" srcId="{B9356EF3-F2BD-44EF-8989-A8C6F68A9C26}" destId="{A9558FAE-AE26-43A7-A5EC-E1594E2B2F93}" srcOrd="0" destOrd="0" presId="urn:microsoft.com/office/officeart/2005/8/layout/process1"/>
    <dgm:cxn modelId="{81FA4046-0501-4242-9044-376C52CD099F}" type="presParOf" srcId="{23E08954-DEFC-4A8C-B951-725E72315086}" destId="{56077158-A490-49C0-92A3-E1F3F4A134D1}" srcOrd="1" destOrd="0" presId="urn:microsoft.com/office/officeart/2005/8/layout/process1"/>
    <dgm:cxn modelId="{64B7DAFF-8192-4653-B565-3209036179E3}" type="presOf" srcId="{E862CC6F-EE5F-4708-AD0C-4AFC083AC1E9}" destId="{56077158-A490-49C0-92A3-E1F3F4A134D1}" srcOrd="0" destOrd="0" presId="urn:microsoft.com/office/officeart/2005/8/layout/process1"/>
    <dgm:cxn modelId="{2A2EA803-D5B8-4ADC-B8DA-00E23BA6D80F}" type="presParOf" srcId="{56077158-A490-49C0-92A3-E1F3F4A134D1}" destId="{866543E3-7169-4994-AA48-DBEAD952B2D7}" srcOrd="0" destOrd="1" presId="urn:microsoft.com/office/officeart/2005/8/layout/process1"/>
    <dgm:cxn modelId="{BF73C477-7762-4EC2-839D-A0CE8B427D3B}" type="presOf" srcId="{E862CC6F-EE5F-4708-AD0C-4AFC083AC1E9}" destId="{866543E3-7169-4994-AA48-DBEAD952B2D7}" srcOrd="1" destOrd="0" presId="urn:microsoft.com/office/officeart/2005/8/layout/process1"/>
    <dgm:cxn modelId="{C71710CF-36A4-4732-A49C-B957E532DF9B}" type="presParOf" srcId="{23E08954-DEFC-4A8C-B951-725E72315086}" destId="{507274D1-9FFA-4CA1-8C30-ADC25E352D22}" srcOrd="2" destOrd="0" presId="urn:microsoft.com/office/officeart/2005/8/layout/process1"/>
    <dgm:cxn modelId="{B7AE02A4-7D2B-438E-B52C-F223EC59BFF5}" type="presOf" srcId="{16C98B6D-CC9A-459C-A148-3249240D3586}" destId="{507274D1-9FFA-4CA1-8C30-ADC25E352D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9E7BBA0-5F8D-4D96-A214-A0567596BDAF}">
      <dsp:nvSpPr>
        <dsp:cNvPr id="5" name="任意多边形 4"/>
        <dsp:cNvSpPr/>
      </dsp:nvSpPr>
      <dsp:spPr bwMode="white">
        <a:xfrm>
          <a:off x="2506973" y="774113"/>
          <a:ext cx="1861663" cy="355070"/>
        </a:xfrm>
        <a:custGeom>
          <a:avLst/>
          <a:gdLst/>
          <a:ahLst/>
          <a:cxnLst/>
          <a:pathLst>
            <a:path w="2932" h="559">
              <a:moveTo>
                <a:pt x="2932" y="0"/>
              </a:moveTo>
              <a:lnTo>
                <a:pt x="2932" y="453"/>
              </a:lnTo>
              <a:lnTo>
                <a:pt x="0" y="453"/>
              </a:ln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06973" y="774113"/>
        <a:ext cx="1861663" cy="355070"/>
      </dsp:txXfrm>
    </dsp:sp>
    <dsp:sp modelId="{866C5402-01DA-4254-868A-99BFBE4BA7A9}">
      <dsp:nvSpPr>
        <dsp:cNvPr id="8" name="任意多边形 7"/>
        <dsp:cNvSpPr/>
      </dsp:nvSpPr>
      <dsp:spPr bwMode="white">
        <a:xfrm>
          <a:off x="1017642" y="1902958"/>
          <a:ext cx="1489330" cy="355070"/>
        </a:xfrm>
        <a:custGeom>
          <a:avLst/>
          <a:gdLst/>
          <a:ahLst/>
          <a:cxnLst/>
          <a:pathLst>
            <a:path w="2345" h="559">
              <a:moveTo>
                <a:pt x="2345" y="0"/>
              </a:moveTo>
              <a:lnTo>
                <a:pt x="2345" y="453"/>
              </a:lnTo>
              <a:lnTo>
                <a:pt x="0" y="453"/>
              </a:ln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7642" y="1902958"/>
        <a:ext cx="1489330" cy="355070"/>
      </dsp:txXfrm>
    </dsp:sp>
    <dsp:sp modelId="{4640CD29-B06A-4043-9DA5-2E735796E8F8}">
      <dsp:nvSpPr>
        <dsp:cNvPr id="11" name="任意多边形 10"/>
        <dsp:cNvSpPr/>
      </dsp:nvSpPr>
      <dsp:spPr bwMode="white">
        <a:xfrm>
          <a:off x="1017642" y="3031803"/>
          <a:ext cx="0" cy="355070"/>
        </a:xfrm>
        <a:custGeom>
          <a:avLst/>
          <a:gdLst/>
          <a:ahLst/>
          <a:cxnLst/>
          <a:pathLst>
            <a:path h="559">
              <a:moveTo>
                <a:pt x="0" y="0"/>
              </a:move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17642" y="3031803"/>
        <a:ext cx="0" cy="355070"/>
      </dsp:txXfrm>
    </dsp:sp>
    <dsp:sp modelId="{7AE2857D-5F88-40E3-94F7-FDA3B28620D7}">
      <dsp:nvSpPr>
        <dsp:cNvPr id="14" name="任意多边形 13"/>
        <dsp:cNvSpPr/>
      </dsp:nvSpPr>
      <dsp:spPr bwMode="white">
        <a:xfrm>
          <a:off x="2506973" y="1902958"/>
          <a:ext cx="0" cy="355070"/>
        </a:xfrm>
        <a:custGeom>
          <a:avLst/>
          <a:gdLst/>
          <a:ahLst/>
          <a:cxnLst/>
          <a:pathLst>
            <a:path h="559">
              <a:moveTo>
                <a:pt x="0" y="0"/>
              </a:move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06973" y="1902958"/>
        <a:ext cx="0" cy="355070"/>
      </dsp:txXfrm>
    </dsp:sp>
    <dsp:sp modelId="{D42900A4-8084-484C-81CB-5E6D055C8F24}">
      <dsp:nvSpPr>
        <dsp:cNvPr id="17" name="任意多边形 16"/>
        <dsp:cNvSpPr/>
      </dsp:nvSpPr>
      <dsp:spPr bwMode="white">
        <a:xfrm>
          <a:off x="2506973" y="3031803"/>
          <a:ext cx="0" cy="355070"/>
        </a:xfrm>
        <a:custGeom>
          <a:avLst/>
          <a:gdLst/>
          <a:ahLst/>
          <a:cxnLst/>
          <a:pathLst>
            <a:path h="559">
              <a:moveTo>
                <a:pt x="0" y="0"/>
              </a:move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06973" y="3031803"/>
        <a:ext cx="0" cy="355070"/>
      </dsp:txXfrm>
    </dsp:sp>
    <dsp:sp modelId="{10E8ABB0-346C-4C55-8EBD-D2ED3DC7D3FC}">
      <dsp:nvSpPr>
        <dsp:cNvPr id="20" name="任意多边形 19"/>
        <dsp:cNvSpPr/>
      </dsp:nvSpPr>
      <dsp:spPr bwMode="white">
        <a:xfrm>
          <a:off x="2506973" y="4160648"/>
          <a:ext cx="0" cy="355070"/>
        </a:xfrm>
        <a:custGeom>
          <a:avLst/>
          <a:gdLst/>
          <a:ahLst/>
          <a:cxnLst/>
          <a:pathLst>
            <a:path h="559">
              <a:moveTo>
                <a:pt x="0" y="0"/>
              </a:move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06973" y="4160648"/>
        <a:ext cx="0" cy="355070"/>
      </dsp:txXfrm>
    </dsp:sp>
    <dsp:sp modelId="{D59171DA-149A-4C9C-A74B-23447966A3B9}">
      <dsp:nvSpPr>
        <dsp:cNvPr id="23" name="任意多边形 22"/>
        <dsp:cNvSpPr/>
      </dsp:nvSpPr>
      <dsp:spPr bwMode="white">
        <a:xfrm>
          <a:off x="2506973" y="1902958"/>
          <a:ext cx="1489330" cy="355070"/>
        </a:xfrm>
        <a:custGeom>
          <a:avLst/>
          <a:gdLst/>
          <a:ahLst/>
          <a:cxnLst/>
          <a:pathLst>
            <a:path w="2345" h="559">
              <a:moveTo>
                <a:pt x="0" y="0"/>
              </a:moveTo>
              <a:lnTo>
                <a:pt x="0" y="453"/>
              </a:lnTo>
              <a:lnTo>
                <a:pt x="2345" y="453"/>
              </a:lnTo>
              <a:lnTo>
                <a:pt x="2345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06973" y="1902958"/>
        <a:ext cx="1489330" cy="355070"/>
      </dsp:txXfrm>
    </dsp:sp>
    <dsp:sp modelId="{558A19F4-A64F-40E5-82A0-E8FA6D0D2F35}">
      <dsp:nvSpPr>
        <dsp:cNvPr id="26" name="任意多边形 25"/>
        <dsp:cNvSpPr/>
      </dsp:nvSpPr>
      <dsp:spPr bwMode="white">
        <a:xfrm>
          <a:off x="4368636" y="774113"/>
          <a:ext cx="1861663" cy="355070"/>
        </a:xfrm>
        <a:custGeom>
          <a:avLst/>
          <a:gdLst/>
          <a:ahLst/>
          <a:cxnLst/>
          <a:pathLst>
            <a:path w="2932" h="559">
              <a:moveTo>
                <a:pt x="0" y="0"/>
              </a:moveTo>
              <a:lnTo>
                <a:pt x="0" y="453"/>
              </a:lnTo>
              <a:lnTo>
                <a:pt x="2932" y="453"/>
              </a:lnTo>
              <a:lnTo>
                <a:pt x="2932" y="5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68636" y="774113"/>
        <a:ext cx="1861663" cy="355070"/>
      </dsp:txXfrm>
    </dsp:sp>
    <dsp:sp modelId="{5ABD331D-7FFD-4C80-BE2C-0AA1BA2A958B}">
      <dsp:nvSpPr>
        <dsp:cNvPr id="29" name="任意多边形 28"/>
        <dsp:cNvSpPr/>
      </dsp:nvSpPr>
      <dsp:spPr bwMode="white">
        <a:xfrm>
          <a:off x="5485634" y="1902958"/>
          <a:ext cx="744665" cy="355070"/>
        </a:xfrm>
        <a:custGeom>
          <a:avLst/>
          <a:gdLst/>
          <a:ahLst/>
          <a:cxnLst/>
          <a:pathLst>
            <a:path w="1173" h="559">
              <a:moveTo>
                <a:pt x="1173" y="0"/>
              </a:moveTo>
              <a:lnTo>
                <a:pt x="1173" y="453"/>
              </a:lnTo>
              <a:lnTo>
                <a:pt x="0" y="453"/>
              </a:ln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485634" y="1902958"/>
        <a:ext cx="744665" cy="355070"/>
      </dsp:txXfrm>
    </dsp:sp>
    <dsp:sp modelId="{96C7460B-B8F0-4512-9973-C3BB7068A746}">
      <dsp:nvSpPr>
        <dsp:cNvPr id="32" name="任意多边形 31"/>
        <dsp:cNvSpPr/>
      </dsp:nvSpPr>
      <dsp:spPr bwMode="white">
        <a:xfrm>
          <a:off x="5485634" y="3031803"/>
          <a:ext cx="0" cy="355070"/>
        </a:xfrm>
        <a:custGeom>
          <a:avLst/>
          <a:gdLst/>
          <a:ahLst/>
          <a:cxnLst/>
          <a:pathLst>
            <a:path h="559">
              <a:moveTo>
                <a:pt x="0" y="0"/>
              </a:move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485634" y="3031803"/>
        <a:ext cx="0" cy="355070"/>
      </dsp:txXfrm>
    </dsp:sp>
    <dsp:sp modelId="{1F25287A-A410-478E-9A60-701AE35328FB}">
      <dsp:nvSpPr>
        <dsp:cNvPr id="35" name="任意多边形 34"/>
        <dsp:cNvSpPr/>
      </dsp:nvSpPr>
      <dsp:spPr bwMode="white">
        <a:xfrm>
          <a:off x="6230299" y="1902958"/>
          <a:ext cx="744665" cy="355070"/>
        </a:xfrm>
        <a:custGeom>
          <a:avLst/>
          <a:gdLst/>
          <a:ahLst/>
          <a:cxnLst/>
          <a:pathLst>
            <a:path w="1173" h="559">
              <a:moveTo>
                <a:pt x="0" y="0"/>
              </a:moveTo>
              <a:lnTo>
                <a:pt x="0" y="453"/>
              </a:lnTo>
              <a:lnTo>
                <a:pt x="1173" y="453"/>
              </a:lnTo>
              <a:lnTo>
                <a:pt x="1173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230299" y="1902958"/>
        <a:ext cx="744665" cy="355070"/>
      </dsp:txXfrm>
    </dsp:sp>
    <dsp:sp modelId="{D8BEB4B5-A384-4914-9F6E-92E85A82A003}">
      <dsp:nvSpPr>
        <dsp:cNvPr id="38" name="任意多边形 37"/>
        <dsp:cNvSpPr/>
      </dsp:nvSpPr>
      <dsp:spPr bwMode="white">
        <a:xfrm>
          <a:off x="6974964" y="3031803"/>
          <a:ext cx="0" cy="355070"/>
        </a:xfrm>
        <a:custGeom>
          <a:avLst/>
          <a:gdLst/>
          <a:ahLst/>
          <a:cxnLst/>
          <a:pathLst>
            <a:path h="559">
              <a:moveTo>
                <a:pt x="0" y="0"/>
              </a:moveTo>
              <a:lnTo>
                <a:pt x="0" y="5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974964" y="3031803"/>
        <a:ext cx="0" cy="355070"/>
      </dsp:txXfrm>
    </dsp:sp>
    <dsp:sp modelId="{5CB9CF2E-F8C1-427A-832C-73E3C9485AF5}">
      <dsp:nvSpPr>
        <dsp:cNvPr id="3" name="圆角矩形 2"/>
        <dsp:cNvSpPr/>
      </dsp:nvSpPr>
      <dsp:spPr bwMode="white">
        <a:xfrm>
          <a:off x="3759364" y="33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759364" y="338"/>
        <a:ext cx="1218543" cy="773775"/>
      </dsp:txXfrm>
    </dsp:sp>
    <dsp:sp modelId="{9EA914DE-A312-4852-926F-356E365C8677}">
      <dsp:nvSpPr>
        <dsp:cNvPr id="4" name="圆角矩形 3"/>
        <dsp:cNvSpPr/>
      </dsp:nvSpPr>
      <dsp:spPr bwMode="white">
        <a:xfrm>
          <a:off x="3894758" y="12896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Region</a:t>
          </a:r>
          <a:endParaRPr lang="en-US" altLang="zh-CN">
            <a:solidFill>
              <a:schemeClr val="dk1"/>
            </a:solidFill>
          </a:endParaRPr>
        </a:p>
      </dsp:txBody>
      <dsp:txXfrm>
        <a:off x="3894758" y="128962"/>
        <a:ext cx="1218543" cy="773775"/>
      </dsp:txXfrm>
    </dsp:sp>
    <dsp:sp modelId="{A34195EE-C43D-4F9B-A621-CBE3CC21780D}">
      <dsp:nvSpPr>
        <dsp:cNvPr id="6" name="圆角矩形 5"/>
        <dsp:cNvSpPr/>
      </dsp:nvSpPr>
      <dsp:spPr bwMode="white">
        <a:xfrm>
          <a:off x="1897701" y="1129183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97701" y="1129183"/>
        <a:ext cx="1218543" cy="773775"/>
      </dsp:txXfrm>
    </dsp:sp>
    <dsp:sp modelId="{0EA44707-A464-4EC8-A803-F76ACC6D424E}">
      <dsp:nvSpPr>
        <dsp:cNvPr id="7" name="圆角矩形 6"/>
        <dsp:cNvSpPr/>
      </dsp:nvSpPr>
      <dsp:spPr bwMode="white">
        <a:xfrm>
          <a:off x="2033095" y="1257807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Zone</a:t>
          </a:r>
          <a:endParaRPr lang="en-US" altLang="zh-CN">
            <a:solidFill>
              <a:schemeClr val="dk1"/>
            </a:solidFill>
          </a:endParaRPr>
        </a:p>
      </dsp:txBody>
      <dsp:txXfrm>
        <a:off x="2033095" y="1257807"/>
        <a:ext cx="1218543" cy="773775"/>
      </dsp:txXfrm>
    </dsp:sp>
    <dsp:sp modelId="{1E193036-E75E-46C9-8C96-FEE7D443873D}">
      <dsp:nvSpPr>
        <dsp:cNvPr id="9" name="圆角矩形 8"/>
        <dsp:cNvSpPr/>
      </dsp:nvSpPr>
      <dsp:spPr bwMode="white">
        <a:xfrm>
          <a:off x="408371" y="225802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8371" y="2258028"/>
        <a:ext cx="1218543" cy="773775"/>
      </dsp:txXfrm>
    </dsp:sp>
    <dsp:sp modelId="{58B98F28-3DB3-402B-9785-9E5AFFA549D0}">
      <dsp:nvSpPr>
        <dsp:cNvPr id="10" name="圆角矩形 9"/>
        <dsp:cNvSpPr/>
      </dsp:nvSpPr>
      <dsp:spPr bwMode="white">
        <a:xfrm>
          <a:off x="543764" y="238665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BGPServer</a:t>
          </a:r>
          <a:endParaRPr lang="en-US">
            <a:solidFill>
              <a:schemeClr val="dk1"/>
            </a:solidFill>
          </a:endParaRPr>
        </a:p>
      </dsp:txBody>
      <dsp:txXfrm>
        <a:off x="543764" y="2386652"/>
        <a:ext cx="1218543" cy="773775"/>
      </dsp:txXfrm>
    </dsp:sp>
    <dsp:sp modelId="{B47225E7-26F2-4909-B5CC-34DBA2AD716C}">
      <dsp:nvSpPr>
        <dsp:cNvPr id="12" name="圆角矩形 11"/>
        <dsp:cNvSpPr/>
      </dsp:nvSpPr>
      <dsp:spPr bwMode="white">
        <a:xfrm>
          <a:off x="408371" y="3386873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8371" y="3386873"/>
        <a:ext cx="1218543" cy="773775"/>
      </dsp:txXfrm>
    </dsp:sp>
    <dsp:sp modelId="{9262C77C-01CB-4121-9934-159E25400E61}">
      <dsp:nvSpPr>
        <dsp:cNvPr id="13" name="圆角矩形 12"/>
        <dsp:cNvSpPr/>
      </dsp:nvSpPr>
      <dsp:spPr bwMode="white">
        <a:xfrm>
          <a:off x="543764" y="3515497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PhyBorderGW</a:t>
          </a:r>
          <a:endParaRPr lang="en-US">
            <a:solidFill>
              <a:schemeClr val="dk1"/>
            </a:solidFill>
          </a:endParaRPr>
        </a:p>
      </dsp:txBody>
      <dsp:txXfrm>
        <a:off x="543764" y="3515497"/>
        <a:ext cx="1218543" cy="773775"/>
      </dsp:txXfrm>
    </dsp:sp>
    <dsp:sp modelId="{F5259C9B-A3FA-48CF-9040-45A521EAA633}">
      <dsp:nvSpPr>
        <dsp:cNvPr id="15" name="圆角矩形 14"/>
        <dsp:cNvSpPr/>
      </dsp:nvSpPr>
      <dsp:spPr bwMode="white">
        <a:xfrm>
          <a:off x="1897701" y="225802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97701" y="2258028"/>
        <a:ext cx="1218543" cy="773775"/>
      </dsp:txXfrm>
    </dsp:sp>
    <dsp:sp modelId="{853C1BD6-B55C-4E31-8087-BF0CECC29114}">
      <dsp:nvSpPr>
        <dsp:cNvPr id="16" name="圆角矩形 15"/>
        <dsp:cNvSpPr/>
      </dsp:nvSpPr>
      <dsp:spPr bwMode="white">
        <a:xfrm>
          <a:off x="2033095" y="238665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Cidr</a:t>
          </a:r>
          <a:endParaRPr lang="en-US" altLang="zh-CN">
            <a:solidFill>
              <a:schemeClr val="dk1"/>
            </a:solidFill>
          </a:endParaRPr>
        </a:p>
      </dsp:txBody>
      <dsp:txXfrm>
        <a:off x="2033095" y="2386652"/>
        <a:ext cx="1218543" cy="773775"/>
      </dsp:txXfrm>
    </dsp:sp>
    <dsp:sp modelId="{ADD484EB-B690-4BF3-8C91-2A91CF92EF47}">
      <dsp:nvSpPr>
        <dsp:cNvPr id="18" name="圆角矩形 17"/>
        <dsp:cNvSpPr/>
      </dsp:nvSpPr>
      <dsp:spPr bwMode="white">
        <a:xfrm>
          <a:off x="1897701" y="3386873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97701" y="3386873"/>
        <a:ext cx="1218543" cy="773775"/>
      </dsp:txXfrm>
    </dsp:sp>
    <dsp:sp modelId="{E6598B96-CF92-4A39-9C4F-4A57FA1F179A}">
      <dsp:nvSpPr>
        <dsp:cNvPr id="19" name="圆角矩形 18"/>
        <dsp:cNvSpPr/>
      </dsp:nvSpPr>
      <dsp:spPr bwMode="white">
        <a:xfrm>
          <a:off x="2033095" y="3515497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SubCidr</a:t>
          </a:r>
          <a:endParaRPr lang="en-US">
            <a:solidFill>
              <a:schemeClr val="dk1"/>
            </a:solidFill>
          </a:endParaRPr>
        </a:p>
      </dsp:txBody>
      <dsp:txXfrm>
        <a:off x="2033095" y="3515497"/>
        <a:ext cx="1218543" cy="773775"/>
      </dsp:txXfrm>
    </dsp:sp>
    <dsp:sp modelId="{7F816B91-CEE3-4D6F-AF42-BC599AFCC9D9}">
      <dsp:nvSpPr>
        <dsp:cNvPr id="21" name="圆角矩形 20"/>
        <dsp:cNvSpPr/>
      </dsp:nvSpPr>
      <dsp:spPr bwMode="white">
        <a:xfrm>
          <a:off x="1897701" y="451571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97701" y="4515718"/>
        <a:ext cx="1218543" cy="773775"/>
      </dsp:txXfrm>
    </dsp:sp>
    <dsp:sp modelId="{040378AD-9F63-4C39-98BE-626397CCF8F7}">
      <dsp:nvSpPr>
        <dsp:cNvPr id="22" name="圆角矩形 21"/>
        <dsp:cNvSpPr/>
      </dsp:nvSpPr>
      <dsp:spPr bwMode="white">
        <a:xfrm>
          <a:off x="2033095" y="464434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IpAddress</a:t>
          </a:r>
          <a:endParaRPr lang="en-US">
            <a:solidFill>
              <a:schemeClr val="dk1"/>
            </a:solidFill>
          </a:endParaRPr>
        </a:p>
      </dsp:txBody>
      <dsp:txXfrm>
        <a:off x="2033095" y="4644342"/>
        <a:ext cx="1218543" cy="773775"/>
      </dsp:txXfrm>
    </dsp:sp>
    <dsp:sp modelId="{1A203F35-9E67-4F17-83C9-09EC9C012210}">
      <dsp:nvSpPr>
        <dsp:cNvPr id="24" name="圆角矩形 23"/>
        <dsp:cNvSpPr/>
      </dsp:nvSpPr>
      <dsp:spPr bwMode="white">
        <a:xfrm>
          <a:off x="3387032" y="225802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87032" y="2258028"/>
        <a:ext cx="1218543" cy="773775"/>
      </dsp:txXfrm>
    </dsp:sp>
    <dsp:sp modelId="{533883D4-4C00-47F7-9EF4-FA619DFDCE70}">
      <dsp:nvSpPr>
        <dsp:cNvPr id="25" name="圆角矩形 24"/>
        <dsp:cNvSpPr/>
      </dsp:nvSpPr>
      <dsp:spPr bwMode="white">
        <a:xfrm>
          <a:off x="3522425" y="238665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Chassis</a:t>
          </a:r>
          <a:endParaRPr lang="en-US" altLang="zh-CN">
            <a:solidFill>
              <a:schemeClr val="dk1"/>
            </a:solidFill>
          </a:endParaRPr>
        </a:p>
      </dsp:txBody>
      <dsp:txXfrm>
        <a:off x="3522425" y="2386652"/>
        <a:ext cx="1218543" cy="773775"/>
      </dsp:txXfrm>
    </dsp:sp>
    <dsp:sp modelId="{9BFD9D87-8C19-4DBE-8296-0309769DBFD0}">
      <dsp:nvSpPr>
        <dsp:cNvPr id="27" name="圆角矩形 26"/>
        <dsp:cNvSpPr/>
      </dsp:nvSpPr>
      <dsp:spPr bwMode="white">
        <a:xfrm>
          <a:off x="5621027" y="1129183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21027" y="1129183"/>
        <a:ext cx="1218543" cy="773775"/>
      </dsp:txXfrm>
    </dsp:sp>
    <dsp:sp modelId="{C9EEDAB6-9D89-4307-9A78-74562B5413C5}">
      <dsp:nvSpPr>
        <dsp:cNvPr id="28" name="圆角矩形 27"/>
        <dsp:cNvSpPr/>
      </dsp:nvSpPr>
      <dsp:spPr bwMode="white">
        <a:xfrm>
          <a:off x="5756421" y="1257807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</a:rPr>
            <a:t>VPC</a:t>
          </a:r>
          <a:endParaRPr lang="en-US" altLang="zh-CN">
            <a:solidFill>
              <a:schemeClr val="dk1"/>
            </a:solidFill>
          </a:endParaRPr>
        </a:p>
      </dsp:txBody>
      <dsp:txXfrm>
        <a:off x="5756421" y="1257807"/>
        <a:ext cx="1218543" cy="773775"/>
      </dsp:txXfrm>
    </dsp:sp>
    <dsp:sp modelId="{58F375AC-1231-4C6C-93B9-F66D9D654B90}">
      <dsp:nvSpPr>
        <dsp:cNvPr id="30" name="圆角矩形 29"/>
        <dsp:cNvSpPr/>
      </dsp:nvSpPr>
      <dsp:spPr bwMode="white">
        <a:xfrm>
          <a:off x="4876362" y="225802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876362" y="2258028"/>
        <a:ext cx="1218543" cy="773775"/>
      </dsp:txXfrm>
    </dsp:sp>
    <dsp:sp modelId="{9A027F6F-98EA-4463-AEED-69DDEC77846C}">
      <dsp:nvSpPr>
        <dsp:cNvPr id="31" name="圆角矩形 30"/>
        <dsp:cNvSpPr/>
      </dsp:nvSpPr>
      <dsp:spPr bwMode="white">
        <a:xfrm>
          <a:off x="5011756" y="238665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S</a:t>
          </a:r>
          <a:r>
            <a:rPr lang="en-US">
              <a:solidFill>
                <a:schemeClr val="dk1"/>
              </a:solidFill>
              <a:sym typeface="+mn-ea"/>
            </a:rPr>
            <a:t>ubnet</a:t>
          </a:r>
          <a:endParaRPr lang="en-US">
            <a:solidFill>
              <a:schemeClr val="dk1"/>
            </a:solidFill>
          </a:endParaRPr>
        </a:p>
      </dsp:txBody>
      <dsp:txXfrm>
        <a:off x="5011756" y="2386652"/>
        <a:ext cx="1218543" cy="773775"/>
      </dsp:txXfrm>
    </dsp:sp>
    <dsp:sp modelId="{87B0BDA9-E542-4B1A-92DB-3D5C248297B3}">
      <dsp:nvSpPr>
        <dsp:cNvPr id="33" name="圆角矩形 32"/>
        <dsp:cNvSpPr/>
      </dsp:nvSpPr>
      <dsp:spPr bwMode="white">
        <a:xfrm>
          <a:off x="4876362" y="3386873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876362" y="3386873"/>
        <a:ext cx="1218543" cy="773775"/>
      </dsp:txXfrm>
    </dsp:sp>
    <dsp:sp modelId="{DC81E173-E7C3-4B5D-8988-393B79FB4F23}">
      <dsp:nvSpPr>
        <dsp:cNvPr id="34" name="圆角矩形 33"/>
        <dsp:cNvSpPr/>
      </dsp:nvSpPr>
      <dsp:spPr bwMode="white">
        <a:xfrm>
          <a:off x="5011756" y="3515497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  <a:sym typeface="+mn-ea"/>
            </a:rPr>
            <a:t>Port</a:t>
          </a:r>
          <a:endParaRPr lang="en-US">
            <a:solidFill>
              <a:schemeClr val="dk1"/>
            </a:solidFill>
          </a:endParaRPr>
        </a:p>
      </dsp:txBody>
      <dsp:txXfrm>
        <a:off x="5011756" y="3515497"/>
        <a:ext cx="1218543" cy="773775"/>
      </dsp:txXfrm>
    </dsp:sp>
    <dsp:sp modelId="{6F0AFF1E-0454-4F9D-A8B2-9113E812E108}">
      <dsp:nvSpPr>
        <dsp:cNvPr id="36" name="圆角矩形 35"/>
        <dsp:cNvSpPr/>
      </dsp:nvSpPr>
      <dsp:spPr bwMode="white">
        <a:xfrm>
          <a:off x="6365693" y="2258028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365693" y="2258028"/>
        <a:ext cx="1218543" cy="773775"/>
      </dsp:txXfrm>
    </dsp:sp>
    <dsp:sp modelId="{0BFA1B5E-809F-45AC-97B4-8426DDDDD7BE}">
      <dsp:nvSpPr>
        <dsp:cNvPr id="37" name="圆角矩形 36"/>
        <dsp:cNvSpPr/>
      </dsp:nvSpPr>
      <dsp:spPr bwMode="white">
        <a:xfrm>
          <a:off x="6501086" y="2386652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dk1"/>
              </a:solidFill>
              <a:sym typeface="+mn-ea"/>
            </a:rPr>
            <a:t>RouteTable</a:t>
          </a:r>
          <a:endParaRPr lang="en-US">
            <a:solidFill>
              <a:schemeClr val="dk1"/>
            </a:solidFill>
          </a:endParaRPr>
        </a:p>
      </dsp:txBody>
      <dsp:txXfrm>
        <a:off x="6501086" y="2386652"/>
        <a:ext cx="1218543" cy="773775"/>
      </dsp:txXfrm>
    </dsp:sp>
    <dsp:sp modelId="{F2E6D9D6-DA0F-4191-B228-2891FF677570}">
      <dsp:nvSpPr>
        <dsp:cNvPr id="39" name="圆角矩形 38"/>
        <dsp:cNvSpPr/>
      </dsp:nvSpPr>
      <dsp:spPr bwMode="white">
        <a:xfrm>
          <a:off x="6365693" y="3386873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365693" y="3386873"/>
        <a:ext cx="1218543" cy="773775"/>
      </dsp:txXfrm>
    </dsp:sp>
    <dsp:sp modelId="{788668D5-6103-45E5-A0FF-28B7210AE137}">
      <dsp:nvSpPr>
        <dsp:cNvPr id="40" name="圆角矩形 39"/>
        <dsp:cNvSpPr/>
      </dsp:nvSpPr>
      <dsp:spPr bwMode="white">
        <a:xfrm>
          <a:off x="6501086" y="3515497"/>
          <a:ext cx="1218543" cy="77377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R</a:t>
          </a:r>
          <a:r>
            <a:rPr lang="en-US">
              <a:solidFill>
                <a:schemeClr val="dk1"/>
              </a:solidFill>
              <a:sym typeface="+mn-ea"/>
            </a:rPr>
            <a:t>outeEntry</a:t>
          </a:r>
          <a:endParaRPr lang="en-US">
            <a:solidFill>
              <a:schemeClr val="dk1"/>
            </a:solidFill>
          </a:endParaRPr>
        </a:p>
      </dsp:txBody>
      <dsp:txXfrm>
        <a:off x="6501086" y="3515497"/>
        <a:ext cx="1218543" cy="773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31430" cy="1452245"/>
        <a:chOff x="0" y="0"/>
        <a:chExt cx="7631430" cy="1452245"/>
      </a:xfrm>
    </dsp:grpSpPr>
    <dsp:sp modelId="{A9558FAE-AE26-43A7-A5EC-E1594E2B2F93}">
      <dsp:nvSpPr>
        <dsp:cNvPr id="3" name="圆角矩形 2"/>
        <dsp:cNvSpPr/>
      </dsp:nvSpPr>
      <dsp:spPr bwMode="white">
        <a:xfrm>
          <a:off x="0" y="123641"/>
          <a:ext cx="2008271" cy="120496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为</a:t>
          </a:r>
          <a:r>
            <a:rPr lang="en-US" altLang="zh-CN"/>
            <a:t>Zone</a:t>
          </a:r>
          <a:r>
            <a:rPr lang="zh-CN" altLang="en-US"/>
            <a:t>设置一或多个</a:t>
          </a:r>
          <a:r>
            <a:rPr lang="en-US" altLang="zh-CN"/>
            <a:t>CIDR</a:t>
          </a:r>
          <a:endParaRPr lang="en-US" altLang="zh-CN"/>
        </a:p>
      </dsp:txBody>
      <dsp:txXfrm>
        <a:off x="0" y="123641"/>
        <a:ext cx="2008271" cy="1204963"/>
      </dsp:txXfrm>
    </dsp:sp>
    <dsp:sp modelId="{56077158-A490-49C0-92A3-E1F3F4A134D1}">
      <dsp:nvSpPr>
        <dsp:cNvPr id="4" name="右箭头 3"/>
        <dsp:cNvSpPr/>
      </dsp:nvSpPr>
      <dsp:spPr bwMode="white">
        <a:xfrm>
          <a:off x="2197049" y="477097"/>
          <a:ext cx="425753" cy="49805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97049" y="477097"/>
        <a:ext cx="425753" cy="498051"/>
      </dsp:txXfrm>
    </dsp:sp>
    <dsp:sp modelId="{0C6A0E2D-4913-46C1-A93F-3832E34B4A9D}">
      <dsp:nvSpPr>
        <dsp:cNvPr id="5" name="圆角矩形 4"/>
        <dsp:cNvSpPr/>
      </dsp:nvSpPr>
      <dsp:spPr bwMode="white">
        <a:xfrm>
          <a:off x="2811579" y="123641"/>
          <a:ext cx="2008271" cy="120496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在</a:t>
          </a:r>
          <a:r>
            <a:rPr lang="en-US" altLang="zh-CN"/>
            <a:t>CIDR</a:t>
          </a:r>
          <a:r>
            <a:rPr lang="zh-CN" altLang="en-US"/>
            <a:t>中切子网段</a:t>
          </a:r>
          <a:r>
            <a:rPr lang="en-US" altLang="zh-CN"/>
            <a:t>SubCIDR</a:t>
          </a:r>
          <a:r>
            <a:rPr lang="zh-CN" altLang="en-US"/>
            <a:t>供使用</a:t>
          </a:r>
          <a:endParaRPr lang="zh-CN" altLang="en-US"/>
        </a:p>
      </dsp:txBody>
      <dsp:txXfrm>
        <a:off x="2811579" y="123641"/>
        <a:ext cx="2008271" cy="1204963"/>
      </dsp:txXfrm>
    </dsp:sp>
    <dsp:sp modelId="{18462591-2085-43A2-8617-BA9721C35F9F}">
      <dsp:nvSpPr>
        <dsp:cNvPr id="6" name="右箭头 5"/>
        <dsp:cNvSpPr/>
      </dsp:nvSpPr>
      <dsp:spPr bwMode="white">
        <a:xfrm>
          <a:off x="5008628" y="477097"/>
          <a:ext cx="425753" cy="49805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008628" y="477097"/>
        <a:ext cx="425753" cy="498051"/>
      </dsp:txXfrm>
    </dsp:sp>
    <dsp:sp modelId="{507274D1-9FFA-4CA1-8C30-ADC25E352D22}">
      <dsp:nvSpPr>
        <dsp:cNvPr id="7" name="圆角矩形 6"/>
        <dsp:cNvSpPr/>
      </dsp:nvSpPr>
      <dsp:spPr bwMode="white">
        <a:xfrm>
          <a:off x="5623159" y="123641"/>
          <a:ext cx="2008271" cy="120496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创建子网</a:t>
          </a:r>
          <a:r>
            <a:rPr lang="en-US" altLang="zh-CN"/>
            <a:t>Subnet</a:t>
          </a:r>
          <a:endParaRPr lang="en-US" altLang="zh-CN"/>
        </a:p>
      </dsp:txBody>
      <dsp:txXfrm>
        <a:off x="5623159" y="123641"/>
        <a:ext cx="2008271" cy="1204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631430" cy="1452245"/>
        <a:chOff x="0" y="0"/>
        <a:chExt cx="7631430" cy="1452245"/>
      </a:xfrm>
    </dsp:grpSpPr>
    <dsp:sp modelId="{A9558FAE-AE26-43A7-A5EC-E1594E2B2F93}">
      <dsp:nvSpPr>
        <dsp:cNvPr id="3" name="圆角矩形 2"/>
        <dsp:cNvSpPr/>
      </dsp:nvSpPr>
      <dsp:spPr bwMode="white">
        <a:xfrm>
          <a:off x="0" y="0"/>
          <a:ext cx="3179763" cy="145224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5250" tIns="95250" rIns="9525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为</a:t>
          </a:r>
          <a:r>
            <a:rPr lang="en-US" altLang="zh-CN"/>
            <a:t>Zone</a:t>
          </a:r>
          <a:r>
            <a:rPr lang="zh-CN" altLang="en-US"/>
            <a:t>设置一或多个</a:t>
          </a:r>
          <a:r>
            <a:rPr lang="en-US" altLang="zh-CN"/>
            <a:t>CIDR</a:t>
          </a:r>
          <a:endParaRPr lang="en-US" altLang="zh-CN"/>
        </a:p>
      </dsp:txBody>
      <dsp:txXfrm>
        <a:off x="0" y="0"/>
        <a:ext cx="3179763" cy="1452245"/>
      </dsp:txXfrm>
    </dsp:sp>
    <dsp:sp modelId="{56077158-A490-49C0-92A3-E1F3F4A134D1}">
      <dsp:nvSpPr>
        <dsp:cNvPr id="4" name="右箭头 3"/>
        <dsp:cNvSpPr/>
      </dsp:nvSpPr>
      <dsp:spPr bwMode="white">
        <a:xfrm>
          <a:off x="3478660" y="331832"/>
          <a:ext cx="674110" cy="7885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2">
          <a:schemeClr val="accent1">
            <a:tint val="6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478660" y="331832"/>
        <a:ext cx="674110" cy="788581"/>
      </dsp:txXfrm>
    </dsp:sp>
    <dsp:sp modelId="{507274D1-9FFA-4CA1-8C30-ADC25E352D22}">
      <dsp:nvSpPr>
        <dsp:cNvPr id="5" name="圆角矩形 4"/>
        <dsp:cNvSpPr/>
      </dsp:nvSpPr>
      <dsp:spPr bwMode="white">
        <a:xfrm>
          <a:off x="4451668" y="0"/>
          <a:ext cx="3179763" cy="1452245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5250" tIns="95250" rIns="9525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创建子网时选择一个可用需要的子网容量</a:t>
          </a:r>
          <a:r>
            <a:rPr lang="en-US" altLang="zh-CN"/>
            <a:t>Subnet</a:t>
          </a:r>
          <a:endParaRPr lang="en-US" altLang="zh-CN"/>
        </a:p>
      </dsp:txBody>
      <dsp:txXfrm>
        <a:off x="4451668" y="0"/>
        <a:ext cx="3179763" cy="1452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南向表根据北向表生成，只读。</a:t>
            </a:r>
            <a:endParaRPr lang="en-US" altLang="zh-CN"/>
          </a:p>
          <a:p>
            <a:r>
              <a:rPr lang="en-US" altLang="zh-CN"/>
              <a:t>getportinfo &lt;PortInfo, PortAclEntry&gt;</a:t>
            </a:r>
            <a:endParaRPr lang="en-US" altLang="zh-CN"/>
          </a:p>
          <a:p>
            <a:r>
              <a:rPr lang="en-US" altLang="zh-CN"/>
              <a:t>getdestportinfo &lt;PortInfo</a:t>
            </a:r>
            <a:r>
              <a:rPr lang="zh-CN" altLang="en-US"/>
              <a:t>，</a:t>
            </a:r>
            <a:r>
              <a:rPr lang="en-US" altLang="zh-CN"/>
              <a:t>VPortInfo&gt;</a:t>
            </a:r>
            <a:endParaRPr lang="en-US" altLang="zh-CN"/>
          </a:p>
          <a:p>
            <a:r>
              <a:rPr lang="en-US" altLang="zh-CN"/>
              <a:t>getgatewayvportinfo &lt;VPortInfo&gt;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getnexthop(ForwardInfo)</a:t>
            </a:r>
            <a:endParaRPr lang="en-US" altLang="zh-CN"/>
          </a:p>
          <a:p>
            <a:r>
              <a:rPr lang="zh-CN" altLang="en-US">
                <a:sym typeface="+mn-ea"/>
              </a:rPr>
              <a:t>合并</a:t>
            </a:r>
            <a:r>
              <a:rPr lang="en-US" altLang="zh-CN">
                <a:sym typeface="+mn-ea"/>
              </a:rPr>
              <a:t>updateportinfo + heartbeat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up stream</a:t>
            </a:r>
            <a:r>
              <a:rPr lang="zh-CN" altLang="en-US">
                <a:sym typeface="+mn-ea"/>
              </a:rPr>
              <a:t>。更新</a:t>
            </a:r>
            <a:r>
              <a:rPr lang="en-US" altLang="zh-CN">
                <a:sym typeface="+mn-ea"/>
              </a:rPr>
              <a:t>port</a:t>
            </a:r>
            <a:r>
              <a:rPr lang="zh-CN" altLang="en-US">
                <a:sym typeface="+mn-ea"/>
              </a:rPr>
              <a:t>状态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7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SDN</a:t>
            </a:r>
            <a:r>
              <a:rPr lang="zh-CN" altLang="en-US"/>
              <a:t>控制器设计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在此输入您的封面副标题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端口</a:t>
            </a:r>
            <a:r>
              <a:rPr lang="en-US" altLang="zh-CN"/>
              <a:t>MAC</a:t>
            </a:r>
            <a:r>
              <a:t>生成规则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56030" y="2452370"/>
            <a:ext cx="13544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xxxxxxx0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780665" y="2435225"/>
            <a:ext cx="13544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xxxxxxxx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263390" y="2435225"/>
            <a:ext cx="13544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xxxxxxxx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788025" y="2418080"/>
            <a:ext cx="13544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xxxxxxxx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253605" y="2384425"/>
            <a:ext cx="13544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xxxxxxxx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8778240" y="2367280"/>
            <a:ext cx="135445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xxxxxxxx</a:t>
            </a:r>
            <a:endParaRPr lang="en-US" altLang="zh-CN"/>
          </a:p>
        </p:txBody>
      </p:sp>
      <p:sp>
        <p:nvSpPr>
          <p:cNvPr id="10" name="右大括号 9"/>
          <p:cNvSpPr/>
          <p:nvPr/>
        </p:nvSpPr>
        <p:spPr>
          <a:xfrm rot="5400000">
            <a:off x="4721860" y="1480820"/>
            <a:ext cx="416560" cy="424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 rot="5400000">
            <a:off x="8522970" y="2126615"/>
            <a:ext cx="340995" cy="2879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22920" y="3943985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Port IP</a:t>
            </a:r>
            <a:r>
              <a:rPr lang="zh-CN" altLang="en-US"/>
              <a:t>后</a:t>
            </a:r>
            <a:r>
              <a:rPr lang="en-US" altLang="zh-CN"/>
              <a:t>16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33850" y="3943985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子网</a:t>
            </a:r>
            <a:r>
              <a:rPr lang="en-US" altLang="zh-CN"/>
              <a:t>SubnetID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367405" y="4479925"/>
            <a:ext cx="319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子网规格：</a:t>
            </a:r>
            <a:r>
              <a:rPr lang="en-US" altLang="zh-CN"/>
              <a:t>7FFFFF(</a:t>
            </a:r>
            <a:r>
              <a:rPr lang="en-US" altLang="zh-CN">
                <a:sym typeface="+mn-ea"/>
              </a:rPr>
              <a:t>8388607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443470" y="4479925"/>
            <a:ext cx="309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子网</a:t>
            </a:r>
            <a:r>
              <a:rPr lang="en-US" altLang="zh-CN"/>
              <a:t>Port</a:t>
            </a:r>
            <a:r>
              <a:rPr lang="zh-CN" altLang="en-US"/>
              <a:t>规格：</a:t>
            </a:r>
            <a:r>
              <a:rPr lang="en-US" altLang="zh-CN"/>
              <a:t>FFFF(65535)</a:t>
            </a:r>
            <a:endParaRPr lang="en-US" altLang="zh-CN"/>
          </a:p>
        </p:txBody>
      </p:sp>
      <p:sp>
        <p:nvSpPr>
          <p:cNvPr id="16" name="右大括号 15"/>
          <p:cNvSpPr/>
          <p:nvPr/>
        </p:nvSpPr>
        <p:spPr>
          <a:xfrm rot="5400000">
            <a:off x="1753235" y="2923540"/>
            <a:ext cx="357505" cy="1351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83030" y="3943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固定标识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141095" y="4479925"/>
            <a:ext cx="1717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10001000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88)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Zone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Subnet</a:t>
            </a:r>
            <a:r>
              <a:rPr>
                <a:sym typeface="+mn-ea"/>
              </a:rPr>
              <a:t>规格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2554605"/>
          </a:xfrm>
        </p:spPr>
        <p:txBody>
          <a:bodyPr/>
          <a:p>
            <a:r>
              <a:rPr>
                <a:sym typeface="+mn-ea"/>
              </a:rPr>
              <a:t>受限于</a:t>
            </a:r>
            <a:r>
              <a:rPr lang="en-US" altLang="zh-CN">
                <a:sym typeface="+mn-ea"/>
              </a:rPr>
              <a:t>VXLAN</a:t>
            </a:r>
            <a:r>
              <a:rPr>
                <a:sym typeface="+mn-ea"/>
              </a:rPr>
              <a:t>中</a:t>
            </a:r>
            <a:r>
              <a:rPr lang="en-US" altLang="zh-CN">
                <a:sym typeface="+mn-ea"/>
              </a:rPr>
              <a:t>VNI</a:t>
            </a:r>
            <a:r>
              <a:rPr>
                <a:sym typeface="+mn-ea"/>
              </a:rPr>
              <a:t>只有</a:t>
            </a:r>
            <a:r>
              <a:rPr lang="en-US" altLang="zh-CN">
                <a:sym typeface="+mn-ea"/>
              </a:rPr>
              <a:t>24bit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FFFFFF</a:t>
            </a:r>
            <a:r>
              <a:rPr>
                <a:sym typeface="+mn-ea"/>
              </a:rPr>
              <a:t>）、二三层</a:t>
            </a:r>
            <a:r>
              <a:rPr lang="en-US" altLang="zh-CN">
                <a:sym typeface="+mn-ea"/>
              </a:rPr>
              <a:t>VNI</a:t>
            </a:r>
            <a:r>
              <a:rPr>
                <a:sym typeface="+mn-ea"/>
              </a:rPr>
              <a:t>须唯一不重复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子网规格：</a:t>
            </a:r>
            <a:r>
              <a:rPr lang="en-US" altLang="zh-CN">
                <a:sym typeface="+mn-ea"/>
              </a:rPr>
              <a:t>7FFFFF(</a:t>
            </a:r>
            <a:r>
              <a:rPr lang="en-US" altLang="zh-CN">
                <a:sym typeface="+mn-ea"/>
              </a:rPr>
              <a:t>8388607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子网</a:t>
            </a:r>
            <a:r>
              <a:rPr lang="en-US" altLang="zh-CN">
                <a:sym typeface="+mn-ea"/>
              </a:rPr>
              <a:t>ID</a:t>
            </a:r>
            <a:r>
              <a:rPr>
                <a:sym typeface="+mn-ea"/>
              </a:rPr>
              <a:t>取值：</a:t>
            </a:r>
            <a:r>
              <a:rPr lang="en-US" altLang="zh-CN">
                <a:sym typeface="+mn-ea"/>
              </a:rPr>
              <a:t>1-7FFFFF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Zone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规格：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7FFFFF</a:t>
            </a:r>
            <a:r>
              <a:rPr lang="en-US" altLang="zh-CN">
                <a:sym typeface="+mn-ea"/>
              </a:rPr>
              <a:t>(8388607)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Zone ID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取值：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800000-FFFFFF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07820" y="4514215"/>
            <a:ext cx="8371840" cy="1244600"/>
            <a:chOff x="2532" y="7109"/>
            <a:chExt cx="13184" cy="1960"/>
          </a:xfrm>
        </p:grpSpPr>
        <p:sp>
          <p:nvSpPr>
            <p:cNvPr id="4" name="矩形 3"/>
            <p:cNvSpPr/>
            <p:nvPr/>
          </p:nvSpPr>
          <p:spPr>
            <a:xfrm>
              <a:off x="2851" y="7109"/>
              <a:ext cx="11747" cy="1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>
              <a:stCxn id="4" idx="0"/>
              <a:endCxn id="4" idx="2"/>
            </p:cNvCxnSpPr>
            <p:nvPr/>
          </p:nvCxnSpPr>
          <p:spPr>
            <a:xfrm>
              <a:off x="8725" y="7124"/>
              <a:ext cx="0" cy="12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4108" y="8489"/>
              <a:ext cx="16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FFFFFF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89" y="8489"/>
              <a:ext cx="1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7FFFFF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32" y="8489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>
                  <a:sym typeface="+mn-ea"/>
                </a:rPr>
                <a:t>1</a:t>
              </a:r>
              <a:endParaRPr 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22" y="7432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子网</a:t>
              </a:r>
              <a:r>
                <a:rPr lang="en-US" altLang="zh-CN"/>
                <a:t>ID</a:t>
              </a:r>
              <a:r>
                <a:rPr lang="zh-CN" altLang="en-US"/>
                <a:t>取值范围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58" y="7432"/>
              <a:ext cx="3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Zone</a:t>
              </a:r>
              <a:r>
                <a:rPr lang="zh-CN" altLang="en-US">
                  <a:sym typeface="+mn-ea"/>
                </a:rPr>
                <a:t> ID取值</a:t>
              </a:r>
              <a:r>
                <a:rPr lang="zh-CN" altLang="en-US"/>
                <a:t>范围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创建子网设计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76450" y="1079500"/>
          <a:ext cx="7631430" cy="1452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上箭头标注 4"/>
          <p:cNvSpPr/>
          <p:nvPr/>
        </p:nvSpPr>
        <p:spPr>
          <a:xfrm>
            <a:off x="4718685" y="2531745"/>
            <a:ext cx="2346960" cy="1421765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操作人员需事先计算好</a:t>
            </a:r>
            <a:r>
              <a:rPr lang="en-US" altLang="zh-CN"/>
              <a:t>SubCIDR</a:t>
            </a:r>
            <a:r>
              <a:rPr lang="zh-CN" altLang="en-US"/>
              <a:t>，如果冲突会切分失败</a:t>
            </a:r>
            <a:endParaRPr lang="zh-CN" altLang="en-US"/>
          </a:p>
        </p:txBody>
      </p:sp>
      <p:sp>
        <p:nvSpPr>
          <p:cNvPr id="8" name="空心弧 7"/>
          <p:cNvSpPr/>
          <p:nvPr/>
        </p:nvSpPr>
        <p:spPr>
          <a:xfrm rot="180000">
            <a:off x="4551045" y="431800"/>
            <a:ext cx="2690495" cy="2623820"/>
          </a:xfrm>
          <a:prstGeom prst="blockArc">
            <a:avLst>
              <a:gd name="adj1" fmla="val 10800000"/>
              <a:gd name="adj2" fmla="val 21421655"/>
              <a:gd name="adj3" fmla="val 106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4551045" y="431800"/>
            <a:ext cx="2690495" cy="2623820"/>
          </a:xfrm>
          <a:prstGeom prst="blockArc">
            <a:avLst>
              <a:gd name="adj1" fmla="val 10800000"/>
              <a:gd name="adj2" fmla="val 21421655"/>
              <a:gd name="adj3" fmla="val 106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2009140" y="4626610"/>
          <a:ext cx="7631430" cy="1452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子网互通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47725" y="1890395"/>
            <a:ext cx="4218940" cy="3857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vpc1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724650" y="1823720"/>
            <a:ext cx="4218940" cy="3857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vpc2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352550" y="2947670"/>
            <a:ext cx="10668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subnet1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390900" y="2257425"/>
            <a:ext cx="1257300" cy="3124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 sz="1400"/>
              <a:t>peering1-2</a:t>
            </a:r>
            <a:endParaRPr lang="en-US" altLang="zh-CN" sz="1400"/>
          </a:p>
        </p:txBody>
      </p:sp>
      <p:sp>
        <p:nvSpPr>
          <p:cNvPr id="9" name="圆角矩形 8"/>
          <p:cNvSpPr/>
          <p:nvPr/>
        </p:nvSpPr>
        <p:spPr>
          <a:xfrm>
            <a:off x="7077075" y="2257425"/>
            <a:ext cx="1257300" cy="3124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 sz="1400"/>
              <a:t>peering1-2</a:t>
            </a:r>
            <a:endParaRPr lang="en-US" altLang="zh-CN" sz="1400"/>
          </a:p>
        </p:txBody>
      </p:sp>
      <p:sp>
        <p:nvSpPr>
          <p:cNvPr id="10" name="圆角矩形 9"/>
          <p:cNvSpPr/>
          <p:nvPr/>
        </p:nvSpPr>
        <p:spPr>
          <a:xfrm>
            <a:off x="1352550" y="4081145"/>
            <a:ext cx="10668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subnet2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486150" y="2947670"/>
            <a:ext cx="1066800" cy="495300"/>
          </a:xfrm>
          <a:prstGeom prst="roundRect">
            <a:avLst/>
          </a:prstGeom>
          <a:gradFill>
            <a:gsLst>
              <a:gs pos="0">
                <a:schemeClr val="accent1"/>
              </a:gs>
              <a:gs pos="49000">
                <a:schemeClr val="accent1"/>
              </a:gs>
              <a:gs pos="52000">
                <a:schemeClr val="accent2"/>
              </a:gs>
              <a:gs pos="100000">
                <a:schemeClr val="accent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subnet3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486150" y="4081145"/>
            <a:ext cx="1066800" cy="495300"/>
          </a:xfrm>
          <a:prstGeom prst="roundRect">
            <a:avLst/>
          </a:prstGeom>
          <a:gradFill>
            <a:gsLst>
              <a:gs pos="0">
                <a:schemeClr val="accent1"/>
              </a:gs>
              <a:gs pos="49000">
                <a:schemeClr val="accent1"/>
              </a:gs>
              <a:gs pos="52000">
                <a:schemeClr val="accent2"/>
              </a:gs>
              <a:gs pos="100000">
                <a:schemeClr val="accent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subnet4</a:t>
            </a:r>
            <a:endParaRPr lang="en-US" altLang="zh-CN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72325" y="2947670"/>
            <a:ext cx="1066800" cy="495300"/>
          </a:xfrm>
          <a:prstGeom prst="roundRect">
            <a:avLst/>
          </a:prstGeom>
          <a:gradFill>
            <a:gsLst>
              <a:gs pos="0">
                <a:schemeClr val="accent6"/>
              </a:gs>
              <a:gs pos="49000">
                <a:schemeClr val="accent6"/>
              </a:gs>
              <a:gs pos="52000">
                <a:schemeClr val="accent2"/>
              </a:gs>
              <a:gs pos="100000">
                <a:schemeClr val="accent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subnet5</a:t>
            </a:r>
            <a:endParaRPr lang="en-US" altLang="zh-CN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172325" y="4081145"/>
            <a:ext cx="1066800" cy="495300"/>
          </a:xfrm>
          <a:prstGeom prst="roundRect">
            <a:avLst/>
          </a:prstGeom>
          <a:gradFill>
            <a:gsLst>
              <a:gs pos="0">
                <a:schemeClr val="accent6"/>
              </a:gs>
              <a:gs pos="49000">
                <a:schemeClr val="accent6"/>
              </a:gs>
              <a:gs pos="52000">
                <a:schemeClr val="accent2"/>
              </a:gs>
              <a:gs pos="100000">
                <a:schemeClr val="accent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subnet6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01150" y="2947670"/>
            <a:ext cx="1066800" cy="495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subnet7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201150" y="4081145"/>
            <a:ext cx="1066800" cy="495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subnet8</a:t>
            </a:r>
            <a:endParaRPr lang="en-US" altLang="zh-CN"/>
          </a:p>
        </p:txBody>
      </p:sp>
      <p:cxnSp>
        <p:nvCxnSpPr>
          <p:cNvPr id="18" name="直接连接符 17"/>
          <p:cNvCxnSpPr>
            <a:stCxn id="7" idx="3"/>
            <a:endCxn id="11" idx="1"/>
          </p:cNvCxnSpPr>
          <p:nvPr/>
        </p:nvCxnSpPr>
        <p:spPr>
          <a:xfrm>
            <a:off x="2419350" y="3195320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3"/>
            <a:endCxn id="12" idx="1"/>
          </p:cNvCxnSpPr>
          <p:nvPr/>
        </p:nvCxnSpPr>
        <p:spPr>
          <a:xfrm>
            <a:off x="2419350" y="4328795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0" idx="0"/>
          </p:cNvCxnSpPr>
          <p:nvPr/>
        </p:nvCxnSpPr>
        <p:spPr>
          <a:xfrm>
            <a:off x="1885950" y="3442970"/>
            <a:ext cx="0" cy="638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2"/>
            <a:endCxn id="12" idx="0"/>
          </p:cNvCxnSpPr>
          <p:nvPr/>
        </p:nvCxnSpPr>
        <p:spPr>
          <a:xfrm>
            <a:off x="4019550" y="3442970"/>
            <a:ext cx="0" cy="638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12" idx="1"/>
          </p:cNvCxnSpPr>
          <p:nvPr/>
        </p:nvCxnSpPr>
        <p:spPr>
          <a:xfrm>
            <a:off x="2419350" y="3195320"/>
            <a:ext cx="1066800" cy="1133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 flipV="1">
            <a:off x="2437130" y="3195320"/>
            <a:ext cx="1049020" cy="1133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  <a:endCxn id="15" idx="1"/>
          </p:cNvCxnSpPr>
          <p:nvPr/>
        </p:nvCxnSpPr>
        <p:spPr>
          <a:xfrm>
            <a:off x="8239125" y="3195320"/>
            <a:ext cx="962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3"/>
            <a:endCxn id="16" idx="1"/>
          </p:cNvCxnSpPr>
          <p:nvPr/>
        </p:nvCxnSpPr>
        <p:spPr>
          <a:xfrm>
            <a:off x="8239125" y="4328795"/>
            <a:ext cx="962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2"/>
            <a:endCxn id="16" idx="0"/>
          </p:cNvCxnSpPr>
          <p:nvPr/>
        </p:nvCxnSpPr>
        <p:spPr>
          <a:xfrm>
            <a:off x="9734550" y="3442970"/>
            <a:ext cx="0" cy="6381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2"/>
            <a:endCxn id="14" idx="0"/>
          </p:cNvCxnSpPr>
          <p:nvPr/>
        </p:nvCxnSpPr>
        <p:spPr>
          <a:xfrm>
            <a:off x="7705725" y="3442970"/>
            <a:ext cx="0" cy="6381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3"/>
            <a:endCxn id="16" idx="1"/>
          </p:cNvCxnSpPr>
          <p:nvPr/>
        </p:nvCxnSpPr>
        <p:spPr>
          <a:xfrm>
            <a:off x="8239125" y="3195320"/>
            <a:ext cx="962025" cy="1133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4" idx="3"/>
          </p:cNvCxnSpPr>
          <p:nvPr/>
        </p:nvCxnSpPr>
        <p:spPr>
          <a:xfrm flipH="1">
            <a:off x="8239125" y="3195320"/>
            <a:ext cx="941705" cy="1133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3"/>
            <a:endCxn id="13" idx="1"/>
          </p:cNvCxnSpPr>
          <p:nvPr/>
        </p:nvCxnSpPr>
        <p:spPr>
          <a:xfrm>
            <a:off x="4552950" y="3195320"/>
            <a:ext cx="2619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3"/>
            <a:endCxn id="14" idx="1"/>
          </p:cNvCxnSpPr>
          <p:nvPr/>
        </p:nvCxnSpPr>
        <p:spPr>
          <a:xfrm>
            <a:off x="4552950" y="4328795"/>
            <a:ext cx="2619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3"/>
            <a:endCxn id="14" idx="1"/>
          </p:cNvCxnSpPr>
          <p:nvPr/>
        </p:nvCxnSpPr>
        <p:spPr>
          <a:xfrm>
            <a:off x="4552950" y="3195320"/>
            <a:ext cx="2619375" cy="1133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13" idx="1"/>
          </p:cNvCxnSpPr>
          <p:nvPr/>
        </p:nvCxnSpPr>
        <p:spPr>
          <a:xfrm flipV="1">
            <a:off x="4561205" y="3195320"/>
            <a:ext cx="2611120" cy="1123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1009650" y="1816100"/>
            <a:ext cx="8300720" cy="114744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  raft cluster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2795"/>
            <a:ext cx="10852237" cy="648000"/>
          </a:xfrm>
        </p:spPr>
        <p:txBody>
          <a:bodyPr/>
          <a:p>
            <a:r>
              <a:rPr lang="zh-CN" altLang="en-US"/>
              <a:t>控制器框架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91205" y="1971675"/>
            <a:ext cx="1598295" cy="8267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419090" y="1971675"/>
            <a:ext cx="1598295" cy="8267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425055" y="1971675"/>
            <a:ext cx="1598295" cy="8267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258" name="Google Shape;258;p33"/>
          <p:cNvSpPr/>
          <p:nvPr/>
        </p:nvSpPr>
        <p:spPr>
          <a:xfrm>
            <a:off x="10512775" y="5834600"/>
            <a:ext cx="206400" cy="132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9" name="Google Shape;259;p33"/>
          <p:cNvSpPr txBox="1"/>
          <p:nvPr/>
        </p:nvSpPr>
        <p:spPr>
          <a:xfrm>
            <a:off x="10686725" y="5728700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Cluster Leader</a:t>
            </a:r>
            <a:endParaRPr sz="1000"/>
          </a:p>
        </p:txBody>
      </p:sp>
      <p:sp>
        <p:nvSpPr>
          <p:cNvPr id="260" name="Google Shape;260;p33"/>
          <p:cNvSpPr/>
          <p:nvPr/>
        </p:nvSpPr>
        <p:spPr>
          <a:xfrm>
            <a:off x="10512775" y="6124450"/>
            <a:ext cx="206400" cy="132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1" name="Google Shape;261;p33"/>
          <p:cNvSpPr txBox="1"/>
          <p:nvPr/>
        </p:nvSpPr>
        <p:spPr>
          <a:xfrm>
            <a:off x="10686725" y="6018550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Active</a:t>
            </a:r>
            <a:endParaRPr sz="1000"/>
          </a:p>
        </p:txBody>
      </p:sp>
      <p:sp>
        <p:nvSpPr>
          <p:cNvPr id="262" name="Google Shape;262;p33"/>
          <p:cNvSpPr/>
          <p:nvPr/>
        </p:nvSpPr>
        <p:spPr>
          <a:xfrm>
            <a:off x="10512775" y="6384150"/>
            <a:ext cx="206400" cy="1326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3" name="Google Shape;263;p33"/>
          <p:cNvSpPr txBox="1"/>
          <p:nvPr/>
        </p:nvSpPr>
        <p:spPr>
          <a:xfrm>
            <a:off x="10686725" y="6278250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Standby</a:t>
            </a:r>
            <a:endParaRPr sz="1000"/>
          </a:p>
        </p:txBody>
      </p:sp>
      <p:sp>
        <p:nvSpPr>
          <p:cNvPr id="8" name="圆角矩形 7"/>
          <p:cNvSpPr/>
          <p:nvPr/>
        </p:nvSpPr>
        <p:spPr>
          <a:xfrm>
            <a:off x="1009650" y="3331845"/>
            <a:ext cx="8300720" cy="114744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  A-B cluster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91205" y="3487420"/>
            <a:ext cx="1598295" cy="4095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419090" y="3487420"/>
            <a:ext cx="1598295" cy="4095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425055" y="3487420"/>
            <a:ext cx="1598295" cy="4095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0181590" y="3327400"/>
            <a:ext cx="1410970" cy="1146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FIAAS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8" idx="3"/>
            <a:endCxn id="12" idx="1"/>
          </p:cNvCxnSpPr>
          <p:nvPr/>
        </p:nvCxnSpPr>
        <p:spPr>
          <a:xfrm flipV="1">
            <a:off x="9299575" y="3900805"/>
            <a:ext cx="871220" cy="5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336405" y="3487420"/>
            <a:ext cx="845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RESTful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226631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HV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6054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HV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77000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HV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4" idx="2"/>
            <a:endCxn id="10" idx="0"/>
          </p:cNvCxnSpPr>
          <p:nvPr/>
        </p:nvCxnSpPr>
        <p:spPr>
          <a:xfrm>
            <a:off x="4090670" y="2798445"/>
            <a:ext cx="2127885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15005" y="1189355"/>
            <a:ext cx="175260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node1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0985" y="1178560"/>
            <a:ext cx="175260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node2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36790" y="1178560"/>
            <a:ext cx="175260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node3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10" idx="2"/>
            <a:endCxn id="15" idx="0"/>
          </p:cNvCxnSpPr>
          <p:nvPr/>
        </p:nvCxnSpPr>
        <p:spPr>
          <a:xfrm flipH="1">
            <a:off x="3065780" y="3896995"/>
            <a:ext cx="3152775" cy="173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2"/>
            <a:endCxn id="16" idx="0"/>
          </p:cNvCxnSpPr>
          <p:nvPr/>
        </p:nvCxnSpPr>
        <p:spPr>
          <a:xfrm flipH="1">
            <a:off x="5160010" y="3896995"/>
            <a:ext cx="1058545" cy="173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2"/>
          </p:cNvCxnSpPr>
          <p:nvPr/>
        </p:nvCxnSpPr>
        <p:spPr>
          <a:xfrm>
            <a:off x="6218555" y="3896995"/>
            <a:ext cx="1085850" cy="173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938645" y="493331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5692775" y="49447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521835" y="493331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9735185" y="346710"/>
            <a:ext cx="0" cy="63277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3280410" y="3965575"/>
            <a:ext cx="1598295" cy="4095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bgpd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407025" y="3965575"/>
            <a:ext cx="1598295" cy="4095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bgpd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414260" y="3965575"/>
            <a:ext cx="1598295" cy="4095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bgpd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8291195" y="5313045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GW(</a:t>
            </a:r>
            <a:r>
              <a:rPr lang="zh-CN" altLang="en-US">
                <a:solidFill>
                  <a:schemeClr val="tx1"/>
                </a:solidFill>
              </a:rPr>
              <a:t>物理网络设备）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9" idx="2"/>
            <a:endCxn id="21" idx="0"/>
          </p:cNvCxnSpPr>
          <p:nvPr/>
        </p:nvCxnSpPr>
        <p:spPr>
          <a:xfrm>
            <a:off x="8213725" y="4375150"/>
            <a:ext cx="876935" cy="937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Overlay</a:t>
            </a:r>
            <a:r>
              <a:t>边缘网关设计</a:t>
            </a:r>
          </a:p>
        </p:txBody>
      </p:sp>
      <p:sp>
        <p:nvSpPr>
          <p:cNvPr id="18" name="云形 17"/>
          <p:cNvSpPr/>
          <p:nvPr/>
        </p:nvSpPr>
        <p:spPr>
          <a:xfrm>
            <a:off x="2536825" y="4881880"/>
            <a:ext cx="6668770" cy="12033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Underlay Network</a:t>
            </a:r>
            <a:r>
              <a:rPr lang="zh-CN" altLang="en-US"/>
              <a:t>（</a:t>
            </a:r>
            <a:r>
              <a:rPr lang="en-US" altLang="zh-CN"/>
              <a:t>IP</a:t>
            </a:r>
            <a:r>
              <a:rPr lang="zh-CN" altLang="en-US"/>
              <a:t>域 </a:t>
            </a:r>
            <a:r>
              <a:rPr lang="en-US" altLang="zh-CN"/>
              <a:t>OSPF</a:t>
            </a:r>
            <a:r>
              <a:rPr lang="zh-CN" altLang="en-US"/>
              <a:t>路由协议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1535" y="3618865"/>
            <a:ext cx="1910080" cy="6076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硬件</a:t>
            </a:r>
            <a:r>
              <a:rPr lang="en-US" altLang="zh-CN"/>
              <a:t>Vtep</a:t>
            </a:r>
            <a:r>
              <a:rPr lang="zh-CN" altLang="en-US"/>
              <a:t>设备（</a:t>
            </a:r>
            <a:r>
              <a:rPr lang="en-US" altLang="zh-CN"/>
              <a:t>H3C</a:t>
            </a:r>
            <a:r>
              <a:rPr lang="zh-CN" altLang="en-US"/>
              <a:t>交换机）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4931410" y="2656840"/>
            <a:ext cx="1371600" cy="4667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gobgpd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16575" y="4226560"/>
            <a:ext cx="1270" cy="660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70550" y="3225165"/>
            <a:ext cx="558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BGP</a:t>
            </a:r>
            <a:endParaRPr lang="en-US" altLang="zh-CN" sz="1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616575" y="3123565"/>
            <a:ext cx="0" cy="509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16575" y="444246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OSPF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>
            <a:off x="476250" y="3926840"/>
            <a:ext cx="10789920" cy="82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云形 25"/>
          <p:cNvSpPr/>
          <p:nvPr/>
        </p:nvSpPr>
        <p:spPr>
          <a:xfrm>
            <a:off x="2536825" y="1559560"/>
            <a:ext cx="6668770" cy="1203325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Overlay Network</a:t>
            </a:r>
            <a:r>
              <a:rPr lang="zh-CN" altLang="en-US"/>
              <a:t>（</a:t>
            </a:r>
            <a:r>
              <a:rPr lang="en-US" altLang="zh-CN"/>
              <a:t>VXLAN</a:t>
            </a:r>
            <a:r>
              <a:rPr lang="zh-CN" altLang="en-US"/>
              <a:t>域）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物理网关设备操作流程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459730"/>
          </a:xfrm>
          <a:ln>
            <a:noFill/>
          </a:ln>
        </p:spPr>
        <p:txBody>
          <a:bodyPr/>
          <a:p>
            <a:r>
              <a:rPr lang="zh-CN" altLang="en-US" sz="1200"/>
              <a:t>环境配置：</a:t>
            </a:r>
            <a:endParaRPr lang="zh-CN" altLang="en-US" sz="1200"/>
          </a:p>
          <a:p>
            <a:pPr lvl="1"/>
            <a:r>
              <a:rPr lang="zh-CN" altLang="en-US" sz="1200"/>
              <a:t>控制器各节点配置</a:t>
            </a:r>
            <a:r>
              <a:rPr lang="en-US" altLang="zh-CN" sz="1200"/>
              <a:t>loopback1</a:t>
            </a:r>
            <a:r>
              <a:rPr sz="1200"/>
              <a:t>（</a:t>
            </a:r>
            <a:r>
              <a:rPr lang="en-US" altLang="zh-CN" sz="1200"/>
              <a:t>eg.10.10.10.10)</a:t>
            </a:r>
            <a:r>
              <a:rPr sz="1200"/>
              <a:t>，网络设备名约定为</a:t>
            </a:r>
            <a:r>
              <a:rPr lang="en-US" altLang="zh-CN" sz="1200"/>
              <a:t>lo:1</a:t>
            </a:r>
            <a:r>
              <a:rPr sz="1200"/>
              <a:t>，</a:t>
            </a:r>
            <a:r>
              <a:rPr lang="en-US" altLang="zh-CN" sz="1200"/>
              <a:t>ip</a:t>
            </a:r>
            <a:r>
              <a:rPr sz="1200"/>
              <a:t>各节点不同 </a:t>
            </a:r>
            <a:r>
              <a:rPr sz="1200" u="sng"/>
              <a:t> </a:t>
            </a:r>
            <a:r>
              <a:rPr lang="en-US" altLang="zh-CN" sz="1200" u="sng"/>
              <a:t>#ifconfig lo:1 172.16.8.8/32 up</a:t>
            </a:r>
            <a:endParaRPr lang="en-US" altLang="zh-CN" sz="1200"/>
          </a:p>
          <a:p>
            <a:pPr lvl="1"/>
            <a:r>
              <a:rPr sz="1200"/>
              <a:t>配置</a:t>
            </a:r>
            <a:r>
              <a:rPr lang="en-US" altLang="zh-CN" sz="1200"/>
              <a:t>lo1</a:t>
            </a:r>
            <a:r>
              <a:rPr sz="1200"/>
              <a:t>到物理交换设备（</a:t>
            </a:r>
            <a:r>
              <a:rPr lang="en-US" altLang="zh-CN" sz="1200"/>
              <a:t>eg. 4.4.4.4</a:t>
            </a:r>
            <a:r>
              <a:rPr sz="1200"/>
              <a:t>）的静态路由信息</a:t>
            </a:r>
            <a:r>
              <a:rPr lang="en-US" altLang="zh-CN" sz="1200"/>
              <a:t>,</a:t>
            </a:r>
            <a:r>
              <a:rPr sz="1200"/>
              <a:t>使其可达</a:t>
            </a:r>
            <a:endParaRPr sz="120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界面配置控制器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BGP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参数：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RouterID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RT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ZONE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中边缘网关交换机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EVPN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相关业务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（根据设备型号细化配置步骤）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BGP Type 5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，使用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L3VNI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界面添加上一步配置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zone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的边缘网关节点  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AddBgpPeer </a:t>
            </a:r>
            <a:r>
              <a:rPr sz="1200">
                <a:solidFill>
                  <a:srgbClr val="FF0000"/>
                </a:solidFill>
              </a:rPr>
              <a:t>（</a:t>
            </a:r>
            <a:r>
              <a:rPr lang="en-US" altLang="zh-CN" sz="1200">
                <a:solidFill>
                  <a:srgbClr val="FF0000"/>
                </a:solidFill>
              </a:rPr>
              <a:t>BGP Policy</a:t>
            </a:r>
            <a:r>
              <a:rPr sz="1200">
                <a:solidFill>
                  <a:srgbClr val="FF0000"/>
                </a:solidFill>
              </a:rPr>
              <a:t>设置）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添加第一个网关节点会触发启动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BGP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相关服务   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NewBgp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StartBgp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删除最后一个网关节点会停止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BGP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相关服务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StopBgp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控制节点主备切换：主切备停止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BGP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，备切主启动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BGP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运行时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根据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Ovs Agent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上报的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Port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状态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Down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进行路由的发布和撤销    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AddBgpPath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DelBgpPath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Chassis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心跳超时会将所有关联的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Port</a:t>
            </a: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</a:rPr>
              <a:t>对应的路由都撤销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0000"/>
                </a:solidFill>
              </a:rPr>
              <a:t>Zone</a:t>
            </a:r>
            <a:r>
              <a:rPr sz="1200">
                <a:solidFill>
                  <a:srgbClr val="FF0000"/>
                </a:solidFill>
              </a:rPr>
              <a:t>的</a:t>
            </a:r>
            <a:r>
              <a:rPr lang="en-US" altLang="zh-CN" sz="1200">
                <a:solidFill>
                  <a:srgbClr val="FF0000"/>
                </a:solidFill>
              </a:rPr>
              <a:t>CIDR</a:t>
            </a:r>
            <a:r>
              <a:rPr sz="1200">
                <a:solidFill>
                  <a:srgbClr val="FF0000"/>
                </a:solidFill>
              </a:rPr>
              <a:t>变化需要重新设置</a:t>
            </a:r>
            <a:r>
              <a:rPr lang="en-US" altLang="zh-CN" sz="1200">
                <a:solidFill>
                  <a:srgbClr val="FF0000"/>
                </a:solidFill>
              </a:rPr>
              <a:t>Peer</a:t>
            </a:r>
            <a:r>
              <a:rPr sz="1200">
                <a:solidFill>
                  <a:srgbClr val="FF0000"/>
                </a:solidFill>
              </a:rPr>
              <a:t>的</a:t>
            </a:r>
            <a:r>
              <a:rPr lang="en-US" altLang="zh-CN" sz="1200">
                <a:solidFill>
                  <a:srgbClr val="FF0000"/>
                </a:solidFill>
              </a:rPr>
              <a:t>BGP Policy		UpdatePeer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网关流程泳道图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69390" y="1320165"/>
            <a:ext cx="8968740" cy="50730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479550" y="1885315"/>
            <a:ext cx="8949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0"/>
          </p:cNvCxnSpPr>
          <p:nvPr/>
        </p:nvCxnSpPr>
        <p:spPr>
          <a:xfrm>
            <a:off x="5953760" y="1320165"/>
            <a:ext cx="0" cy="50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82670" y="1320165"/>
            <a:ext cx="0" cy="507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96275" y="1330325"/>
            <a:ext cx="0" cy="503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12530" y="14274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数据中心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5240" y="14274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控制节点服务器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1115" y="14274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硬件网关设备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0875" y="1427480"/>
            <a:ext cx="1046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portal UI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2265" y="2216150"/>
            <a:ext cx="112966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配置</a:t>
            </a:r>
            <a:r>
              <a:rPr lang="en-US" altLang="zh-CN" sz="1600"/>
              <a:t>Loopback</a:t>
            </a:r>
            <a:endParaRPr lang="en-US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4152265" y="3131185"/>
            <a:ext cx="3575050" cy="44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配置静态路由</a:t>
            </a: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8812530" y="3698240"/>
            <a:ext cx="1177925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规划</a:t>
            </a:r>
            <a:r>
              <a:rPr lang="en-US" altLang="zh-CN" sz="1400"/>
              <a:t>Overlay</a:t>
            </a:r>
            <a:r>
              <a:rPr lang="zh-CN" altLang="en-US" sz="1400"/>
              <a:t>、</a:t>
            </a:r>
            <a:r>
              <a:rPr lang="en-US" altLang="zh-CN" sz="1400"/>
              <a:t>Zone</a:t>
            </a:r>
            <a:r>
              <a:rPr lang="zh-CN" altLang="en-US" sz="1400"/>
              <a:t>的</a:t>
            </a:r>
            <a:r>
              <a:rPr lang="en-US" altLang="zh-CN" sz="1400"/>
              <a:t>AS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1920875" y="3764280"/>
            <a:ext cx="112966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配置</a:t>
            </a:r>
            <a:r>
              <a:rPr lang="en-US" altLang="zh-CN" sz="1600"/>
              <a:t>gobgp</a:t>
            </a:r>
            <a:endParaRPr lang="en-US" altLang="zh-CN" sz="1600"/>
          </a:p>
        </p:txBody>
      </p:sp>
      <p:sp>
        <p:nvSpPr>
          <p:cNvPr id="18" name="矩形 17"/>
          <p:cNvSpPr/>
          <p:nvPr/>
        </p:nvSpPr>
        <p:spPr>
          <a:xfrm>
            <a:off x="6593205" y="3764280"/>
            <a:ext cx="112966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配置</a:t>
            </a:r>
            <a:r>
              <a:rPr lang="en-US" altLang="zh-CN" sz="1600"/>
              <a:t>EVPN</a:t>
            </a:r>
            <a:endParaRPr lang="en-US" altLang="zh-CN" sz="1600"/>
          </a:p>
        </p:txBody>
      </p:sp>
      <p:sp>
        <p:nvSpPr>
          <p:cNvPr id="19" name="矩形 18"/>
          <p:cNvSpPr/>
          <p:nvPr/>
        </p:nvSpPr>
        <p:spPr>
          <a:xfrm>
            <a:off x="1920875" y="4728845"/>
            <a:ext cx="112966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配置</a:t>
            </a:r>
            <a:r>
              <a:rPr lang="en-US" altLang="zh-CN" sz="1600"/>
              <a:t>peer</a:t>
            </a:r>
            <a:endParaRPr lang="en-US" altLang="zh-CN" sz="1600"/>
          </a:p>
        </p:txBody>
      </p:sp>
      <p:cxnSp>
        <p:nvCxnSpPr>
          <p:cNvPr id="20" name="直接箭头连接符 19"/>
          <p:cNvCxnSpPr>
            <a:stCxn id="14" idx="2"/>
          </p:cNvCxnSpPr>
          <p:nvPr/>
        </p:nvCxnSpPr>
        <p:spPr>
          <a:xfrm flipH="1">
            <a:off x="4712335" y="2802255"/>
            <a:ext cx="508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770495" y="4024630"/>
            <a:ext cx="1022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1"/>
            <a:endCxn id="17" idx="3"/>
          </p:cNvCxnSpPr>
          <p:nvPr/>
        </p:nvCxnSpPr>
        <p:spPr>
          <a:xfrm flipH="1">
            <a:off x="3050540" y="4057650"/>
            <a:ext cx="3542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49725" y="4709160"/>
            <a:ext cx="112966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启动</a:t>
            </a:r>
            <a:r>
              <a:rPr lang="en-US" altLang="zh-CN" sz="1600"/>
              <a:t>BGP</a:t>
            </a:r>
            <a:r>
              <a:rPr lang="zh-CN" altLang="en-US" sz="1600"/>
              <a:t>服务</a:t>
            </a:r>
            <a:endParaRPr lang="zh-CN" altLang="en-US" sz="1600"/>
          </a:p>
        </p:txBody>
      </p: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>
            <a:off x="2486025" y="4350385"/>
            <a:ext cx="0" cy="3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3"/>
          </p:cNvCxnSpPr>
          <p:nvPr/>
        </p:nvCxnSpPr>
        <p:spPr>
          <a:xfrm>
            <a:off x="3050540" y="5022215"/>
            <a:ext cx="1038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783705" y="5314950"/>
            <a:ext cx="749935" cy="749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肘形连接符 28"/>
          <p:cNvCxnSpPr>
            <a:stCxn id="23" idx="2"/>
            <a:endCxn id="28" idx="2"/>
          </p:cNvCxnSpPr>
          <p:nvPr/>
        </p:nvCxnSpPr>
        <p:spPr>
          <a:xfrm rot="5400000" flipV="1">
            <a:off x="5551805" y="4458335"/>
            <a:ext cx="394970" cy="2068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91150" y="5321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通告路由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2795"/>
            <a:ext cx="10852237" cy="648000"/>
          </a:xfrm>
        </p:spPr>
        <p:txBody>
          <a:bodyPr/>
          <a:p>
            <a:r>
              <a:t>硬件边缘网关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751705" y="1374140"/>
            <a:ext cx="1598295" cy="8267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71259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Zone1.GW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21050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Zone1.GW'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23280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Zone2.GW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58915" y="233362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06825" y="245554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52157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Zone2.GW'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38465" y="458470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bgp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576830" y="3186430"/>
            <a:ext cx="1598295" cy="8267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gobgpd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6676390" y="3078480"/>
            <a:ext cx="1598295" cy="8267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gobgpd</a:t>
            </a:r>
            <a:endParaRPr lang="en-US" altLang="zh-CN"/>
          </a:p>
        </p:txBody>
      </p:sp>
      <p:cxnSp>
        <p:nvCxnSpPr>
          <p:cNvPr id="26" name="直接连接符 25"/>
          <p:cNvCxnSpPr>
            <a:stCxn id="10" idx="2"/>
            <a:endCxn id="24" idx="0"/>
          </p:cNvCxnSpPr>
          <p:nvPr/>
        </p:nvCxnSpPr>
        <p:spPr>
          <a:xfrm flipH="1">
            <a:off x="3376295" y="2200910"/>
            <a:ext cx="2174875" cy="98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25" idx="0"/>
          </p:cNvCxnSpPr>
          <p:nvPr/>
        </p:nvCxnSpPr>
        <p:spPr>
          <a:xfrm>
            <a:off x="5551170" y="2200910"/>
            <a:ext cx="1924685" cy="8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2"/>
            <a:endCxn id="15" idx="0"/>
          </p:cNvCxnSpPr>
          <p:nvPr/>
        </p:nvCxnSpPr>
        <p:spPr>
          <a:xfrm flipH="1">
            <a:off x="2512060" y="4013200"/>
            <a:ext cx="864235" cy="161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16" idx="0"/>
          </p:cNvCxnSpPr>
          <p:nvPr/>
        </p:nvCxnSpPr>
        <p:spPr>
          <a:xfrm>
            <a:off x="3388360" y="4037330"/>
            <a:ext cx="732155" cy="159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2"/>
            <a:endCxn id="17" idx="0"/>
          </p:cNvCxnSpPr>
          <p:nvPr/>
        </p:nvCxnSpPr>
        <p:spPr>
          <a:xfrm flipH="1">
            <a:off x="6722745" y="3905250"/>
            <a:ext cx="753110" cy="172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5" idx="2"/>
            <a:endCxn id="21" idx="0"/>
          </p:cNvCxnSpPr>
          <p:nvPr/>
        </p:nvCxnSpPr>
        <p:spPr>
          <a:xfrm>
            <a:off x="7475855" y="3905250"/>
            <a:ext cx="845185" cy="172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558915" y="458470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bgp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3806825" y="458470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bgp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132330" y="458470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bgp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x86</a:t>
            </a:r>
            <a:r>
              <a:t>流程接口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87110"/>
            <a:ext cx="10852237" cy="5041355"/>
          </a:xfrm>
        </p:spPr>
        <p:txBody>
          <a:bodyPr/>
          <a:p>
            <a:r>
              <a:rPr lang="en-US" altLang="zh-CN"/>
              <a:t>restful</a:t>
            </a:r>
            <a:r>
              <a:t>接口：</a:t>
            </a:r>
            <a:endParaRPr lang="zh-CN" altLang="en-US"/>
          </a:p>
          <a:p>
            <a:r>
              <a:rPr lang="zh-CN" altLang="en-US" sz="1400"/>
              <a:t>添加</a:t>
            </a:r>
            <a:r>
              <a:rPr lang="en-US" altLang="zh-CN" sz="1400"/>
              <a:t>x86 gw chassis    </a:t>
            </a:r>
            <a:r>
              <a:rPr sz="1400"/>
              <a:t>入参： </a:t>
            </a:r>
            <a:r>
              <a:rPr lang="en-US" altLang="zh-CN" sz="1400"/>
              <a:t>mac ip</a:t>
            </a:r>
            <a:endParaRPr lang="en-US" altLang="zh-CN" sz="1400"/>
          </a:p>
          <a:p>
            <a:pPr lvl="1"/>
            <a:r>
              <a:rPr sz="1400"/>
              <a:t>生成一个</a:t>
            </a:r>
            <a:r>
              <a:rPr lang="en-US" altLang="zh-CN" sz="1400"/>
              <a:t>vport</a:t>
            </a:r>
            <a:r>
              <a:rPr sz="1400"/>
              <a:t>。 </a:t>
            </a:r>
            <a:r>
              <a:rPr lang="en-US" altLang="zh-CN" sz="1400"/>
              <a:t>vport mac ip</a:t>
            </a:r>
            <a:r>
              <a:rPr sz="1400"/>
              <a:t>从哪里生成或输入？</a:t>
            </a:r>
            <a:r>
              <a:rPr lang="en-US" altLang="zh-CN" sz="1400"/>
              <a:t>==</a:t>
            </a:r>
            <a:r>
              <a:rPr sz="1400"/>
              <a:t>》用入参的</a:t>
            </a:r>
            <a:r>
              <a:rPr lang="en-US" altLang="zh-CN" sz="1400"/>
              <a:t>mac ip</a:t>
            </a:r>
            <a:endParaRPr lang="en-US" altLang="zh-CN" sz="1400"/>
          </a:p>
          <a:p>
            <a:r>
              <a:rPr sz="1400"/>
              <a:t>删除</a:t>
            </a:r>
            <a:endParaRPr sz="1400"/>
          </a:p>
          <a:p>
            <a:r>
              <a:rPr sz="1400"/>
              <a:t>查看 </a:t>
            </a:r>
            <a:r>
              <a:rPr lang="en-US" altLang="zh-CN" sz="1400"/>
              <a:t>List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grpc</a:t>
            </a:r>
            <a:r>
              <a:t>接口：</a:t>
            </a:r>
          </a:p>
          <a:p>
            <a:r>
              <a:rPr lang="en-US" altLang="zh-CN" sz="1400"/>
              <a:t>x86 gw</a:t>
            </a:r>
            <a:r>
              <a:rPr sz="1400"/>
              <a:t>：通过</a:t>
            </a:r>
            <a:r>
              <a:rPr lang="en-US" altLang="zh-CN" sz="1400"/>
              <a:t>hostname</a:t>
            </a:r>
            <a:r>
              <a:rPr sz="1400"/>
              <a:t>获取本身</a:t>
            </a:r>
            <a:r>
              <a:rPr lang="en-US" altLang="zh-CN" sz="1400"/>
              <a:t>chassis</a:t>
            </a:r>
            <a:r>
              <a:rPr sz="1400"/>
              <a:t>和</a:t>
            </a:r>
            <a:r>
              <a:rPr lang="en-US" altLang="zh-CN" sz="1400"/>
              <a:t>vport</a:t>
            </a:r>
            <a:r>
              <a:rPr sz="1400"/>
              <a:t>信息</a:t>
            </a:r>
            <a:endParaRPr sz="1400"/>
          </a:p>
          <a:p>
            <a:r>
              <a:rPr sz="1400"/>
              <a:t>计算节点：首包上送，通过本地</a:t>
            </a:r>
            <a:r>
              <a:rPr lang="en-US" altLang="zh-CN" sz="1400"/>
              <a:t>ip</a:t>
            </a:r>
            <a:r>
              <a:rPr sz="1400"/>
              <a:t>、对端</a:t>
            </a:r>
            <a:r>
              <a:rPr lang="en-US" altLang="zh-CN" sz="1400"/>
              <a:t>ip</a:t>
            </a:r>
            <a:r>
              <a:rPr sz="1400"/>
              <a:t>获取</a:t>
            </a:r>
            <a:r>
              <a:rPr lang="en-US" altLang="zh-CN" sz="1400"/>
              <a:t>dstinfo</a:t>
            </a:r>
            <a:r>
              <a:rPr sz="1400"/>
              <a:t>。如果不在本</a:t>
            </a:r>
            <a:r>
              <a:rPr lang="en-US" altLang="zh-CN" sz="1400"/>
              <a:t>vpc</a:t>
            </a:r>
            <a:r>
              <a:rPr sz="1400"/>
              <a:t>，不在</a:t>
            </a:r>
            <a:r>
              <a:rPr lang="en-US" altLang="zh-CN" sz="1400"/>
              <a:t>peering</a:t>
            </a:r>
            <a:r>
              <a:rPr sz="1400"/>
              <a:t>，获取网关</a:t>
            </a:r>
            <a:r>
              <a:rPr lang="en-US" altLang="zh-CN" sz="1400"/>
              <a:t>vport</a:t>
            </a:r>
            <a:r>
              <a:rPr sz="1400"/>
              <a:t>信息。</a:t>
            </a:r>
            <a:endParaRPr sz="1400"/>
          </a:p>
          <a:p>
            <a:endParaRPr sz="1400"/>
          </a:p>
          <a:p>
            <a:r>
              <a:t>网关</a:t>
            </a:r>
            <a:r>
              <a:rPr lang="en-US" altLang="zh-CN"/>
              <a:t>VNI</a:t>
            </a:r>
            <a:endParaRPr lang="en-US" altLang="zh-CN"/>
          </a:p>
          <a:p>
            <a:r>
              <a:rPr lang="en-US" altLang="zh-CN"/>
              <a:t>    </a:t>
            </a:r>
            <a:r>
              <a:rPr sz="1400"/>
              <a:t>使用</a:t>
            </a:r>
            <a:r>
              <a:rPr lang="en-US" altLang="zh-CN" sz="1400"/>
              <a:t>ZoneID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1009650" y="1816100"/>
            <a:ext cx="8300720" cy="114744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  raft cluster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2795"/>
            <a:ext cx="10852237" cy="648000"/>
          </a:xfrm>
        </p:spPr>
        <p:txBody>
          <a:bodyPr/>
          <a:p>
            <a:r>
              <a:rPr lang="zh-CN" altLang="en-US"/>
              <a:t>控制器框架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91205" y="1971675"/>
            <a:ext cx="1598295" cy="8267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419090" y="1971675"/>
            <a:ext cx="1598295" cy="8267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425055" y="1971675"/>
            <a:ext cx="1598295" cy="8267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258" name="Google Shape;258;p33"/>
          <p:cNvSpPr/>
          <p:nvPr/>
        </p:nvSpPr>
        <p:spPr>
          <a:xfrm>
            <a:off x="10512775" y="5834600"/>
            <a:ext cx="206400" cy="132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9" name="Google Shape;259;p33"/>
          <p:cNvSpPr txBox="1"/>
          <p:nvPr/>
        </p:nvSpPr>
        <p:spPr>
          <a:xfrm>
            <a:off x="10686725" y="5728700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Cluster Leader</a:t>
            </a:r>
            <a:endParaRPr sz="1000"/>
          </a:p>
        </p:txBody>
      </p:sp>
      <p:sp>
        <p:nvSpPr>
          <p:cNvPr id="260" name="Google Shape;260;p33"/>
          <p:cNvSpPr/>
          <p:nvPr/>
        </p:nvSpPr>
        <p:spPr>
          <a:xfrm>
            <a:off x="10512775" y="6124450"/>
            <a:ext cx="206400" cy="132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1" name="Google Shape;261;p33"/>
          <p:cNvSpPr txBox="1"/>
          <p:nvPr/>
        </p:nvSpPr>
        <p:spPr>
          <a:xfrm>
            <a:off x="10686725" y="6018550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Active</a:t>
            </a:r>
            <a:endParaRPr sz="1000"/>
          </a:p>
        </p:txBody>
      </p:sp>
      <p:sp>
        <p:nvSpPr>
          <p:cNvPr id="262" name="Google Shape;262;p33"/>
          <p:cNvSpPr/>
          <p:nvPr/>
        </p:nvSpPr>
        <p:spPr>
          <a:xfrm>
            <a:off x="10512775" y="6384150"/>
            <a:ext cx="206400" cy="1326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63" name="Google Shape;263;p33"/>
          <p:cNvSpPr txBox="1"/>
          <p:nvPr/>
        </p:nvSpPr>
        <p:spPr>
          <a:xfrm>
            <a:off x="10686725" y="6278250"/>
            <a:ext cx="118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Standby</a:t>
            </a:r>
            <a:endParaRPr sz="1000"/>
          </a:p>
        </p:txBody>
      </p:sp>
      <p:sp>
        <p:nvSpPr>
          <p:cNvPr id="8" name="圆角矩形 7"/>
          <p:cNvSpPr/>
          <p:nvPr/>
        </p:nvSpPr>
        <p:spPr>
          <a:xfrm>
            <a:off x="1009650" y="3331845"/>
            <a:ext cx="8300720" cy="114744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  A-B cluster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91205" y="3487420"/>
            <a:ext cx="1598295" cy="8267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419090" y="3487420"/>
            <a:ext cx="1598295" cy="8267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425055" y="3487420"/>
            <a:ext cx="1598295" cy="8267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0181590" y="3327400"/>
            <a:ext cx="1410970" cy="1146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FIAAS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8" idx="3"/>
            <a:endCxn id="12" idx="1"/>
          </p:cNvCxnSpPr>
          <p:nvPr/>
        </p:nvCxnSpPr>
        <p:spPr>
          <a:xfrm flipV="1">
            <a:off x="9299575" y="3900805"/>
            <a:ext cx="871220" cy="50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336405" y="3487420"/>
            <a:ext cx="845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RESTful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171259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HV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0682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HV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23280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HV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4" idx="2"/>
            <a:endCxn id="10" idx="0"/>
          </p:cNvCxnSpPr>
          <p:nvPr/>
        </p:nvCxnSpPr>
        <p:spPr>
          <a:xfrm>
            <a:off x="4079875" y="2798445"/>
            <a:ext cx="2127885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15005" y="1189355"/>
            <a:ext cx="175260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node1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0985" y="1178560"/>
            <a:ext cx="175260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node2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36790" y="1178560"/>
            <a:ext cx="175260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node3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10" idx="2"/>
            <a:endCxn id="15" idx="0"/>
          </p:cNvCxnSpPr>
          <p:nvPr/>
        </p:nvCxnSpPr>
        <p:spPr>
          <a:xfrm flipH="1">
            <a:off x="2512060" y="4314190"/>
            <a:ext cx="3706495" cy="13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2"/>
            <a:endCxn id="16" idx="0"/>
          </p:cNvCxnSpPr>
          <p:nvPr/>
        </p:nvCxnSpPr>
        <p:spPr>
          <a:xfrm flipH="1">
            <a:off x="4606290" y="4314190"/>
            <a:ext cx="1612265" cy="13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17" idx="0"/>
          </p:cNvCxnSpPr>
          <p:nvPr/>
        </p:nvCxnSpPr>
        <p:spPr>
          <a:xfrm>
            <a:off x="6212205" y="4260850"/>
            <a:ext cx="51054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558915" y="493331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5295900" y="493331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291965" y="493331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grpc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9735185" y="346710"/>
            <a:ext cx="0" cy="63277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207760" y="4001770"/>
            <a:ext cx="809625" cy="2457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gobgp</a:t>
            </a:r>
            <a:endParaRPr lang="en-US" altLang="zh-CN" sz="1400"/>
          </a:p>
        </p:txBody>
      </p:sp>
      <p:sp>
        <p:nvSpPr>
          <p:cNvPr id="3" name="圆角矩形 2"/>
          <p:cNvSpPr/>
          <p:nvPr/>
        </p:nvSpPr>
        <p:spPr>
          <a:xfrm>
            <a:off x="8213725" y="4013200"/>
            <a:ext cx="809625" cy="2457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gobgp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4064000" y="4001770"/>
            <a:ext cx="809625" cy="2457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gobgp</a:t>
            </a:r>
            <a:endParaRPr lang="en-US" altLang="zh-CN" sz="1400"/>
          </a:p>
        </p:txBody>
      </p:sp>
      <p:sp>
        <p:nvSpPr>
          <p:cNvPr id="21" name="圆角矩形 20"/>
          <p:cNvSpPr/>
          <p:nvPr/>
        </p:nvSpPr>
        <p:spPr>
          <a:xfrm>
            <a:off x="8009255" y="5632450"/>
            <a:ext cx="1598295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GW(</a:t>
            </a:r>
            <a:r>
              <a:rPr lang="zh-CN" altLang="en-US">
                <a:solidFill>
                  <a:schemeClr val="tx1"/>
                </a:solidFill>
              </a:rPr>
              <a:t>物理网络设备）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1" idx="0"/>
          </p:cNvCxnSpPr>
          <p:nvPr/>
        </p:nvCxnSpPr>
        <p:spPr>
          <a:xfrm>
            <a:off x="6221730" y="4300220"/>
            <a:ext cx="2586990" cy="133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09255" y="493331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bgp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048510" y="5628640"/>
            <a:ext cx="941705" cy="25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4135120" y="5632450"/>
            <a:ext cx="941705" cy="25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6244590" y="5632450"/>
            <a:ext cx="941705" cy="25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Port</a:t>
            </a:r>
            <a: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类型</a:t>
            </a:r>
          </a:p>
          <a:p>
            <a:pPr lvl="1"/>
            <a:r>
              <a:t>普通口、子网网关口、网络节点虚拟口</a:t>
            </a:r>
          </a:p>
          <a:p>
            <a:pPr lvl="1"/>
          </a:p>
          <a:p>
            <a:pPr lvl="1"/>
            <a:r>
              <a:t>网络节点虚拟口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75940" y="1604010"/>
            <a:ext cx="1976120" cy="1167765"/>
            <a:chOff x="11455" y="5392"/>
            <a:chExt cx="3112" cy="1839"/>
          </a:xfrm>
        </p:grpSpPr>
        <p:sp>
          <p:nvSpPr>
            <p:cNvPr id="5" name="圆角矩形 4"/>
            <p:cNvSpPr/>
            <p:nvPr/>
          </p:nvSpPr>
          <p:spPr>
            <a:xfrm>
              <a:off x="11455" y="5392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654" y="5637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869" y="5929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服务注册中心 </a:t>
              </a:r>
              <a:r>
                <a:rPr lang="en-US" altLang="zh-CN">
                  <a:sym typeface="+mn-ea"/>
                </a:rPr>
                <a:t>consul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63035" y="3834130"/>
            <a:ext cx="1976120" cy="1167765"/>
            <a:chOff x="11455" y="5392"/>
            <a:chExt cx="3112" cy="1839"/>
          </a:xfrm>
        </p:grpSpPr>
        <p:sp>
          <p:nvSpPr>
            <p:cNvPr id="16" name="圆角矩形 15"/>
            <p:cNvSpPr/>
            <p:nvPr/>
          </p:nvSpPr>
          <p:spPr>
            <a:xfrm>
              <a:off x="11455" y="5392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654" y="5637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869" y="5929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Server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31255" y="1526540"/>
            <a:ext cx="1976120" cy="1167765"/>
            <a:chOff x="11455" y="5392"/>
            <a:chExt cx="3112" cy="1839"/>
          </a:xfrm>
        </p:grpSpPr>
        <p:sp>
          <p:nvSpPr>
            <p:cNvPr id="20" name="圆角矩形 19"/>
            <p:cNvSpPr/>
            <p:nvPr/>
          </p:nvSpPr>
          <p:spPr>
            <a:xfrm>
              <a:off x="11455" y="5392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1654" y="5637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869" y="5929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配置中心 </a:t>
              </a:r>
              <a:r>
                <a:rPr lang="en-US" altLang="zh-CN">
                  <a:sym typeface="+mn-ea"/>
                </a:rPr>
                <a:t>etcd/consul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29420" y="3482975"/>
            <a:ext cx="1976120" cy="1167765"/>
            <a:chOff x="11455" y="5392"/>
            <a:chExt cx="3112" cy="1839"/>
          </a:xfrm>
        </p:grpSpPr>
        <p:sp>
          <p:nvSpPr>
            <p:cNvPr id="25" name="圆角矩形 24"/>
            <p:cNvSpPr/>
            <p:nvPr/>
          </p:nvSpPr>
          <p:spPr>
            <a:xfrm>
              <a:off x="11455" y="5392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654" y="5637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869" y="5929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数据库</a:t>
              </a:r>
              <a:endParaRPr lang="zh-CN" altLang="en-US"/>
            </a:p>
            <a:p>
              <a:pPr algn="ctr"/>
              <a:r>
                <a:rPr lang="en-US" altLang="zh-CN"/>
                <a:t>etcd</a:t>
              </a: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4045" y="5090795"/>
            <a:ext cx="1976120" cy="1167765"/>
            <a:chOff x="11455" y="5392"/>
            <a:chExt cx="3112" cy="1839"/>
          </a:xfrm>
        </p:grpSpPr>
        <p:sp>
          <p:nvSpPr>
            <p:cNvPr id="29" name="圆角矩形 28"/>
            <p:cNvSpPr/>
            <p:nvPr/>
          </p:nvSpPr>
          <p:spPr>
            <a:xfrm>
              <a:off x="11455" y="5392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1654" y="5637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1869" y="5929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Client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53885" y="4817745"/>
            <a:ext cx="1976120" cy="1167765"/>
            <a:chOff x="11455" y="5392"/>
            <a:chExt cx="3112" cy="1839"/>
          </a:xfrm>
        </p:grpSpPr>
        <p:sp>
          <p:nvSpPr>
            <p:cNvPr id="34" name="圆角矩形 33"/>
            <p:cNvSpPr/>
            <p:nvPr/>
          </p:nvSpPr>
          <p:spPr>
            <a:xfrm>
              <a:off x="11455" y="5392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1654" y="5637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1869" y="5929"/>
              <a:ext cx="2699" cy="1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数据库</a:t>
              </a:r>
              <a:endParaRPr lang="zh-CN" altLang="en-US"/>
            </a:p>
            <a:p>
              <a:pPr algn="ctr"/>
              <a:r>
                <a:rPr lang="en-US" altLang="zh-CN"/>
                <a:t>etcd grpc proxy</a:t>
              </a:r>
              <a:endParaRPr lang="zh-CN" altLang="en-US"/>
            </a:p>
          </p:txBody>
        </p:sp>
      </p:grpSp>
      <p:cxnSp>
        <p:nvCxnSpPr>
          <p:cNvPr id="38" name="直接箭头连接符 37"/>
          <p:cNvCxnSpPr>
            <a:stCxn id="25" idx="1"/>
            <a:endCxn id="9" idx="2"/>
          </p:cNvCxnSpPr>
          <p:nvPr/>
        </p:nvCxnSpPr>
        <p:spPr>
          <a:xfrm flipH="1" flipV="1">
            <a:off x="4196080" y="2772410"/>
            <a:ext cx="5133340" cy="112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0"/>
          </p:cNvCxnSpPr>
          <p:nvPr/>
        </p:nvCxnSpPr>
        <p:spPr>
          <a:xfrm flipH="1" flipV="1">
            <a:off x="4206240" y="2752090"/>
            <a:ext cx="614045" cy="1082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16" idx="1"/>
          </p:cNvCxnSpPr>
          <p:nvPr/>
        </p:nvCxnSpPr>
        <p:spPr>
          <a:xfrm flipV="1">
            <a:off x="2590800" y="4248150"/>
            <a:ext cx="1372235" cy="159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  <a:endCxn id="34" idx="1"/>
          </p:cNvCxnSpPr>
          <p:nvPr/>
        </p:nvCxnSpPr>
        <p:spPr>
          <a:xfrm>
            <a:off x="5939790" y="4589145"/>
            <a:ext cx="1014095" cy="642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3"/>
            <a:endCxn id="27" idx="2"/>
          </p:cNvCxnSpPr>
          <p:nvPr/>
        </p:nvCxnSpPr>
        <p:spPr>
          <a:xfrm flipV="1">
            <a:off x="8930640" y="4651375"/>
            <a:ext cx="1518920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CCN</a:t>
            </a:r>
            <a: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5099685" cy="5041265"/>
          </a:xfrm>
        </p:spPr>
        <p:txBody>
          <a:bodyPr/>
          <a:p>
            <a:r>
              <a:rPr lang="zh-CN" altLang="en-US"/>
              <a:t>触发路由学习场景</a:t>
            </a:r>
            <a:endParaRPr lang="zh-CN" altLang="en-US"/>
          </a:p>
          <a:p>
            <a:pPr lvl="1"/>
            <a:r>
              <a:rPr lang="zh-CN" altLang="en-US"/>
              <a:t>系统启动时</a:t>
            </a:r>
            <a:endParaRPr lang="zh-CN" altLang="en-US"/>
          </a:p>
          <a:p>
            <a:pPr lvl="1"/>
            <a:r>
              <a:rPr lang="en-US" altLang="zh-CN"/>
              <a:t>VPC</a:t>
            </a:r>
            <a:r>
              <a:t>新加入</a:t>
            </a:r>
            <a:r>
              <a:rPr lang="en-US" altLang="zh-CN"/>
              <a:t>CCN</a:t>
            </a:r>
            <a:endParaRPr lang="en-US" altLang="zh-CN"/>
          </a:p>
          <a:p>
            <a:pPr lvl="1"/>
            <a:r>
              <a:rPr lang="en-US" altLang="zh-CN"/>
              <a:t>VPC</a:t>
            </a:r>
            <a:r>
              <a:t>从</a:t>
            </a:r>
            <a:r>
              <a:rPr lang="en-US" altLang="zh-CN"/>
              <a:t>CCN</a:t>
            </a:r>
            <a:r>
              <a:t>中移除</a:t>
            </a:r>
          </a:p>
          <a:p>
            <a:pPr lvl="1"/>
            <a:r>
              <a:rPr lang="en-US" altLang="zh-CN"/>
              <a:t>VPC</a:t>
            </a:r>
            <a:r>
              <a:t>中增加子网导致路由条目增加</a:t>
            </a:r>
          </a:p>
          <a:p>
            <a:pPr lvl="1"/>
            <a:r>
              <a:rPr lang="en-US" altLang="zh-CN"/>
              <a:t>VPC</a:t>
            </a:r>
            <a:r>
              <a:t>中</a:t>
            </a:r>
            <a:r>
              <a:t>删除子网导致路由条目减少</a:t>
            </a:r>
          </a:p>
          <a:p>
            <a:pPr lvl="1"/>
            <a:r>
              <a:rPr lang="en-US" altLang="zh-CN">
                <a:sym typeface="+mn-ea"/>
              </a:rPr>
              <a:t>VBR</a:t>
            </a:r>
            <a:r>
              <a:rPr>
                <a:sym typeface="+mn-ea"/>
              </a:rPr>
              <a:t>新加入</a:t>
            </a:r>
            <a:r>
              <a:rPr lang="en-US" altLang="zh-CN">
                <a:sym typeface="+mn-ea"/>
              </a:rPr>
              <a:t>CCN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VBR</a:t>
            </a:r>
            <a:r>
              <a:rPr>
                <a:sym typeface="+mn-ea"/>
              </a:rPr>
              <a:t>从</a:t>
            </a:r>
            <a:r>
              <a:rPr lang="en-US" altLang="zh-CN">
                <a:sym typeface="+mn-ea"/>
              </a:rPr>
              <a:t>CCN</a:t>
            </a:r>
            <a:r>
              <a:rPr>
                <a:sym typeface="+mn-ea"/>
              </a:rPr>
              <a:t>中移除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VBR</a:t>
            </a:r>
            <a:r>
              <a:rPr>
                <a:sym typeface="+mn-ea"/>
              </a:rPr>
              <a:t>中增加网段导致路由条目增加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VBR</a:t>
            </a:r>
            <a:r>
              <a:rPr>
                <a:sym typeface="+mn-ea"/>
              </a:rPr>
              <a:t>中删除网段导致路由条目减少</a:t>
            </a:r>
            <a:endParaRPr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89650" y="1296035"/>
            <a:ext cx="5099685" cy="504126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CCN IN</a:t>
            </a:r>
            <a:r>
              <a:rPr>
                <a:sym typeface="+mn-ea"/>
              </a:rPr>
              <a:t>路由策略的增加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CCN IN</a:t>
            </a:r>
            <a:r>
              <a:rPr>
                <a:sym typeface="+mn-ea"/>
              </a:rPr>
              <a:t>路由策略的删除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CCN IN</a:t>
            </a:r>
            <a:r>
              <a:rPr>
                <a:sym typeface="+mn-ea"/>
              </a:rPr>
              <a:t>路由策略的修改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CCN OUT</a:t>
            </a:r>
            <a:r>
              <a:rPr>
                <a:sym typeface="+mn-ea"/>
              </a:rPr>
              <a:t>路由策略的增加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CCN OUT</a:t>
            </a:r>
            <a:r>
              <a:rPr>
                <a:sym typeface="+mn-ea"/>
              </a:rPr>
              <a:t>路由策略的删除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CCN OUT</a:t>
            </a:r>
            <a:r>
              <a:rPr>
                <a:sym typeface="+mn-ea"/>
              </a:rPr>
              <a:t>路由策略的修改</a:t>
            </a:r>
            <a:endParaRPr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CCN</a:t>
            </a:r>
            <a:r>
              <a:t>设计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352550" y="2747010"/>
            <a:ext cx="257175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43025" y="3137535"/>
            <a:ext cx="257175" cy="2476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43025" y="3528695"/>
            <a:ext cx="257175" cy="247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43025" y="3900170"/>
            <a:ext cx="257175" cy="24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79575" y="2750185"/>
            <a:ext cx="257175" cy="247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70050" y="3140710"/>
            <a:ext cx="257175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70050" y="3531870"/>
            <a:ext cx="257175" cy="2476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70050" y="3903345"/>
            <a:ext cx="257175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32330" y="346202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713355" y="2674620"/>
            <a:ext cx="1428750" cy="15519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/>
              <a:t>1. </a:t>
            </a:r>
            <a:r>
              <a:rPr lang="zh-CN" altLang="en-US" sz="1400"/>
              <a:t>源</a:t>
            </a:r>
            <a:r>
              <a:rPr lang="en-US" altLang="zh-CN" sz="1400"/>
              <a:t>Region</a:t>
            </a:r>
            <a:endParaRPr lang="en-US" altLang="zh-CN" sz="1400"/>
          </a:p>
          <a:p>
            <a:pPr algn="l"/>
            <a:r>
              <a:rPr lang="en-US" altLang="zh-CN" sz="1400"/>
              <a:t>2. </a:t>
            </a:r>
            <a:r>
              <a:rPr lang="zh-CN" altLang="en-US" sz="1400"/>
              <a:t>源</a:t>
            </a:r>
            <a:r>
              <a:rPr lang="zh-CN" altLang="en-US" sz="1400"/>
              <a:t>网络实例类型</a:t>
            </a:r>
            <a:r>
              <a:rPr lang="en-US" altLang="zh-CN" sz="1400"/>
              <a:t>(VPC/VBR)</a:t>
            </a:r>
            <a:endParaRPr lang="en-US" altLang="zh-CN" sz="1400"/>
          </a:p>
          <a:p>
            <a:pPr algn="l"/>
            <a:r>
              <a:rPr lang="en-US" altLang="zh-CN" sz="1400"/>
              <a:t>3. </a:t>
            </a:r>
            <a:r>
              <a:rPr lang="zh-CN" altLang="en-US" sz="1400"/>
              <a:t>源</a:t>
            </a:r>
            <a:r>
              <a:rPr lang="zh-CN" altLang="en-US" sz="1400"/>
              <a:t>实例</a:t>
            </a:r>
            <a:r>
              <a:rPr lang="en-US" altLang="zh-CN" sz="1400"/>
              <a:t>ID</a:t>
            </a:r>
            <a:endParaRPr lang="en-US" altLang="zh-CN" sz="1400"/>
          </a:p>
          <a:p>
            <a:pPr algn="l"/>
            <a:r>
              <a:rPr lang="en-US" altLang="zh-CN" sz="1400"/>
              <a:t>4. </a:t>
            </a:r>
            <a:r>
              <a:rPr lang="zh-CN" altLang="en-US" sz="1400"/>
              <a:t>路由目的</a:t>
            </a:r>
            <a:r>
              <a:rPr lang="zh-CN" altLang="en-US" sz="1400"/>
              <a:t>网段</a:t>
            </a:r>
            <a:endParaRPr lang="zh-CN" altLang="en-US" sz="1400"/>
          </a:p>
        </p:txBody>
      </p:sp>
      <p:sp>
        <p:nvSpPr>
          <p:cNvPr id="16" name="流程图: 库存数据 15"/>
          <p:cNvSpPr/>
          <p:nvPr/>
        </p:nvSpPr>
        <p:spPr>
          <a:xfrm flipH="1">
            <a:off x="5066030" y="2738120"/>
            <a:ext cx="323850" cy="2654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库存数据 16"/>
          <p:cNvSpPr/>
          <p:nvPr/>
        </p:nvSpPr>
        <p:spPr>
          <a:xfrm flipH="1">
            <a:off x="5066030" y="3131820"/>
            <a:ext cx="323850" cy="265430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库存数据 17"/>
          <p:cNvSpPr/>
          <p:nvPr/>
        </p:nvSpPr>
        <p:spPr>
          <a:xfrm flipH="1">
            <a:off x="5056505" y="3510915"/>
            <a:ext cx="323850" cy="26543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库存数据 18"/>
          <p:cNvSpPr/>
          <p:nvPr/>
        </p:nvSpPr>
        <p:spPr>
          <a:xfrm flipH="1">
            <a:off x="5056505" y="3885565"/>
            <a:ext cx="323850" cy="265430"/>
          </a:xfrm>
          <a:prstGeom prst="flowChartOnline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43550" y="3442970"/>
            <a:ext cx="781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403975" y="2738120"/>
            <a:ext cx="257175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03975" y="3149600"/>
            <a:ext cx="257175" cy="247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03975" y="3510915"/>
            <a:ext cx="257175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403975" y="3894455"/>
            <a:ext cx="257175" cy="247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>
            <a:off x="6828155" y="3442970"/>
            <a:ext cx="69532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523480" y="2675255"/>
            <a:ext cx="1428750" cy="1551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/>
              <a:t>1. </a:t>
            </a:r>
            <a:r>
              <a:rPr lang="zh-CN" altLang="en-US" sz="1400"/>
              <a:t>目</a:t>
            </a:r>
            <a:r>
              <a:rPr lang="en-US" altLang="zh-CN" sz="1400"/>
              <a:t>Region</a:t>
            </a:r>
            <a:endParaRPr lang="en-US" altLang="zh-CN" sz="1400"/>
          </a:p>
          <a:p>
            <a:pPr algn="l"/>
            <a:r>
              <a:rPr lang="en-US" altLang="zh-CN" sz="1400"/>
              <a:t>2. </a:t>
            </a:r>
            <a:r>
              <a:rPr lang="zh-CN" altLang="en-US" sz="1400"/>
              <a:t>目</a:t>
            </a:r>
            <a:r>
              <a:rPr lang="zh-CN" altLang="en-US" sz="1400"/>
              <a:t>网络实例类型</a:t>
            </a:r>
            <a:r>
              <a:rPr lang="en-US" altLang="zh-CN" sz="1400"/>
              <a:t>(VPC/VBR)</a:t>
            </a:r>
            <a:endParaRPr lang="en-US" altLang="zh-CN" sz="1400"/>
          </a:p>
          <a:p>
            <a:pPr algn="l"/>
            <a:r>
              <a:rPr lang="en-US" altLang="zh-CN" sz="1400"/>
              <a:t>3. </a:t>
            </a:r>
            <a:r>
              <a:rPr lang="zh-CN" altLang="en-US" sz="1400"/>
              <a:t>目</a:t>
            </a:r>
            <a:r>
              <a:rPr lang="zh-CN" altLang="en-US" sz="1400"/>
              <a:t>实例</a:t>
            </a:r>
            <a:r>
              <a:rPr lang="en-US" altLang="zh-CN" sz="1400"/>
              <a:t>ID</a:t>
            </a:r>
            <a:endParaRPr lang="en-US" altLang="zh-CN" sz="1400"/>
          </a:p>
          <a:p>
            <a:pPr algn="l"/>
            <a:r>
              <a:rPr lang="en-US" altLang="zh-CN" sz="1400"/>
              <a:t>4. </a:t>
            </a:r>
            <a:r>
              <a:rPr lang="zh-CN" altLang="en-US" sz="1400"/>
              <a:t>路由目的</a:t>
            </a:r>
            <a:r>
              <a:rPr lang="zh-CN" altLang="en-US" sz="1400"/>
              <a:t>网段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18730" y="2750185"/>
            <a:ext cx="1428750" cy="15513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/>
              <a:t>1. </a:t>
            </a:r>
            <a:r>
              <a:rPr lang="zh-CN" altLang="en-US" sz="1400"/>
              <a:t>目</a:t>
            </a:r>
            <a:r>
              <a:rPr lang="en-US" altLang="zh-CN" sz="1400"/>
              <a:t>Region</a:t>
            </a:r>
            <a:endParaRPr lang="en-US" altLang="zh-CN" sz="1400"/>
          </a:p>
          <a:p>
            <a:pPr algn="l"/>
            <a:r>
              <a:rPr lang="en-US" altLang="zh-CN" sz="1400"/>
              <a:t>2. </a:t>
            </a:r>
            <a:r>
              <a:rPr lang="zh-CN" altLang="en-US" sz="1400"/>
              <a:t>目</a:t>
            </a:r>
            <a:r>
              <a:rPr lang="zh-CN" altLang="en-US" sz="1400"/>
              <a:t>网络实例类型</a:t>
            </a:r>
            <a:r>
              <a:rPr lang="en-US" altLang="zh-CN" sz="1400"/>
              <a:t>(VPC/VBR)</a:t>
            </a:r>
            <a:endParaRPr lang="en-US" altLang="zh-CN" sz="1400"/>
          </a:p>
          <a:p>
            <a:pPr algn="l"/>
            <a:r>
              <a:rPr lang="en-US" altLang="zh-CN" sz="1400"/>
              <a:t>3. </a:t>
            </a:r>
            <a:r>
              <a:rPr lang="zh-CN" altLang="en-US" sz="1400"/>
              <a:t>目</a:t>
            </a:r>
            <a:r>
              <a:rPr lang="zh-CN" altLang="en-US" sz="1400"/>
              <a:t>实例</a:t>
            </a:r>
            <a:r>
              <a:rPr lang="en-US" altLang="zh-CN" sz="1400"/>
              <a:t>ID</a:t>
            </a:r>
            <a:endParaRPr lang="en-US" altLang="zh-CN" sz="1400"/>
          </a:p>
          <a:p>
            <a:pPr algn="l"/>
            <a:r>
              <a:rPr lang="en-US" altLang="zh-CN" sz="1400"/>
              <a:t>4. </a:t>
            </a:r>
            <a:r>
              <a:rPr lang="zh-CN" altLang="en-US" sz="1400"/>
              <a:t>路由目的</a:t>
            </a:r>
            <a:r>
              <a:rPr lang="zh-CN" altLang="en-US" sz="1400"/>
              <a:t>网段</a:t>
            </a:r>
            <a:endParaRPr lang="zh-CN" altLang="en-US" sz="140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113905" y="2404745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3355" y="2147570"/>
            <a:ext cx="1456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CCN</a:t>
            </a:r>
            <a:r>
              <a:rPr lang="zh-CN" altLang="en-US" sz="1400"/>
              <a:t>中所有实例</a:t>
            </a:r>
            <a:endParaRPr lang="zh-CN" altLang="en-US" sz="1400"/>
          </a:p>
        </p:txBody>
      </p:sp>
      <p:sp>
        <p:nvSpPr>
          <p:cNvPr id="32" name="太阳形 31"/>
          <p:cNvSpPr/>
          <p:nvPr/>
        </p:nvSpPr>
        <p:spPr>
          <a:xfrm>
            <a:off x="1314450" y="4795520"/>
            <a:ext cx="285750" cy="3143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太阳形 32"/>
          <p:cNvSpPr/>
          <p:nvPr/>
        </p:nvSpPr>
        <p:spPr>
          <a:xfrm>
            <a:off x="1651000" y="4795520"/>
            <a:ext cx="285750" cy="31432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465580" y="4309745"/>
            <a:ext cx="952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783080" y="4303395"/>
            <a:ext cx="952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646555" y="2642870"/>
            <a:ext cx="0" cy="16668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628130" y="2671445"/>
            <a:ext cx="27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*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太阳形 38"/>
          <p:cNvSpPr/>
          <p:nvPr/>
        </p:nvSpPr>
        <p:spPr>
          <a:xfrm>
            <a:off x="6796405" y="1874520"/>
            <a:ext cx="285750" cy="3143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太阳形 39"/>
          <p:cNvSpPr/>
          <p:nvPr/>
        </p:nvSpPr>
        <p:spPr>
          <a:xfrm>
            <a:off x="7132955" y="1874520"/>
            <a:ext cx="285750" cy="314325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095105" y="2652395"/>
            <a:ext cx="48577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9104630" y="3678555"/>
            <a:ext cx="476250" cy="402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五边形 56"/>
          <p:cNvSpPr/>
          <p:nvPr/>
        </p:nvSpPr>
        <p:spPr>
          <a:xfrm>
            <a:off x="9641205" y="2454275"/>
            <a:ext cx="188595" cy="172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五边形 58"/>
          <p:cNvSpPr/>
          <p:nvPr/>
        </p:nvSpPr>
        <p:spPr>
          <a:xfrm>
            <a:off x="9641205" y="2655570"/>
            <a:ext cx="188595" cy="17272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五边形 59"/>
          <p:cNvSpPr/>
          <p:nvPr/>
        </p:nvSpPr>
        <p:spPr>
          <a:xfrm>
            <a:off x="9641205" y="2857500"/>
            <a:ext cx="188595" cy="17272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五边形 60"/>
          <p:cNvSpPr/>
          <p:nvPr/>
        </p:nvSpPr>
        <p:spPr>
          <a:xfrm>
            <a:off x="9641205" y="3776980"/>
            <a:ext cx="188595" cy="172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五边形 61"/>
          <p:cNvSpPr/>
          <p:nvPr/>
        </p:nvSpPr>
        <p:spPr>
          <a:xfrm>
            <a:off x="9641205" y="3978275"/>
            <a:ext cx="188595" cy="17272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五边形 62"/>
          <p:cNvSpPr/>
          <p:nvPr/>
        </p:nvSpPr>
        <p:spPr>
          <a:xfrm>
            <a:off x="9641205" y="4180205"/>
            <a:ext cx="188595" cy="17272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971405" y="2680970"/>
            <a:ext cx="723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9980930" y="4071620"/>
            <a:ext cx="67627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10666730" y="1886585"/>
            <a:ext cx="257175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657205" y="2277110"/>
            <a:ext cx="257175" cy="2476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657205" y="2668270"/>
            <a:ext cx="257175" cy="247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657205" y="3039745"/>
            <a:ext cx="257175" cy="24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0598150" y="3751580"/>
            <a:ext cx="257175" cy="247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0588625" y="4142105"/>
            <a:ext cx="257175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588625" y="4533265"/>
            <a:ext cx="257175" cy="2476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0588625" y="4904740"/>
            <a:ext cx="257175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108055" y="3758565"/>
            <a:ext cx="257175" cy="247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1117580" y="1886585"/>
            <a:ext cx="257175" cy="247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1108055" y="2277110"/>
            <a:ext cx="257175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4951730" y="2226945"/>
            <a:ext cx="6870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In</a:t>
            </a:r>
            <a:r>
              <a:rPr lang="zh-CN" altLang="en-US" sz="1400"/>
              <a:t>策略</a:t>
            </a:r>
            <a:endParaRPr lang="zh-CN" altLang="en-US" sz="1400"/>
          </a:p>
        </p:txBody>
      </p:sp>
      <p:sp>
        <p:nvSpPr>
          <p:cNvPr id="82" name="文本框 81"/>
          <p:cNvSpPr txBox="1"/>
          <p:nvPr/>
        </p:nvSpPr>
        <p:spPr>
          <a:xfrm>
            <a:off x="9250680" y="2036445"/>
            <a:ext cx="825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Out</a:t>
            </a:r>
            <a:r>
              <a:rPr lang="zh-CN" altLang="en-US" sz="1400"/>
              <a:t>策略</a:t>
            </a:r>
            <a:endParaRPr lang="zh-CN" altLang="en-US" sz="1400"/>
          </a:p>
        </p:txBody>
      </p:sp>
      <p:sp>
        <p:nvSpPr>
          <p:cNvPr id="83" name="文本框 82"/>
          <p:cNvSpPr txBox="1"/>
          <p:nvPr/>
        </p:nvSpPr>
        <p:spPr>
          <a:xfrm>
            <a:off x="1343025" y="510984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84" name="文本框 83"/>
          <p:cNvSpPr txBox="1"/>
          <p:nvPr/>
        </p:nvSpPr>
        <p:spPr>
          <a:xfrm>
            <a:off x="1238250" y="23361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路由条目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Active-Active</a:t>
            </a:r>
            <a: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，</a:t>
            </a:r>
            <a:r>
              <a:rPr lang="zh-CN" altLang="en-US"/>
              <a:t>MaintenanceClient</a:t>
            </a:r>
            <a:r>
              <a:rPr lang="en-US" altLang="zh-CN"/>
              <a:t>.Status </a:t>
            </a:r>
            <a:r>
              <a:t>获取当前</a:t>
            </a:r>
            <a:r>
              <a:rPr lang="en-US" altLang="zh-CN"/>
              <a:t>Revision</a:t>
            </a:r>
            <a:endParaRPr lang="en-US" altLang="zh-CN"/>
          </a:p>
          <a:p>
            <a:r>
              <a:rPr lang="en-US" altLang="zh-CN"/>
              <a:t>2</a:t>
            </a:r>
            <a:r>
              <a:t>，从当前</a:t>
            </a:r>
            <a:r>
              <a:rPr lang="en-US" altLang="zh-CN"/>
              <a:t>Revision</a:t>
            </a:r>
            <a:r>
              <a:t>版本监听变化：WatchClient</a:t>
            </a:r>
            <a:r>
              <a:rPr lang="en-US" altLang="zh-CN"/>
              <a:t>.Watch</a:t>
            </a:r>
            <a:r>
              <a:t>，保存所有</a:t>
            </a:r>
            <a:r>
              <a:rPr lang="en-US" altLang="zh-CN"/>
              <a:t>watch</a:t>
            </a:r>
            <a:r>
              <a:t>到的变化</a:t>
            </a:r>
          </a:p>
          <a:p>
            <a:r>
              <a:rPr lang="en-US" altLang="zh-CN"/>
              <a:t>3</a:t>
            </a:r>
            <a:r>
              <a:t>，</a:t>
            </a:r>
            <a:r>
              <a:rPr lang="en-US" altLang="zh-CN"/>
              <a:t>KVClient.Range </a:t>
            </a:r>
            <a:r>
              <a:t>获取所有</a:t>
            </a:r>
            <a:r>
              <a:rPr lang="en-US" altLang="zh-CN"/>
              <a:t>KV.</a:t>
            </a:r>
            <a:r>
              <a:t>保存当前</a:t>
            </a:r>
            <a:r>
              <a:rPr lang="en-US" altLang="zh-CN"/>
              <a:t>KV </a:t>
            </a:r>
            <a:r>
              <a:rPr lang="en-US" altLang="zh-CN"/>
              <a:t>Revision</a:t>
            </a:r>
            <a:endParaRPr lang="en-US" altLang="zh-CN"/>
          </a:p>
          <a:p>
            <a:r>
              <a:rPr lang="en-US" altLang="zh-CN"/>
              <a:t>4</a:t>
            </a:r>
            <a:r>
              <a:t>，将</a:t>
            </a:r>
            <a:r>
              <a:rPr lang="en-US" altLang="zh-CN"/>
              <a:t>2</a:t>
            </a:r>
            <a:r>
              <a:t>中变化更新到</a:t>
            </a:r>
            <a:r>
              <a:rPr lang="en-US" altLang="zh-CN"/>
              <a:t>3</a:t>
            </a:r>
            <a:r>
              <a:t>中对应的</a:t>
            </a:r>
            <a:r>
              <a:rPr lang="en-US" altLang="zh-CN"/>
              <a:t>kv</a:t>
            </a:r>
            <a:r>
              <a:t>。版本要大于</a:t>
            </a:r>
            <a:r>
              <a:rPr lang="en-US" altLang="zh-CN"/>
              <a:t>kv revision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etcdclient watch</a:t>
            </a:r>
            <a:r>
              <a:t>功能的测试和异常分析</a:t>
            </a:r>
          </a:p>
          <a:p/>
          <a:p>
            <a:r>
              <a:rPr lang="en-US" altLang="zh-CN"/>
              <a:t>1</a:t>
            </a:r>
            <a:r>
              <a:t>、所有</a:t>
            </a:r>
            <a:r>
              <a:rPr lang="en-US" altLang="zh-CN"/>
              <a:t>master</a:t>
            </a:r>
            <a:r>
              <a:t>上电都需要加载数据</a:t>
            </a:r>
          </a:p>
          <a:p>
            <a:r>
              <a:rPr lang="en-US" altLang="zh-CN"/>
              <a:t>2</a:t>
            </a:r>
            <a:r>
              <a:t>、</a:t>
            </a:r>
            <a:r>
              <a:rPr lang="en-US" altLang="zh-CN"/>
              <a:t>BGP</a:t>
            </a:r>
            <a:endParaRPr lang="en-US" altLang="zh-CN"/>
          </a:p>
          <a:p>
            <a:r>
              <a:rPr lang="en-US" altLang="zh-CN"/>
              <a:t>3</a:t>
            </a:r>
            <a:r>
              <a:t>、监控方案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南向数据设计</a:t>
            </a:r>
            <a:endParaRPr lang="zh-CN" altLang="en-US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953135" y="1079500"/>
          <a:ext cx="2724150" cy="57340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24150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PortInfo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portid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status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</a:rPr>
                        <a:t>离线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uFillTx/>
                        </a:rPr>
                        <a:t>port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uFillTx/>
                        </a:rPr>
                        <a:t>不在南向表中</a:t>
                      </a:r>
                      <a:endParaRPr lang="zh-CN" altLang="en-US" sz="14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state</a:t>
                      </a:r>
                      <a:endParaRPr lang="zh-CN" altLang="en-US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mac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ip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virtual_netinstance_id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gateway_mac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gateway_ip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chassis_mac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outer_mac</a:t>
                      </a:r>
                      <a:endParaRPr lang="en-US" altLang="zh-CN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chassis_ip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outer_ip</a:t>
                      </a:r>
                      <a:endParaRPr lang="en-US" altLang="zh-CN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migration_chassis_ip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uFillTx/>
                        </a:rPr>
                        <a:t>migration_outer_ip</a:t>
                      </a:r>
                      <a:endParaRPr lang="en-US" altLang="zh-CN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migration_port_status</a:t>
                      </a: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4251960" y="1079500"/>
          <a:ext cx="2724150" cy="4587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24150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PortAclEntry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portaclentryid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aclentryid (study from)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portid (foreign key)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entry_type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priority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protocol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srccidrip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srcport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destcidrip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destport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policy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>
            <a:off x="641985" y="3125470"/>
            <a:ext cx="179705" cy="529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2245" y="288734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联合索引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7506970" y="1079500"/>
          <a:ext cx="2724150" cy="53517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24150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VPortInfo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vportid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zoneid (foreign key)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outer_mac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outer_ip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251960" y="5790565"/>
            <a:ext cx="5504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原则：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南向表根据北向表生成，只读。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2</a:t>
            </a:r>
            <a:r>
              <a:rPr lang="zh-CN" altLang="en-US"/>
              <a:t>、南向</a:t>
            </a:r>
            <a:r>
              <a:rPr lang="en-US" altLang="zh-CN"/>
              <a:t>UpdatePortInfo</a:t>
            </a:r>
            <a:r>
              <a:rPr lang="zh-CN" altLang="en-US"/>
              <a:t>接口上报状态直接更新北向表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南向数据设计</a:t>
            </a:r>
            <a:endParaRPr lang="zh-CN" altLang="en-US"/>
          </a:p>
        </p:txBody>
      </p:sp>
      <p:graphicFrame>
        <p:nvGraphicFramePr>
          <p:cNvPr id="10" name="内容占位符 9"/>
          <p:cNvGraphicFramePr/>
          <p:nvPr>
            <p:ph idx="1"/>
          </p:nvPr>
        </p:nvGraphicFramePr>
        <p:xfrm>
          <a:off x="669925" y="1296035"/>
          <a:ext cx="2961640" cy="3058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61640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bg1"/>
                          </a:solidFill>
                          <a:uFillTx/>
                        </a:rPr>
                        <a:t>NextHopInfo</a:t>
                      </a:r>
                      <a:r>
                        <a:rPr lang="en-US" altLang="zh-CN"/>
                        <a:t> ForwardInfo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forwardentryid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virtual_netinstance_id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forward_table_major_id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forward_table_minor_id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destcidr</a:t>
                      </a:r>
                      <a:endParaRPr lang="en-US" altLang="zh-CN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/>
                        <a:t>next_</a:t>
                      </a:r>
                      <a:r>
                        <a:rPr lang="en-US" altLang="zh-CN" sz="1800" strike="sngStrike">
                          <a:solidFill>
                            <a:schemeClr val="tx1"/>
                          </a:solidFill>
                          <a:sym typeface="+mn-ea"/>
                        </a:rPr>
                        <a:t>virtual_netinstance_id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next_forward_talbe_major_id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next_forward_table_minor_id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9925" y="5056505"/>
            <a:ext cx="51041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forward_table_major_id  = virtual_netinstance_id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forward_table_minor_id  = route_table_id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南北向表转换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755650" y="993775"/>
          <a:ext cx="2985770" cy="5791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8577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NB resource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Region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Zone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sngStrike">
                          <a:solidFill>
                            <a:schemeClr val="tx1"/>
                          </a:solidFill>
                          <a:uFillTx/>
                        </a:rPr>
                        <a:t>Vpc</a:t>
                      </a:r>
                      <a:endParaRPr lang="en-US" altLang="zh-CN" sz="1400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strike="sngStrike">
                          <a:solidFill>
                            <a:schemeClr val="tx1"/>
                          </a:solidFill>
                          <a:uFillTx/>
                        </a:rPr>
                        <a:t>Vbr</a:t>
                      </a:r>
                      <a:endParaRPr lang="en-US" altLang="zh-CN" sz="1400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Ccn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CcnInstance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CcnRouteMap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RouteTable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RouteEntry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Chassis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Subnet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Port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PhyBorderGatewayGroup(all)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PhyBorderGateway(all)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NetworkAcl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NetworkAclEntry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ChassisGroup(all)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GlobalCommonCapacity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4109085" y="993775"/>
          <a:ext cx="3411220" cy="4267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1122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NB-AZ resource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Zone(only this zone)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CcnInstance &lt;1&gt;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RouteTable &lt;3&gt;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RouteEntry &lt;4&gt;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Chassis &lt;5&gt;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Subnet &lt;6&gt;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Port &lt;7&gt;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PhyBorderGatewayGroup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zone's) &lt;8&gt;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ChassisGroup(zone's) &lt;9&gt;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NetworkAclEntry(zone's)  &lt;10&gt;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8671560" y="2517775"/>
          <a:ext cx="2985770" cy="5791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8577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SB resource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PortInfo &lt;7&gt; &lt;6&gt; &lt;5&gt;&lt;1&gt;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PortAclEntry  &lt;10&gt;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VPortInfo </a:t>
                      </a:r>
                      <a:r>
                        <a:rPr lang="en-US" altLang="zh-CN" sz="1400">
                          <a:sym typeface="+mn-ea"/>
                        </a:rPr>
                        <a:t>&lt;8&gt;&lt;9&gt;&lt;7&gt;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ForwardInfo &lt;1&gt;&lt;3&gt;&lt;4&gt; 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虚尾箭头 10"/>
          <p:cNvSpPr/>
          <p:nvPr/>
        </p:nvSpPr>
        <p:spPr>
          <a:xfrm>
            <a:off x="7606665" y="3185795"/>
            <a:ext cx="979170" cy="485775"/>
          </a:xfrm>
          <a:prstGeom prst="stripedRigh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43340" y="4041775"/>
            <a:ext cx="229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sb</a:t>
            </a:r>
            <a:r>
              <a:rPr lang="zh-CN" altLang="en-US"/>
              <a:t>资源由</a:t>
            </a:r>
            <a:r>
              <a:rPr lang="en-US" altLang="zh-CN"/>
              <a:t>&lt;&gt;</a:t>
            </a:r>
            <a:r>
              <a:rPr lang="zh-CN" altLang="en-US"/>
              <a:t>中表生成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分层架构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9925" y="1079500"/>
            <a:ext cx="9637395" cy="20897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9925" y="3318510"/>
            <a:ext cx="9637395" cy="2168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9925" y="5589905"/>
            <a:ext cx="9637395" cy="1020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03605" y="1312545"/>
            <a:ext cx="172021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CCN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693285" y="1311910"/>
            <a:ext cx="172021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VPC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8482965" y="1312545"/>
            <a:ext cx="172021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Subnet</a:t>
            </a:r>
            <a:endParaRPr lang="en-US"/>
          </a:p>
        </p:txBody>
      </p:sp>
      <p:sp>
        <p:nvSpPr>
          <p:cNvPr id="24" name="圆角矩形 23"/>
          <p:cNvSpPr/>
          <p:nvPr/>
        </p:nvSpPr>
        <p:spPr>
          <a:xfrm>
            <a:off x="903605" y="2237105"/>
            <a:ext cx="1720215" cy="74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6588125" y="1311910"/>
            <a:ext cx="172021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VBR</a:t>
            </a:r>
            <a:endParaRPr lang="en-US"/>
          </a:p>
        </p:txBody>
      </p:sp>
      <p:sp>
        <p:nvSpPr>
          <p:cNvPr id="27" name="圆角矩形 26"/>
          <p:cNvSpPr/>
          <p:nvPr/>
        </p:nvSpPr>
        <p:spPr>
          <a:xfrm>
            <a:off x="903605" y="4526280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PhyGatewayGroup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2798445" y="4526280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ChassisGroup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03605" y="3533140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CCN Instance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2798445" y="1312545"/>
            <a:ext cx="172021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CcnRouteMap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693285" y="5724525"/>
            <a:ext cx="1720215" cy="740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VPortInfo</a:t>
            </a:r>
            <a:endParaRPr lang="en-US"/>
          </a:p>
        </p:txBody>
      </p:sp>
      <p:sp>
        <p:nvSpPr>
          <p:cNvPr id="36" name="圆角矩形 35"/>
          <p:cNvSpPr/>
          <p:nvPr/>
        </p:nvSpPr>
        <p:spPr>
          <a:xfrm>
            <a:off x="6588125" y="4526280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Chassis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588125" y="2237105"/>
            <a:ext cx="1720215" cy="74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Capacity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693285" y="4526280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PhyGateway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4693285" y="3533775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Zone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903605" y="5724525"/>
            <a:ext cx="1720215" cy="740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PortInfo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2798445" y="5730240"/>
            <a:ext cx="1720215" cy="740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PortAclEntry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88125" y="3059430"/>
            <a:ext cx="1720215" cy="12147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RouteTable</a:t>
            </a: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8482965" y="3058795"/>
            <a:ext cx="1720215" cy="12147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RouteEntry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5" idx="3"/>
          </p:cNvCxnSpPr>
          <p:nvPr/>
        </p:nvCxnSpPr>
        <p:spPr>
          <a:xfrm>
            <a:off x="10307320" y="2124710"/>
            <a:ext cx="1124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802620" y="158877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前台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2798445" y="2237105"/>
            <a:ext cx="1720215" cy="74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Acl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693285" y="2237105"/>
            <a:ext cx="1720215" cy="74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AclEntry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2798445" y="3533775"/>
            <a:ext cx="1720215" cy="740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Region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307320" y="4526280"/>
            <a:ext cx="1124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802620" y="406082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中台</a:t>
            </a:r>
            <a:r>
              <a:rPr lang="en-US" altLang="zh-CN"/>
              <a:t>API</a:t>
            </a:r>
            <a:endParaRPr lang="en-US" altLang="zh-CN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0307320" y="6094730"/>
            <a:ext cx="1124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802620" y="5724525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后台</a:t>
            </a:r>
            <a:r>
              <a:rPr lang="en-US" altLang="zh-CN"/>
              <a:t>API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涉及多</a:t>
            </a:r>
            <a:r>
              <a:rPr lang="en-US" altLang="zh-CN"/>
              <a:t>kv</a:t>
            </a:r>
            <a:r>
              <a:rPr lang="zh-CN" altLang="en-US"/>
              <a:t>提交操作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28675" y="1384300"/>
          <a:ext cx="10094595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373"/>
                <a:gridCol w="8001000"/>
                <a:gridCol w="457222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涉及</a:t>
                      </a:r>
                      <a:r>
                        <a:rPr lang="en-US" altLang="zh-CN"/>
                        <a:t>kv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CreateVPC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VPC：创建</a:t>
                      </a:r>
                      <a:r>
                        <a:rPr lang="en-US" altLang="zh-CN"/>
                        <a:t>vpc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ROUTETABLE ：创建系统路由表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DeleteVPC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VPC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：删除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vpc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ROUTETABLE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：删除系统路由表</a:t>
                      </a: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和自定义路由表</a:t>
                      </a: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ROUTEENTRY</a:t>
                      </a:r>
                      <a:r>
                        <a:rPr lang="zh-CN" altLang="en-US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：删除所有路由表中的路由条目</a:t>
                      </a:r>
                      <a:endParaRPr lang="zh-CN" altLang="en-US" sz="1800" strike="sng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CreateVbr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VBR</a:t>
                      </a:r>
                      <a:r>
                        <a:rPr lang="zh-CN" altLang="en-US"/>
                        <a:t>：创建</a:t>
                      </a:r>
                      <a:r>
                        <a:rPr lang="en-US" altLang="zh-CN"/>
                        <a:t>vbr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ROUTETABLE ：创建系统路由表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DeleteVbr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VBR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：删除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vbr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ROUTETABLE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：删除系统路由表</a:t>
                      </a:r>
                      <a:r>
                        <a:rPr lang="zh-CN" altLang="en-US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和自定义路由表</a:t>
                      </a:r>
                      <a:endParaRPr lang="en-US" altLang="zh-CN" sz="1800" strike="sngStrike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ROUTEENTRY</a:t>
                      </a:r>
                      <a:r>
                        <a:rPr lang="zh-CN" altLang="en-US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：删除所有路由表中的路由条目</a:t>
                      </a:r>
                      <a:endParaRPr lang="zh-CN" altLang="en-US" sz="1800" strike="sng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AddIdcCidr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VBR</a:t>
                      </a:r>
                      <a:r>
                        <a:rPr lang="zh-CN" altLang="en-US"/>
                        <a:t>：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vbr</a:t>
                      </a:r>
                      <a:r>
                        <a:rPr lang="zh-CN" altLang="en-US"/>
                        <a:t>中的</a:t>
                      </a:r>
                      <a:r>
                        <a:rPr lang="en-US" altLang="zh-CN"/>
                        <a:t>cidr</a:t>
                      </a:r>
                      <a:r>
                        <a:rPr lang="zh-CN" altLang="en-US"/>
                        <a:t>字段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ROUTEENTRY</a:t>
                      </a:r>
                      <a:r>
                        <a:rPr lang="zh-CN" altLang="en-US" sz="1800">
                          <a:sym typeface="+mn-ea"/>
                        </a:rPr>
                        <a:t>：在</a:t>
                      </a:r>
                      <a:r>
                        <a:rPr lang="en-US" altLang="zh-CN" sz="1800">
                          <a:sym typeface="+mn-ea"/>
                        </a:rPr>
                        <a:t>vbr</a:t>
                      </a:r>
                      <a:r>
                        <a:rPr lang="zh-CN" altLang="en-US" sz="1800">
                          <a:sym typeface="+mn-ea"/>
                        </a:rPr>
                        <a:t>系统路由表中添加</a:t>
                      </a:r>
                      <a:r>
                        <a:rPr lang="en-US" altLang="zh-CN" sz="1800">
                          <a:sym typeface="+mn-ea"/>
                        </a:rPr>
                        <a:t>cidir</a:t>
                      </a:r>
                      <a:r>
                        <a:rPr lang="zh-CN" altLang="en-US" sz="1800">
                          <a:sym typeface="+mn-ea"/>
                        </a:rPr>
                        <a:t>对应</a:t>
                      </a:r>
                      <a:r>
                        <a:rPr lang="zh-CN" altLang="en-US" sz="1800">
                          <a:sym typeface="+mn-ea"/>
                        </a:rPr>
                        <a:t>的路由条目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DeleteIdcCidr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VBR</a:t>
                      </a:r>
                      <a:r>
                        <a:rPr lang="zh-CN" altLang="en-US" sz="1800">
                          <a:sym typeface="+mn-ea"/>
                        </a:rPr>
                        <a:t>：修改</a:t>
                      </a:r>
                      <a:r>
                        <a:rPr lang="en-US" altLang="zh-CN" sz="1800">
                          <a:sym typeface="+mn-ea"/>
                        </a:rPr>
                        <a:t>vbr</a:t>
                      </a:r>
                      <a:r>
                        <a:rPr lang="zh-CN" altLang="en-US" sz="1800">
                          <a:sym typeface="+mn-ea"/>
                        </a:rPr>
                        <a:t>中的</a:t>
                      </a:r>
                      <a:r>
                        <a:rPr lang="en-US" altLang="zh-CN" sz="1800">
                          <a:sym typeface="+mn-ea"/>
                        </a:rPr>
                        <a:t>cidr</a:t>
                      </a:r>
                      <a:r>
                        <a:rPr lang="zh-CN" altLang="en-US" sz="1800">
                          <a:sym typeface="+mn-ea"/>
                        </a:rPr>
                        <a:t>字段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ROUTEENTRY</a:t>
                      </a:r>
                      <a:r>
                        <a:rPr lang="zh-CN" altLang="en-US" sz="1800">
                          <a:sym typeface="+mn-ea"/>
                        </a:rPr>
                        <a:t>：删除</a:t>
                      </a:r>
                      <a:r>
                        <a:rPr lang="en-US" altLang="zh-CN" sz="1800">
                          <a:sym typeface="+mn-ea"/>
                        </a:rPr>
                        <a:t>vbr</a:t>
                      </a:r>
                      <a:r>
                        <a:rPr lang="zh-CN" altLang="en-US" sz="1800">
                          <a:sym typeface="+mn-ea"/>
                        </a:rPr>
                        <a:t>系统路由表中</a:t>
                      </a:r>
                      <a:r>
                        <a:rPr lang="en-US" altLang="zh-CN" sz="1800">
                          <a:sym typeface="+mn-ea"/>
                        </a:rPr>
                        <a:t>cidir</a:t>
                      </a:r>
                      <a:r>
                        <a:rPr lang="zh-CN" altLang="en-US" sz="1800">
                          <a:sym typeface="+mn-ea"/>
                        </a:rPr>
                        <a:t>对应的路由条目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资源关系图</a:t>
            </a:r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5328285" y="3898265"/>
            <a:ext cx="1796415" cy="45148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259705" y="4899025"/>
            <a:ext cx="1796415" cy="45148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59705" y="1990725"/>
            <a:ext cx="1771015" cy="1158875"/>
          </a:xfrm>
          <a:prstGeom prst="straightConnector1">
            <a:avLst/>
          </a:prstGeom>
          <a:ln>
            <a:headEnd type="oval" w="med" len="med"/>
            <a:tail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711950" y="3898265"/>
            <a:ext cx="344170" cy="378460"/>
          </a:xfrm>
          <a:prstGeom prst="straightConnector1">
            <a:avLst/>
          </a:prstGeom>
          <a:ln>
            <a:prstDash val="dash"/>
            <a:headEnd type="oval" w="med" len="med"/>
            <a:tail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涉及多</a:t>
            </a:r>
            <a:r>
              <a:rPr lang="en-US" altLang="zh-CN"/>
              <a:t>kv</a:t>
            </a:r>
            <a:r>
              <a:rPr lang="zh-CN" altLang="en-US"/>
              <a:t>提交操作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809625" y="1079500"/>
          <a:ext cx="10094595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320"/>
                <a:gridCol w="7439003"/>
                <a:gridCol w="476272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涉及</a:t>
                      </a:r>
                      <a:r>
                        <a:rPr lang="en-US" altLang="zh-CN"/>
                        <a:t>kv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AssignGateway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VBR</a:t>
                      </a:r>
                      <a:r>
                        <a:rPr lang="en-US" altLang="zh-CN"/>
                        <a:t>: 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vbr</a:t>
                      </a:r>
                      <a:r>
                        <a:rPr lang="zh-CN" altLang="en-US"/>
                        <a:t>关联的网关组字段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CHASSISGROUP</a:t>
                      </a:r>
                      <a:r>
                        <a:rPr lang="en-US" altLang="zh-CN"/>
                        <a:t>/PHYBORDERGWGROUP</a:t>
                      </a:r>
                      <a:r>
                        <a:rPr lang="zh-CN" altLang="en-US"/>
                        <a:t>：修改网关组中关联的</a:t>
                      </a:r>
                      <a:r>
                        <a:rPr lang="en-US" altLang="zh-CN"/>
                        <a:t>vbr</a:t>
                      </a: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DisassignGateway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VBR</a:t>
                      </a:r>
                      <a:r>
                        <a:rPr lang="en-US" altLang="zh-CN" sz="1800">
                          <a:sym typeface="+mn-ea"/>
                        </a:rPr>
                        <a:t>: </a:t>
                      </a:r>
                      <a:r>
                        <a:rPr lang="zh-CN" altLang="en-US" sz="1800">
                          <a:sym typeface="+mn-ea"/>
                        </a:rPr>
                        <a:t>修改</a:t>
                      </a:r>
                      <a:r>
                        <a:rPr lang="en-US" altLang="zh-CN" sz="1800">
                          <a:sym typeface="+mn-ea"/>
                        </a:rPr>
                        <a:t>vbr</a:t>
                      </a:r>
                      <a:r>
                        <a:rPr lang="zh-CN" altLang="en-US" sz="1800">
                          <a:sym typeface="+mn-ea"/>
                        </a:rPr>
                        <a:t>关联的网关组字段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CHASSISGROUP</a:t>
                      </a:r>
                      <a:r>
                        <a:rPr lang="en-US" altLang="zh-CN" sz="1800">
                          <a:sym typeface="+mn-ea"/>
                        </a:rPr>
                        <a:t>/PHYBORDERGWGROUP</a:t>
                      </a:r>
                      <a:r>
                        <a:rPr lang="zh-CN" altLang="en-US" sz="1800">
                          <a:sym typeface="+mn-ea"/>
                        </a:rPr>
                        <a:t>：修改网关组中关联的</a:t>
                      </a:r>
                      <a:r>
                        <a:rPr lang="en-US" altLang="zh-CN" sz="1800">
                          <a:sym typeface="+mn-ea"/>
                        </a:rPr>
                        <a:t>vbr</a:t>
                      </a:r>
                      <a:r>
                        <a:rPr lang="zh-CN" altLang="en-US" sz="1800">
                          <a:sym typeface="+mn-ea"/>
                        </a:rPr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AttachCcnInstance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CCNINSTANCE：创建</a:t>
                      </a:r>
                      <a:r>
                        <a:rPr lang="en-US" altLang="zh-CN"/>
                        <a:t>ccn</a:t>
                      </a:r>
                      <a:r>
                        <a:rPr lang="zh-CN" altLang="en-US"/>
                        <a:t>实例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VPC</a:t>
                      </a:r>
                      <a:r>
                        <a:rPr lang="en-US" altLang="zh-CN"/>
                        <a:t>/VBR: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vpc/vbr</a:t>
                      </a:r>
                      <a:r>
                        <a:rPr lang="zh-CN" altLang="en-US"/>
                        <a:t>中</a:t>
                      </a:r>
                      <a:r>
                        <a:rPr lang="en-US" altLang="zh-CN"/>
                        <a:t>ccnid</a:t>
                      </a:r>
                      <a:r>
                        <a:rPr lang="zh-CN" altLang="en-US"/>
                        <a:t>，建立关系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DetachCcnInstance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CCNINSTANCE：删除</a:t>
                      </a:r>
                      <a:r>
                        <a:rPr lang="en-US" altLang="zh-CN" sz="1800">
                          <a:sym typeface="+mn-ea"/>
                        </a:rPr>
                        <a:t>ccn</a:t>
                      </a:r>
                      <a:r>
                        <a:rPr lang="zh-CN" altLang="en-US" sz="1800">
                          <a:sym typeface="+mn-ea"/>
                        </a:rPr>
                        <a:t>实例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VPC</a:t>
                      </a:r>
                      <a:r>
                        <a:rPr lang="en-US" altLang="zh-CN" sz="1800">
                          <a:sym typeface="+mn-ea"/>
                        </a:rPr>
                        <a:t>/VBR:</a:t>
                      </a:r>
                      <a:r>
                        <a:rPr lang="zh-CN" altLang="en-US" sz="1800">
                          <a:sym typeface="+mn-ea"/>
                        </a:rPr>
                        <a:t>重置</a:t>
                      </a:r>
                      <a:r>
                        <a:rPr lang="en-US" altLang="zh-CN" sz="1800">
                          <a:sym typeface="+mn-ea"/>
                        </a:rPr>
                        <a:t>vpc/vbr</a:t>
                      </a:r>
                      <a:r>
                        <a:rPr lang="zh-CN" altLang="en-US" sz="1800">
                          <a:sym typeface="+mn-ea"/>
                        </a:rPr>
                        <a:t>中</a:t>
                      </a:r>
                      <a:r>
                        <a:rPr lang="en-US" altLang="zh-CN" sz="1800">
                          <a:sym typeface="+mn-ea"/>
                        </a:rPr>
                        <a:t>ccnid</a:t>
                      </a:r>
                      <a:r>
                        <a:rPr lang="zh-CN" altLang="en-US" sz="1800">
                          <a:sym typeface="+mn-ea"/>
                        </a:rPr>
                        <a:t>值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CreateSubnet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SUBNET：创建子网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PORT：创建子网网关</a:t>
                      </a:r>
                      <a:r>
                        <a:rPr lang="en-US" altLang="zh-CN"/>
                        <a:t>port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ROUTEENTRY：在</a:t>
                      </a:r>
                      <a:r>
                        <a:rPr lang="en-US" altLang="zh-CN"/>
                        <a:t>vpc</a:t>
                      </a:r>
                      <a:r>
                        <a:rPr lang="zh-CN" altLang="en-US"/>
                        <a:t>系统路由表中创建子网对应的路由条目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DeleteSubnet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SUBNET：删除子网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PORT：删除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子网网关</a:t>
                      </a: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port</a:t>
                      </a:r>
                      <a:r>
                        <a:rPr lang="zh-CN" altLang="en-US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和</a:t>
                      </a: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子网下其他的</a:t>
                      </a: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port</a:t>
                      </a: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ROUTEENTRY：在</a:t>
                      </a: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vpc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系统路由表中删除子网对应的路由条目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NETWORKACL</a:t>
                      </a: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：更新</a:t>
                      </a: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acl</a:t>
                      </a: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关联的子网列表</a:t>
                      </a:r>
                      <a:endParaRPr lang="zh-CN" altLang="en-US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涉及多</a:t>
            </a:r>
            <a:r>
              <a:rPr lang="en-US" altLang="zh-CN">
                <a:sym typeface="+mn-ea"/>
              </a:rPr>
              <a:t>kv</a:t>
            </a:r>
            <a:r>
              <a:rPr>
                <a:sym typeface="+mn-ea"/>
              </a:rPr>
              <a:t>提交操作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69882" y="1296000"/>
          <a:ext cx="108521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930"/>
                <a:gridCol w="6691597"/>
                <a:gridCol w="529623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涉及</a:t>
                      </a:r>
                      <a:r>
                        <a:rPr lang="en-US" altLang="zh-CN"/>
                        <a:t>kv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i="1"/>
                        <a:t>AssociateChassisSdnaz</a:t>
                      </a:r>
                      <a:endParaRPr lang="zh-CN" altLang="en-US" i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i="1"/>
                        <a:t>CHASSIS：创建</a:t>
                      </a:r>
                      <a:r>
                        <a:rPr lang="en-US" altLang="zh-CN" i="1"/>
                        <a:t>chassis</a:t>
                      </a:r>
                      <a:endParaRPr lang="en-US" altLang="zh-CN" i="1"/>
                    </a:p>
                    <a:p>
                      <a:pPr>
                        <a:buNone/>
                      </a:pPr>
                      <a:r>
                        <a:rPr lang="en-US" altLang="zh-CN" i="1" strike="sngStrike">
                          <a:solidFill>
                            <a:schemeClr val="tx1"/>
                          </a:solidFill>
                          <a:uFillTx/>
                        </a:rPr>
                        <a:t>PORT</a:t>
                      </a:r>
                      <a:r>
                        <a:rPr lang="zh-CN" altLang="en-US" i="1" strike="sngStrike">
                          <a:solidFill>
                            <a:schemeClr val="tx1"/>
                          </a:solidFill>
                          <a:uFillTx/>
                        </a:rPr>
                        <a:t>：创建</a:t>
                      </a:r>
                      <a:r>
                        <a:rPr lang="en-US" altLang="zh-CN" i="1" strike="sngStrike">
                          <a:solidFill>
                            <a:schemeClr val="tx1"/>
                          </a:solidFill>
                          <a:uFillTx/>
                        </a:rPr>
                        <a:t>vport</a:t>
                      </a:r>
                      <a:endParaRPr lang="en-US" altLang="zh-CN" i="1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i="1"/>
                        <a:t>√</a:t>
                      </a:r>
                      <a:endParaRPr lang="en-US" altLang="zh-CN" i="1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i="1"/>
                        <a:t>DisassociateChassisSdnaz</a:t>
                      </a:r>
                      <a:endParaRPr lang="zh-CN" altLang="en-US" i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i="1">
                          <a:sym typeface="+mn-ea"/>
                        </a:rPr>
                        <a:t>CHASSIS：删除</a:t>
                      </a:r>
                      <a:r>
                        <a:rPr lang="en-US" altLang="zh-CN" sz="1800" i="1">
                          <a:sym typeface="+mn-ea"/>
                        </a:rPr>
                        <a:t>chassis</a:t>
                      </a:r>
                      <a:endParaRPr lang="en-US" altLang="zh-CN" sz="1800" i="1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i="1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PORT</a:t>
                      </a:r>
                      <a:r>
                        <a:rPr lang="zh-CN" altLang="en-US" sz="1800" i="1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：删除</a:t>
                      </a:r>
                      <a:r>
                        <a:rPr lang="en-US" altLang="zh-CN" sz="1800" i="1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vport</a:t>
                      </a:r>
                      <a:endParaRPr lang="en-US" altLang="zh-CN" sz="1800" i="1" strike="sng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i="1"/>
                        <a:t>√</a:t>
                      </a:r>
                      <a:endParaRPr lang="en-US" altLang="zh-CN" i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CreatePhyBorderGatewayGroup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PHYBORDERGWGROUP：创建网关组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PORT：创建</a:t>
                      </a:r>
                      <a:r>
                        <a:rPr lang="en-US" altLang="zh-CN"/>
                        <a:t>vport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ym typeface="+mn-ea"/>
                        </a:rPr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DeletePhyBorderGatewayGroup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PHYBORDERGWGROUP：删除网关组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PORT：删除</a:t>
                      </a: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vport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VBR：更新</a:t>
                      </a: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vbr</a:t>
                      </a:r>
                      <a:r>
                        <a:rPr lang="zh-CN" altLang="en-US" strike="sngStrike">
                          <a:solidFill>
                            <a:schemeClr val="tx1"/>
                          </a:solidFill>
                          <a:uFillTx/>
                        </a:rPr>
                        <a:t>中关联的网关组列表</a:t>
                      </a:r>
                      <a:endParaRPr lang="zh-CN" altLang="en-US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 altLang="zh-CN" sz="1800" i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AssociateNetworkAcl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NETWORKACL：更新</a:t>
                      </a:r>
                      <a:r>
                        <a:rPr lang="en-US" altLang="zh-CN"/>
                        <a:t>acl</a:t>
                      </a:r>
                      <a:r>
                        <a:rPr lang="zh-CN" altLang="en-US"/>
                        <a:t>中的子网列表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SUBNET：更新子网关联的</a:t>
                      </a:r>
                      <a:r>
                        <a:rPr lang="en-US" altLang="zh-CN"/>
                        <a:t>aclid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ym typeface="+mn-ea"/>
                        </a:rPr>
                        <a:t>√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DisassociateNetworkAcl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NETWORKACL：更新</a:t>
                      </a:r>
                      <a:r>
                        <a:rPr lang="en-US" altLang="zh-CN" sz="1800">
                          <a:sym typeface="+mn-ea"/>
                        </a:rPr>
                        <a:t>acl</a:t>
                      </a:r>
                      <a:r>
                        <a:rPr lang="zh-CN" altLang="en-US" sz="1800">
                          <a:sym typeface="+mn-ea"/>
                        </a:rPr>
                        <a:t>中的子网列表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SUBNET：重置子网关联的</a:t>
                      </a:r>
                      <a:r>
                        <a:rPr lang="en-US" altLang="zh-CN" sz="1800">
                          <a:sym typeface="+mn-ea"/>
                        </a:rPr>
                        <a:t>aclid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涉及多</a:t>
            </a:r>
            <a:r>
              <a:rPr lang="en-US" altLang="zh-CN">
                <a:sym typeface="+mn-ea"/>
              </a:rPr>
              <a:t>kv</a:t>
            </a:r>
            <a:r>
              <a:rPr>
                <a:sym typeface="+mn-ea"/>
              </a:rPr>
              <a:t>提交操作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69882" y="1296000"/>
          <a:ext cx="1085215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0"/>
                <a:gridCol w="7444072"/>
                <a:gridCol w="53914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涉及</a:t>
                      </a:r>
                      <a:r>
                        <a:rPr lang="en-US" altLang="zh-CN"/>
                        <a:t>kv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CreateChassisGroup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CHASSISGROUP：创建</a:t>
                      </a:r>
                      <a:r>
                        <a:rPr lang="en-US" altLang="zh-CN"/>
                        <a:t>chassis</a:t>
                      </a:r>
                      <a:r>
                        <a:rPr lang="zh-CN" altLang="en-US"/>
                        <a:t>组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PORT</a:t>
                      </a:r>
                      <a:r>
                        <a:rPr lang="zh-CN" altLang="en-US"/>
                        <a:t>：创建</a:t>
                      </a:r>
                      <a:r>
                        <a:rPr lang="en-US" altLang="zh-CN"/>
                        <a:t>vport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ym typeface="+mn-ea"/>
                        </a:rPr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DeleteChassisGroup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CHASSISGROUP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：删除</a:t>
                      </a: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chassis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组</a:t>
                      </a:r>
                      <a:endParaRPr lang="en-US" altLang="zh-CN" sz="180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PORT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：删除</a:t>
                      </a: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vport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VBR：更新</a:t>
                      </a:r>
                      <a:r>
                        <a:rPr lang="en-US" altLang="zh-CN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vbr</a:t>
                      </a:r>
                      <a:r>
                        <a:rPr lang="zh-CN" altLang="en-US" sz="1800" strike="sngStrike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中关联的网关组列表</a:t>
                      </a:r>
                      <a:endParaRPr lang="zh-CN" altLang="en-US" sz="1800" strike="sngStrike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olidFill>
                            <a:srgbClr val="00B050"/>
                          </a:solidFill>
                          <a:sym typeface="+mn-ea"/>
                        </a:rPr>
                        <a:t>√</a:t>
                      </a:r>
                      <a:endParaRPr lang="en-US" altLang="zh-CN" sz="1800" i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AddHAGroupChassis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CHASSISGROUP：更新网关组中</a:t>
                      </a:r>
                      <a:r>
                        <a:rPr lang="en-US" altLang="zh-CN"/>
                        <a:t>chassis</a:t>
                      </a:r>
                      <a:r>
                        <a:rPr lang="zh-CN" altLang="en-US"/>
                        <a:t>列表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CHASSIS：更新</a:t>
                      </a:r>
                      <a:r>
                        <a:rPr lang="en-US" altLang="zh-CN"/>
                        <a:t>chassis</a:t>
                      </a:r>
                      <a:r>
                        <a:rPr lang="zh-CN" altLang="en-US"/>
                        <a:t>中</a:t>
                      </a:r>
                      <a:r>
                        <a:rPr lang="en-US" altLang="zh-CN"/>
                        <a:t>groupid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ym typeface="+mn-ea"/>
                        </a:rPr>
                        <a:t>√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DeleteHAGroupChassis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CHASSISGROUP：更新网关组中</a:t>
                      </a:r>
                      <a:r>
                        <a:rPr lang="en-US" altLang="zh-CN" sz="1800">
                          <a:sym typeface="+mn-ea"/>
                        </a:rPr>
                        <a:t>chassis</a:t>
                      </a:r>
                      <a:r>
                        <a:rPr lang="zh-CN" altLang="en-US" sz="1800">
                          <a:sym typeface="+mn-ea"/>
                        </a:rPr>
                        <a:t>列表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CHASSIS：更新</a:t>
                      </a:r>
                      <a:r>
                        <a:rPr lang="en-US" altLang="zh-CN" sz="1800">
                          <a:sym typeface="+mn-ea"/>
                        </a:rPr>
                        <a:t>chassis</a:t>
                      </a:r>
                      <a:r>
                        <a:rPr lang="zh-CN" altLang="en-US" sz="1800">
                          <a:sym typeface="+mn-ea"/>
                        </a:rPr>
                        <a:t>中</a:t>
                      </a:r>
                      <a:r>
                        <a:rPr lang="en-US" altLang="zh-CN" sz="1800">
                          <a:sym typeface="+mn-ea"/>
                        </a:rPr>
                        <a:t>groupid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规格描述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子网总个数</a:t>
            </a:r>
            <a:r>
              <a:rPr lang="en-US" altLang="zh-CN"/>
              <a:t>			</a:t>
            </a:r>
            <a:r>
              <a:rPr lang="en-US" altLang="zh-CN">
                <a:sym typeface="+mn-ea"/>
              </a:rPr>
              <a:t>FFFFFF(</a:t>
            </a:r>
            <a:r>
              <a:rPr lang="en-US" altLang="zh-CN">
                <a:sym typeface="+mn-ea"/>
              </a:rPr>
              <a:t>16777215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t>单个子网端口个数</a:t>
            </a:r>
            <a:r>
              <a:rPr lang="en-US" altLang="zh-CN"/>
              <a:t>		FFFF(65535)</a:t>
            </a:r>
            <a:endParaRPr lang="en-US" altLang="zh-CN"/>
          </a:p>
          <a:p>
            <a:r>
              <a:rPr lang="en-US" altLang="zh-CN"/>
              <a:t>ZONE </a:t>
            </a:r>
            <a:r>
              <a:rPr lang="en-US" altLang="zh-CN">
                <a:sym typeface="+mn-ea"/>
              </a:rPr>
              <a:t>CIDR Mask</a:t>
            </a:r>
            <a:r>
              <a:rPr>
                <a:sym typeface="+mn-ea"/>
              </a:rPr>
              <a:t>范围</a:t>
            </a:r>
            <a:r>
              <a:rPr lang="en-US" altLang="zh-CN">
                <a:sym typeface="+mn-ea"/>
              </a:rPr>
              <a:t>		</a:t>
            </a:r>
            <a:r>
              <a:rPr lang="en-US" altLang="zh-CN">
                <a:sym typeface="+mn-ea"/>
              </a:rPr>
              <a:t>8~24</a:t>
            </a:r>
            <a:endParaRPr lang="en-US" altLang="zh-CN">
              <a:sym typeface="+mn-ea"/>
            </a:endParaRPr>
          </a:p>
          <a:p>
            <a:r>
              <a:rPr lang="en-US" altLang="zh-CN"/>
              <a:t>SubCIDR Mask</a:t>
            </a:r>
            <a:r>
              <a:t>范围</a:t>
            </a:r>
            <a:r>
              <a:rPr lang="en-US" altLang="zh-CN"/>
              <a:t> 		16~30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</a:t>
            </a:r>
            <a: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Region		region/regionid</a:t>
            </a:r>
            <a:endParaRPr lang="en-US" altLang="zh-CN" sz="1200"/>
          </a:p>
          <a:p>
            <a:r>
              <a:rPr lang="en-US" altLang="zh-CN" sz="1200"/>
              <a:t>Zone		zone/regionid/zoneid</a:t>
            </a:r>
            <a:endParaRPr lang="en-US" altLang="zh-CN" sz="1200"/>
          </a:p>
          <a:p>
            <a:r>
              <a:rPr lang="en-US" altLang="zh-CN" sz="1200"/>
              <a:t>Cidr                    cidr/regionid/zoneid/cidrid</a:t>
            </a:r>
            <a:endParaRPr lang="en-US" altLang="zh-CN" sz="1200"/>
          </a:p>
          <a:p>
            <a:r>
              <a:rPr lang="en-US" altLang="zh-CN" sz="1200"/>
              <a:t>SubCidr		subcidr/regionid/zoneid/cidrid/subcidrid</a:t>
            </a:r>
            <a:endParaRPr lang="en-US" altLang="zh-CN" sz="1200"/>
          </a:p>
          <a:p>
            <a:pPr algn="l">
              <a:buClrTx/>
              <a:buSzTx/>
            </a:pPr>
            <a:r>
              <a:rPr lang="en-US" altLang="zh-CN" sz="1200">
                <a:sym typeface="+mn-ea"/>
              </a:rPr>
              <a:t>IPAddress	ipaddress/regionid/zoneid/cidrid/subcidrid/ipaddressid</a:t>
            </a:r>
            <a:endParaRPr lang="en-US" altLang="zh-CN" sz="1200"/>
          </a:p>
          <a:p>
            <a:r>
              <a:rPr lang="en-US" altLang="zh-CN" sz="1200"/>
              <a:t>Chassis		chassis/regionid/zoneid/chassisid</a:t>
            </a:r>
            <a:endParaRPr lang="en-US" altLang="zh-CN" sz="1200"/>
          </a:p>
          <a:p>
            <a:r>
              <a:rPr lang="en-US" altLang="zh-CN" sz="1200"/>
              <a:t>VPC		vpc/regionid/vpcid</a:t>
            </a:r>
            <a:endParaRPr lang="en-US" altLang="zh-CN" sz="1200"/>
          </a:p>
          <a:p>
            <a:r>
              <a:rPr lang="en-US" altLang="zh-CN" sz="1200"/>
              <a:t>RouteTable	routetable/</a:t>
            </a:r>
            <a:r>
              <a:rPr lang="en-US" altLang="zh-CN" sz="1200">
                <a:sym typeface="+mn-ea"/>
              </a:rPr>
              <a:t>regionid/</a:t>
            </a:r>
            <a:r>
              <a:rPr lang="en-US" altLang="zh-CN" sz="1200"/>
              <a:t>vpcid/routetableid</a:t>
            </a:r>
            <a:endParaRPr lang="en-US" altLang="zh-CN" sz="1200"/>
          </a:p>
          <a:p>
            <a:r>
              <a:rPr lang="en-US" altLang="zh-CN" sz="1200"/>
              <a:t>RouteEntry	routeentry/</a:t>
            </a:r>
            <a:r>
              <a:rPr lang="en-US" altLang="zh-CN" sz="1200">
                <a:sym typeface="+mn-ea"/>
              </a:rPr>
              <a:t>regionid</a:t>
            </a:r>
            <a:r>
              <a:rPr lang="en-US" altLang="zh-CN" sz="1200"/>
              <a:t>/vpcid/routetableid/routeentryid</a:t>
            </a:r>
            <a:endParaRPr lang="en-US" altLang="zh-CN" sz="1200"/>
          </a:p>
          <a:p>
            <a:r>
              <a:rPr lang="en-US" altLang="zh-CN" sz="1200"/>
              <a:t>SubNet		subnet/</a:t>
            </a:r>
            <a:r>
              <a:rPr lang="en-US" altLang="zh-CN" sz="1200">
                <a:sym typeface="+mn-ea"/>
              </a:rPr>
              <a:t>regionid</a:t>
            </a:r>
            <a:r>
              <a:rPr lang="en-US" altLang="zh-CN" sz="1200"/>
              <a:t>/vpcid/subnetid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Port		port/portid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/>
              <a:t>Peering		peering/peeringid</a:t>
            </a:r>
            <a:endParaRPr lang="en-US" altLang="zh-CN" sz="1200"/>
          </a:p>
          <a:p>
            <a:pPr algn="l">
              <a:buClrTx/>
              <a:buSzTx/>
            </a:pPr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ACL		acl/</a:t>
            </a:r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sym typeface="+mn-ea"/>
              </a:rPr>
              <a:t>regionid/</a:t>
            </a:r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aclid</a:t>
            </a:r>
            <a:endParaRPr lang="en-US" altLang="zh-CN" sz="12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Chassis-Port	chassis-port/chassisid/portid</a:t>
            </a:r>
            <a:endParaRPr lang="en-US" altLang="zh-CN" sz="12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Subnet-ACL	subnet-acl/subnetid/aclid</a:t>
            </a:r>
            <a:endParaRPr lang="en-US" altLang="zh-CN" sz="12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Subnet-RouteTable	subnet-routetable/subnetid/routetableid</a:t>
            </a:r>
            <a:endParaRPr lang="en-US" altLang="zh-CN" sz="12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Zone-Subnet	zone-subnet/zoneid/subnetid</a:t>
            </a:r>
            <a:endParaRPr lang="en-US" altLang="zh-CN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资源规划</a:t>
            </a:r>
            <a:r>
              <a:rPr lang="en-US" altLang="zh-CN"/>
              <a:t>API</a:t>
            </a:r>
            <a:r>
              <a:t>调用步骤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、创建一个</a:t>
            </a:r>
            <a:r>
              <a:rPr lang="en-US" altLang="zh-CN"/>
              <a:t>Region	        		 "CreateRegion"</a:t>
            </a:r>
            <a:endParaRPr lang="en-US" altLang="zh-CN"/>
          </a:p>
          <a:p>
            <a:r>
              <a:rPr lang="en-US" altLang="zh-CN"/>
              <a:t>2</a:t>
            </a:r>
            <a:r>
              <a:t>、为</a:t>
            </a:r>
            <a:r>
              <a:rPr lang="en-US" altLang="zh-CN"/>
              <a:t>Region</a:t>
            </a:r>
            <a:r>
              <a:t>创建一个</a:t>
            </a:r>
            <a:r>
              <a:rPr lang="en-US" altLang="zh-CN"/>
              <a:t>Zone            	 "CreateZone"</a:t>
            </a:r>
            <a:endParaRPr lang="en-US" altLang="zh-CN"/>
          </a:p>
          <a:p>
            <a:r>
              <a:rPr lang="en-US" altLang="zh-CN"/>
              <a:t>3-1</a:t>
            </a:r>
            <a:r>
              <a:t>、为</a:t>
            </a:r>
            <a:r>
              <a:rPr lang="en-US" altLang="zh-CN"/>
              <a:t>Zone</a:t>
            </a:r>
            <a:r>
              <a:t>分配一个</a:t>
            </a:r>
            <a:r>
              <a:rPr lang="en-US" altLang="zh-CN"/>
              <a:t>IP</a:t>
            </a:r>
            <a:r>
              <a:t>段</a:t>
            </a:r>
            <a:r>
              <a:rPr lang="en-US" altLang="zh-CN"/>
              <a:t>		 "CreateCidrIpPool"</a:t>
            </a:r>
            <a:endParaRPr lang="en-US" altLang="zh-CN"/>
          </a:p>
          <a:p>
            <a:r>
              <a:rPr lang="en-US" altLang="zh-CN"/>
              <a:t>3-2</a:t>
            </a:r>
            <a:r>
              <a:t>、为</a:t>
            </a:r>
            <a:r>
              <a:rPr lang="en-US" altLang="zh-CN"/>
              <a:t>Zone</a:t>
            </a:r>
            <a:r>
              <a:t>关联多个物理</a:t>
            </a:r>
            <a:r>
              <a:rPr lang="en-US" altLang="zh-CN"/>
              <a:t>Chassis	 "AssociateChassisSdnaz"</a:t>
            </a:r>
            <a:endParaRPr lang="en-US" altLang="zh-CN"/>
          </a:p>
          <a:p>
            <a:pPr lvl="1"/>
            <a:r>
              <a:t>将</a:t>
            </a:r>
            <a:r>
              <a:rPr lang="en-US" altLang="zh-CN"/>
              <a:t>Chassis</a:t>
            </a:r>
            <a:r>
              <a:t>从</a:t>
            </a:r>
            <a:r>
              <a:rPr lang="en-US" altLang="zh-CN"/>
              <a:t>Zone</a:t>
            </a:r>
            <a:r>
              <a:t>中移出</a:t>
            </a:r>
            <a:r>
              <a:rPr lang="en-US" altLang="zh-CN"/>
              <a:t>		 "DisassociateChassisSdnaz"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用户子网</a:t>
            </a:r>
            <a:r>
              <a:rPr lang="en-US" altLang="zh-CN"/>
              <a:t>API</a:t>
            </a:r>
            <a:r>
              <a:t>调用步骤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、在</a:t>
            </a:r>
            <a:r>
              <a:rPr lang="en-US" altLang="zh-CN"/>
              <a:t>Region</a:t>
            </a:r>
            <a:r>
              <a:t>中</a:t>
            </a:r>
            <a:r>
              <a:t>创建一个</a:t>
            </a:r>
            <a:r>
              <a:rPr lang="en-US" altLang="zh-CN"/>
              <a:t>VPC				"CreateVPC"</a:t>
            </a:r>
            <a:endParaRPr lang="en-US" altLang="zh-CN"/>
          </a:p>
          <a:p>
            <a:pPr lvl="1"/>
            <a:r>
              <a:t>自动创建系统路由表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、从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Zone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网段中分配子网段，做为下一步入参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		"CutSubCidrIp"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3</a:t>
            </a:r>
            <a:r>
              <a:t>、指定</a:t>
            </a:r>
            <a:r>
              <a:rPr lang="en-US" altLang="zh-CN"/>
              <a:t>VPC</a:t>
            </a:r>
            <a:r>
              <a:t>、</a:t>
            </a:r>
            <a:r>
              <a:rPr lang="en-US" altLang="zh-CN"/>
              <a:t>ZONE</a:t>
            </a:r>
            <a:r>
              <a:t>、</a:t>
            </a:r>
            <a:r>
              <a:rPr lang="en-US" altLang="zh-CN"/>
              <a:t>SubCidr</a:t>
            </a:r>
            <a:r>
              <a:t>创建子网</a:t>
            </a:r>
            <a:r>
              <a:rPr lang="en-US" altLang="zh-CN"/>
              <a:t>Subnet		"CreateSubnet"</a:t>
            </a:r>
            <a:endParaRPr lang="en-US" altLang="zh-CN"/>
          </a:p>
          <a:p>
            <a:pPr lvl="1"/>
            <a:r>
              <a:t>自动创建此</a:t>
            </a:r>
            <a:r>
              <a:rPr lang="en-US" altLang="zh-CN"/>
              <a:t>Subnet</a:t>
            </a:r>
            <a:r>
              <a:t>网段的系统路由表条目</a:t>
            </a:r>
          </a:p>
          <a:p>
            <a:pPr lvl="1"/>
            <a:r>
              <a:t>自动关联</a:t>
            </a:r>
            <a:r>
              <a:rPr lang="en-US" altLang="zh-CN"/>
              <a:t>Subnet</a:t>
            </a:r>
            <a:r>
              <a:t>与</a:t>
            </a:r>
            <a:r>
              <a:rPr lang="en-US" altLang="zh-CN"/>
              <a:t>SubCidr</a:t>
            </a:r>
            <a:r>
              <a:t>关系，自动更新</a:t>
            </a:r>
            <a:r>
              <a:rPr lang="en-US" altLang="zh-CN"/>
              <a:t>SubCidr</a:t>
            </a:r>
            <a:r>
              <a:t>占用状态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、为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Subnet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创建一个端口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				"CreatePort"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Subnet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，自动分配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MAC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否则，需要用户选择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Subnet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中未使用的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作为入参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自动更新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地址占用状态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、将端口与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Chassis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关联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				"AssociateChassisPort"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与南向</a:t>
            </a:r>
            <a:r>
              <a:rPr lang="en-US" altLang="zh-CN"/>
              <a:t>GRPC</a:t>
            </a:r>
            <a: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通过</a:t>
            </a:r>
            <a:r>
              <a:rPr lang="en-US" altLang="zh-CN"/>
              <a:t>PortID</a:t>
            </a:r>
            <a:r>
              <a:t>获取</a:t>
            </a:r>
            <a:r>
              <a:rPr lang="en-US" altLang="zh-CN"/>
              <a:t>Port</a:t>
            </a:r>
            <a:r>
              <a:t>信息</a:t>
            </a:r>
          </a:p>
          <a:p>
            <a:r>
              <a:t>通过某</a:t>
            </a:r>
            <a:r>
              <a:rPr lang="en-US" altLang="zh-CN"/>
              <a:t>IP</a:t>
            </a:r>
            <a:r>
              <a:t>获取其对应的</a:t>
            </a:r>
            <a:r>
              <a:rPr lang="en-US" altLang="zh-CN"/>
              <a:t>Port</a:t>
            </a:r>
            <a:r>
              <a:t>信息</a:t>
            </a:r>
          </a:p>
          <a:p>
            <a:r>
              <a:t>心跳信息，用于判断该</a:t>
            </a:r>
            <a:r>
              <a:rPr lang="en-US" altLang="zh-CN"/>
              <a:t>Chassis</a:t>
            </a:r>
            <a:r>
              <a:t>上下线状态</a:t>
            </a:r>
          </a:p>
          <a:p>
            <a:r>
              <a:t>端口上下线消息，用于得到</a:t>
            </a:r>
            <a:r>
              <a:rPr lang="en-US" altLang="zh-CN"/>
              <a:t>Port</a:t>
            </a:r>
            <a:r>
              <a:t>对应的</a:t>
            </a:r>
            <a:r>
              <a:rPr lang="en-US" altLang="zh-CN"/>
              <a:t>OVS Interface</a:t>
            </a:r>
            <a:r>
              <a:t>是否创建</a:t>
            </a:r>
            <a:r>
              <a:rPr lang="en-US" altLang="zh-CN"/>
              <a:t>/</a:t>
            </a:r>
            <a:r>
              <a:t>删除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CIDR</a:t>
            </a:r>
            <a:r>
              <a:t>、</a:t>
            </a:r>
            <a:r>
              <a:rPr lang="en-US" altLang="zh-CN"/>
              <a:t>IP</a:t>
            </a:r>
            <a: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Zone</a:t>
            </a:r>
            <a:r>
              <a:t>、</a:t>
            </a:r>
            <a:r>
              <a:rPr lang="en-US" altLang="zh-CN"/>
              <a:t>CIDR </a:t>
            </a:r>
            <a:r>
              <a:t>一对多</a:t>
            </a:r>
          </a:p>
          <a:p>
            <a:pPr lvl="1"/>
            <a:r>
              <a:rPr>
                <a:sym typeface="+mn-ea"/>
              </a:rPr>
              <a:t>通过</a:t>
            </a:r>
            <a:r>
              <a:rPr lang="en-US" altLang="zh-CN">
                <a:sym typeface="+mn-ea"/>
              </a:rPr>
              <a:t>CreateCidrIpPool</a:t>
            </a:r>
            <a:r>
              <a:rPr>
                <a:sym typeface="+mn-ea"/>
              </a:rPr>
              <a:t>接口设置</a:t>
            </a:r>
            <a:r>
              <a:rPr lang="en-US" altLang="zh-CN">
                <a:sym typeface="+mn-ea"/>
              </a:rPr>
              <a:t>CIDR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校验</a:t>
            </a:r>
            <a:r>
              <a:rPr lang="en-US" altLang="zh-CN">
                <a:sym typeface="+mn-ea"/>
              </a:rPr>
              <a:t>CIDR</a:t>
            </a:r>
            <a:r>
              <a:rPr>
                <a:sym typeface="+mn-ea"/>
              </a:rPr>
              <a:t>没有被复用、重叠</a:t>
            </a:r>
            <a:endParaRPr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CIDR Mask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8~24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SubCIDR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一对多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SubCIDR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子网段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</a:t>
            </a:r>
            <a:r>
              <a:rPr lang="en-US" altLang="zh-CN">
                <a:sym typeface="+mn-ea"/>
              </a:rPr>
              <a:t>CutSubCidrIp</a:t>
            </a:r>
            <a:r>
              <a:rPr>
                <a:sym typeface="+mn-ea"/>
              </a:rPr>
              <a:t>接口切分</a:t>
            </a:r>
            <a:r>
              <a:rPr lang="en-US" altLang="zh-CN">
                <a:sym typeface="+mn-ea"/>
              </a:rPr>
              <a:t>CIDR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校验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SubCIDR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子段，且无复用、重叠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SubCIDR Mask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16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~30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是网络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，最后一个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是广播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，默认第一个主机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是网关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SubCIDR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一对多关系，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全局唯一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PP_MARK_KEY" val="ba8e7574-b6ce-419f-8df6-5e3bac7dbdc7"/>
  <p:tag name="COMMONDATA" val="eyJoZGlkIjoiZTY1M2U2YTI0YWEwZTUyOWJhNjM5M2E4MmE3MjQ5Z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7082</Words>
  <Application>WPS 演示</Application>
  <PresentationFormat>宽屏</PresentationFormat>
  <Paragraphs>866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自研SDN控制器设计</vt:lpstr>
      <vt:lpstr>控制器框架</vt:lpstr>
      <vt:lpstr>资源关系图</vt:lpstr>
      <vt:lpstr>规格描述</vt:lpstr>
      <vt:lpstr>Key设计</vt:lpstr>
      <vt:lpstr>资源规划API调用步骤</vt:lpstr>
      <vt:lpstr>用户子网API调用步骤</vt:lpstr>
      <vt:lpstr>与南向GRPC接口</vt:lpstr>
      <vt:lpstr>CIDR、IP设计</vt:lpstr>
      <vt:lpstr>端口MAC生成规则</vt:lpstr>
      <vt:lpstr>Zone、Subnet规格</vt:lpstr>
      <vt:lpstr>创建子网设计</vt:lpstr>
      <vt:lpstr>子网互通</vt:lpstr>
      <vt:lpstr>控制器框架</vt:lpstr>
      <vt:lpstr>Overlay边缘网关设计</vt:lpstr>
      <vt:lpstr>物理网关设备操作流程</vt:lpstr>
      <vt:lpstr>网关流程泳道图</vt:lpstr>
      <vt:lpstr>硬件边缘网关</vt:lpstr>
      <vt:lpstr>x86流程接口</vt:lpstr>
      <vt:lpstr>Port设计</vt:lpstr>
      <vt:lpstr>PowerPoint 演示文稿</vt:lpstr>
      <vt:lpstr>CCN设计</vt:lpstr>
      <vt:lpstr>CCN设计</vt:lpstr>
      <vt:lpstr>Active-Active设计</vt:lpstr>
      <vt:lpstr>南向数据设计</vt:lpstr>
      <vt:lpstr>南向数据设计</vt:lpstr>
      <vt:lpstr>南北向表转换</vt:lpstr>
      <vt:lpstr>分层架构</vt:lpstr>
      <vt:lpstr>涉及多kv提交操作</vt:lpstr>
      <vt:lpstr>涉及多kv提交操作</vt:lpstr>
      <vt:lpstr>涉及多kv提交操作 </vt:lpstr>
      <vt:lpstr>涉及多kv提交操作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沈建</cp:lastModifiedBy>
  <cp:revision>199</cp:revision>
  <dcterms:created xsi:type="dcterms:W3CDTF">2020-07-01T09:28:00Z</dcterms:created>
  <dcterms:modified xsi:type="dcterms:W3CDTF">2023-05-04T09:41:55Z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4E3900743F624D5D9AA2344CB56F1224_12</vt:lpwstr>
  </property>
</Properties>
</file>