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529" r:id="rId5"/>
    <p:sldId id="530" r:id="rId6"/>
  </p:sldIdLst>
  <p:sldSz cx="12192000" cy="6858000"/>
  <p:notesSz cx="7103745" cy="10234295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1055" y="1890395"/>
            <a:ext cx="5017135" cy="412623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姓名：李梦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履历： 珠峰培训前端讲师</a:t>
            </a: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原凤凰网新闻客户端前端开发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近</a:t>
            </a:r>
            <a:r>
              <a:rPr 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7</a:t>
            </a: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年互联网开发经验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" y="175895"/>
            <a:ext cx="12080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花瓣网布局实战</a:t>
            </a:r>
            <a:endParaRPr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8190" y="1713230"/>
            <a:ext cx="3136900" cy="3555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2159635"/>
            <a:ext cx="2662555" cy="2662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70280"/>
            <a:ext cx="10515600" cy="578866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VScode   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1.</a:t>
            </a:r>
            <a:r>
              <a:rPr lang="zh-CN" altLang="en-US"/>
              <a:t>插件一</a:t>
            </a:r>
            <a:r>
              <a:rPr lang="en-US" altLang="zh-CN"/>
              <a:t>:  </a:t>
            </a:r>
            <a:r>
              <a:rPr lang="zh-CN" altLang="en-US"/>
              <a:t>汉化    </a:t>
            </a:r>
            <a:r>
              <a:rPr lang="en-US" altLang="zh-CN"/>
              <a:t>chinese     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插件二</a:t>
            </a:r>
            <a:r>
              <a:rPr lang="en-US" altLang="zh-CN"/>
              <a:t>:  </a:t>
            </a:r>
            <a:r>
              <a:rPr lang="zh-CN" altLang="en-US"/>
              <a:t>预览网页效果，在浏览器中运行效果 </a:t>
            </a:r>
            <a:r>
              <a:rPr lang="zh-CN" altLang="en-US"/>
              <a:t> </a:t>
            </a:r>
            <a:r>
              <a:rPr lang="en-US" altLang="zh-CN"/>
              <a:t>open  in brower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3.</a:t>
            </a:r>
            <a:r>
              <a:rPr lang="zh-CN" altLang="en-US"/>
              <a:t>简单配置</a:t>
            </a:r>
            <a:r>
              <a:rPr lang="en-US" altLang="zh-CN"/>
              <a:t>:  </a:t>
            </a:r>
            <a:r>
              <a:rPr lang="zh-CN" altLang="en-US"/>
              <a:t>设置  </a:t>
            </a:r>
            <a:r>
              <a:rPr lang="en-US" altLang="zh-CN"/>
              <a:t>- </a:t>
            </a:r>
            <a:r>
              <a:rPr lang="zh-CN" altLang="en-US"/>
              <a:t>常用设置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</a:t>
            </a:r>
            <a:r>
              <a:rPr lang="zh-CN" altLang="en-US"/>
              <a:t>自动保存  </a:t>
            </a:r>
            <a:r>
              <a:rPr lang="en-US" altLang="zh-CN"/>
              <a:t>Auto save  off </a:t>
            </a:r>
            <a:r>
              <a:rPr lang="zh-CN" altLang="en-US"/>
              <a:t>修改 </a:t>
            </a:r>
            <a:r>
              <a:rPr lang="en-US" altLang="zh-CN"/>
              <a:t>afterDelay  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</a:t>
            </a:r>
            <a:r>
              <a:rPr lang="zh-CN" altLang="en-US"/>
              <a:t>字体大小  </a:t>
            </a:r>
            <a:r>
              <a:rPr lang="en-US" altLang="zh-CN"/>
              <a:t>Font Size      Word Wrap  </a:t>
            </a:r>
            <a:r>
              <a:rPr lang="zh-CN" altLang="en-US"/>
              <a:t>控制折行</a:t>
            </a:r>
            <a:r>
              <a:rPr lang="en-US" altLang="zh-CN"/>
              <a:t>off </a:t>
            </a:r>
            <a:r>
              <a:rPr lang="zh-CN" altLang="en-US"/>
              <a:t>修改为 </a:t>
            </a:r>
            <a:r>
              <a:rPr lang="en-US" altLang="zh-CN"/>
              <a:t>on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 </a:t>
            </a:r>
            <a:r>
              <a:rPr lang="zh-CN" altLang="en-US"/>
              <a:t>皮肤  设置 </a:t>
            </a:r>
            <a:r>
              <a:rPr lang="en-US" altLang="zh-CN"/>
              <a:t>- </a:t>
            </a:r>
            <a:r>
              <a:rPr lang="zh-CN" altLang="en-US"/>
              <a:t>颜色主题</a:t>
            </a:r>
            <a:r>
              <a:rPr lang="en-US" altLang="zh-CN"/>
              <a:t>-</a:t>
            </a:r>
            <a:r>
              <a:rPr lang="zh-CN" altLang="en-US"/>
              <a:t>选择自己喜欢的颜色皮肤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Vscode </a:t>
            </a:r>
            <a:r>
              <a:rPr lang="zh-CN" altLang="en-US">
                <a:sym typeface="+mn-ea"/>
              </a:rPr>
              <a:t>打开一个文件夹 </a:t>
            </a:r>
            <a:r>
              <a:rPr lang="en-US" altLang="zh-CN">
                <a:sym typeface="+mn-ea"/>
              </a:rPr>
              <a:t>- &gt; </a:t>
            </a:r>
            <a:r>
              <a:rPr lang="zh-CN" altLang="en-US">
                <a:sym typeface="+mn-ea"/>
              </a:rPr>
              <a:t>打开电脑中的一个文件夹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课件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新建一个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页面    后缀 </a:t>
            </a:r>
            <a:r>
              <a:rPr lang="en-US" altLang="zh-CN">
                <a:sym typeface="+mn-ea"/>
              </a:rPr>
              <a:t>xxx.html     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!(</a:t>
            </a:r>
            <a:r>
              <a:rPr lang="zh-CN" altLang="en-US">
                <a:sym typeface="+mn-ea"/>
              </a:rPr>
              <a:t>英文输入法</a:t>
            </a:r>
            <a:r>
              <a:rPr lang="en-US" altLang="zh-CN">
                <a:sym typeface="+mn-ea"/>
              </a:rPr>
              <a:t>)  tab  </a:t>
            </a:r>
            <a:r>
              <a:rPr lang="zh-CN" altLang="en-US">
                <a:sym typeface="+mn-ea"/>
              </a:rPr>
              <a:t>自动网页的基本结构：  页卡 </a:t>
            </a:r>
            <a:r>
              <a:rPr lang="en-US" altLang="zh-CN">
                <a:sym typeface="+mn-ea"/>
              </a:rPr>
              <a:t>+  </a:t>
            </a:r>
            <a:r>
              <a:rPr lang="zh-CN" altLang="en-US">
                <a:sym typeface="+mn-ea"/>
              </a:rPr>
              <a:t>窗口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注释</a:t>
            </a:r>
            <a:r>
              <a:rPr lang="en-US" altLang="zh-CN"/>
              <a:t>: </a:t>
            </a:r>
            <a:r>
              <a:rPr lang="zh-CN" altLang="en-US"/>
              <a:t>为了方便我们阅读，但是没有被浏览器解析  </a:t>
            </a:r>
            <a:r>
              <a:rPr lang="en-US" altLang="zh-CN"/>
              <a:t>ctrl + /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微软雅黑 Light</vt:lpstr>
      <vt:lpstr>楷体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98487</cp:lastModifiedBy>
  <cp:revision>2839</cp:revision>
  <dcterms:created xsi:type="dcterms:W3CDTF">2016-10-27T05:16:00Z</dcterms:created>
  <dcterms:modified xsi:type="dcterms:W3CDTF">2019-12-16T11:31:36Z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