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7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8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9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0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1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22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3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4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5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6.xml" ContentType="application/vnd.openxmlformats-officedocument.theme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7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28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30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1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2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3.xml" ContentType="application/vnd.openxmlformats-officedocument.theme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34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theme/theme35.xml" ContentType="application/vnd.openxmlformats-officedocument.theme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theme/theme36.xml" ContentType="application/vnd.openxmlformats-officedocument.theme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37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theme/theme38.xml" ContentType="application/vnd.openxmlformats-officedocument.theme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theme/theme39.xml" ContentType="application/vnd.openxmlformats-officedocument.theme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theme/theme40.xml" ContentType="application/vnd.openxmlformats-officedocument.theme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theme/theme41.xml" ContentType="application/vnd.openxmlformats-officedocument.theme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theme/theme42.xml" ContentType="application/vnd.openxmlformats-officedocument.theme+xml"/>
  <Override PartName="/ppt/theme/theme4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  <p:sldMasterId id="2147483720" r:id="rId2"/>
    <p:sldMasterId id="2147483732" r:id="rId3"/>
    <p:sldMasterId id="2147483744" r:id="rId4"/>
    <p:sldMasterId id="2147483756" r:id="rId5"/>
    <p:sldMasterId id="2147483768" r:id="rId6"/>
    <p:sldMasterId id="2147483780" r:id="rId7"/>
    <p:sldMasterId id="2147483792" r:id="rId8"/>
    <p:sldMasterId id="2147483804" r:id="rId9"/>
    <p:sldMasterId id="2147483816" r:id="rId10"/>
    <p:sldMasterId id="2147483828" r:id="rId11"/>
    <p:sldMasterId id="2147483840" r:id="rId12"/>
    <p:sldMasterId id="2147483852" r:id="rId13"/>
    <p:sldMasterId id="2147483864" r:id="rId14"/>
    <p:sldMasterId id="2147483876" r:id="rId15"/>
    <p:sldMasterId id="2147483888" r:id="rId16"/>
    <p:sldMasterId id="2147483900" r:id="rId17"/>
    <p:sldMasterId id="2147483912" r:id="rId18"/>
    <p:sldMasterId id="2147483924" r:id="rId19"/>
    <p:sldMasterId id="2147483936" r:id="rId20"/>
    <p:sldMasterId id="2147483948" r:id="rId21"/>
    <p:sldMasterId id="2147483960" r:id="rId22"/>
    <p:sldMasterId id="2147483972" r:id="rId23"/>
    <p:sldMasterId id="2147483984" r:id="rId24"/>
    <p:sldMasterId id="2147483996" r:id="rId25"/>
    <p:sldMasterId id="2147484008" r:id="rId26"/>
    <p:sldMasterId id="2147484020" r:id="rId27"/>
    <p:sldMasterId id="2147484032" r:id="rId28"/>
    <p:sldMasterId id="2147484044" r:id="rId29"/>
    <p:sldMasterId id="2147484056" r:id="rId30"/>
    <p:sldMasterId id="2147484068" r:id="rId31"/>
    <p:sldMasterId id="2147484080" r:id="rId32"/>
    <p:sldMasterId id="2147484092" r:id="rId33"/>
    <p:sldMasterId id="2147484104" r:id="rId34"/>
    <p:sldMasterId id="2147484116" r:id="rId35"/>
    <p:sldMasterId id="2147484128" r:id="rId36"/>
    <p:sldMasterId id="2147484140" r:id="rId37"/>
    <p:sldMasterId id="2147484152" r:id="rId38"/>
    <p:sldMasterId id="2147484164" r:id="rId39"/>
    <p:sldMasterId id="2147484176" r:id="rId40"/>
    <p:sldMasterId id="2147484188" r:id="rId41"/>
    <p:sldMasterId id="2147484200" r:id="rId42"/>
  </p:sldMasterIdLst>
  <p:notesMasterIdLst>
    <p:notesMasterId r:id="rId47"/>
  </p:notesMasterIdLst>
  <p:sldIdLst>
    <p:sldId id="256" r:id="rId43"/>
    <p:sldId id="293" r:id="rId44"/>
    <p:sldId id="294" r:id="rId45"/>
    <p:sldId id="303" r:id="rId4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685800" eaLnBrk="0" fontAlgn="base" hangingPunct="0">
      <a:spcBef>
        <a:spcPts val="0"/>
      </a:spcBef>
      <a:spcAft>
        <a:spcPts val="0"/>
      </a:spcAft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1pPr>
    <a:lvl2pPr marL="342900" indent="0" algn="l" defTabSz="685800" eaLnBrk="0" fontAlgn="base" hangingPunct="0">
      <a:spcBef>
        <a:spcPts val="0"/>
      </a:spcBef>
      <a:spcAft>
        <a:spcPts val="0"/>
      </a:spcAft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2pPr>
    <a:lvl3pPr marL="685800" indent="0" algn="l" defTabSz="685800" eaLnBrk="0" fontAlgn="base" hangingPunct="0">
      <a:spcBef>
        <a:spcPts val="0"/>
      </a:spcBef>
      <a:spcAft>
        <a:spcPts val="0"/>
      </a:spcAft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3pPr>
    <a:lvl4pPr marL="1028700" indent="0" algn="l" defTabSz="685800" eaLnBrk="0" fontAlgn="base" hangingPunct="0">
      <a:spcBef>
        <a:spcPts val="0"/>
      </a:spcBef>
      <a:spcAft>
        <a:spcPts val="0"/>
      </a:spcAft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4pPr>
    <a:lvl5pPr marL="1371600" indent="0" algn="l" defTabSz="685800" eaLnBrk="0" fontAlgn="base" hangingPunct="0">
      <a:spcBef>
        <a:spcPts val="0"/>
      </a:spcBef>
      <a:spcAft>
        <a:spcPts val="0"/>
      </a:spcAft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5pPr>
    <a:lvl6pPr marL="1714500" indent="0" algn="l" defTabSz="685800" eaLnBrk="1" fontAlgn="auto" latinLnBrk="0" hangingPunct="1"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6pPr>
    <a:lvl7pPr marL="2057400" indent="0" algn="l" defTabSz="685800" eaLnBrk="1" fontAlgn="auto" latinLnBrk="0" hangingPunct="1"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7pPr>
    <a:lvl8pPr marL="2400300" indent="0" algn="l" defTabSz="685800" eaLnBrk="1" fontAlgn="auto" latinLnBrk="0" hangingPunct="1"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8pPr>
    <a:lvl9pPr marL="2400300" indent="0" algn="l" defTabSz="685800" eaLnBrk="1" fontAlgn="auto" latinLnBrk="0" hangingPunct="1">
      <a:buNone/>
      <a:defRPr sz="1400" kern="1200">
        <a:solidFill>
          <a:schemeClr val="tx1"/>
        </a:solidFill>
        <a:latin typeface="Arial" charset="0"/>
        <a:ea typeface="黑体" pitchFamily="49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050"/>
    <a:srgbClr val="FF66FF"/>
    <a:srgbClr val="FF9999"/>
    <a:srgbClr val="FFFF00"/>
    <a:srgbClr val="2B8395"/>
    <a:srgbClr val="BAD43B"/>
    <a:srgbClr val="BBDC44"/>
    <a:srgbClr val="C1CD5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9" autoAdjust="0"/>
    <p:restoredTop sz="99500" autoAdjust="0"/>
  </p:normalViewPr>
  <p:slideViewPr>
    <p:cSldViewPr snapToGrid="0">
      <p:cViewPr varScale="1">
        <p:scale>
          <a:sx n="127" d="100"/>
          <a:sy n="127" d="100"/>
        </p:scale>
        <p:origin x="31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 eaLnBrk="1" hangingPunct="1"/>
              <a:t>‹#›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CAD2D6BD-DE1B-4B5F-8B41-2702339687B9}" type="datetime1">
              <a:rPr lang="zh-CN" altLang="en-US" sz="1200">
                <a:latin typeface="Calibri" charset="0"/>
                <a:ea typeface="宋体" charset="0"/>
                <a:cs typeface="Calibri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85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85800" fontAlgn="base" hangingPunct="1">
      <a:spcBef>
        <a:spcPct val="30000"/>
      </a:spcBef>
      <a:spcAft>
        <a:spcPts val="0"/>
      </a:spcAft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1pPr>
    <a:lvl2pPr marL="342900" indent="0" algn="l" defTabSz="685800" fontAlgn="base" hangingPunct="1">
      <a:spcBef>
        <a:spcPct val="30000"/>
      </a:spcBef>
      <a:spcAft>
        <a:spcPts val="0"/>
      </a:spcAft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2pPr>
    <a:lvl3pPr marL="685800" indent="0" algn="l" defTabSz="685800" fontAlgn="base" hangingPunct="1">
      <a:spcBef>
        <a:spcPct val="30000"/>
      </a:spcBef>
      <a:spcAft>
        <a:spcPts val="0"/>
      </a:spcAft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3pPr>
    <a:lvl4pPr marL="1028700" indent="0" algn="l" defTabSz="685800" fontAlgn="base" hangingPunct="1">
      <a:spcBef>
        <a:spcPct val="30000"/>
      </a:spcBef>
      <a:spcAft>
        <a:spcPts val="0"/>
      </a:spcAft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4pPr>
    <a:lvl5pPr marL="1371600" indent="0" algn="l" defTabSz="685800" fontAlgn="base" hangingPunct="1">
      <a:spcBef>
        <a:spcPct val="30000"/>
      </a:spcBef>
      <a:spcAft>
        <a:spcPts val="0"/>
      </a:spcAft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5pPr>
    <a:lvl6pPr marL="1714500" indent="0" algn="l" defTabSz="685800" eaLnBrk="1" fontAlgn="auto" latinLnBrk="0" hangingPunct="1"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057400" indent="0" algn="l" defTabSz="685800" eaLnBrk="1" fontAlgn="auto" latinLnBrk="0" hangingPunct="1"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2400300" indent="0" algn="l" defTabSz="685800" eaLnBrk="1" fontAlgn="auto" latinLnBrk="0" hangingPunct="1"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2400300" indent="0" algn="l" defTabSz="685800" eaLnBrk="1" fontAlgn="auto" latinLnBrk="0" hangingPunct="1">
      <a:buNone/>
      <a:defRPr sz="900" kern="120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pPr algn="r" eaLnBrk="1" hangingPunct="1"/>
              <a:t>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4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70878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5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4" y="205995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5CE7-F4D2-4EB3-BE34-EEA842064EE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27FB288-3482-48DD-B399-69542F2E31B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74540"/>
      </p:ext>
    </p:extLst>
  </p:cSld>
  <p:clrMapOvr>
    <a:masterClrMapping/>
  </p:clrMapOvr>
  <p:transition spd="slow">
    <p:pull dir="r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86F7-C170-4DC8-9436-78FF36A09AE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0535A42-A314-447E-8E21-DF29A0430D8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112173"/>
      </p:ext>
    </p:extLst>
  </p:cSld>
  <p:clrMapOvr>
    <a:masterClrMapping/>
  </p:clrMapOvr>
  <p:transition spd="slow">
    <p:pull dir="r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9BECF-DF22-4675-8B2B-DEC5E163F19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6014213-54EF-4470-BEF0-BBA9FF35956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813056"/>
      </p:ext>
    </p:extLst>
  </p:cSld>
  <p:clrMapOvr>
    <a:masterClrMapping/>
  </p:clrMapOvr>
  <p:transition spd="slow">
    <p:pull dir="r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3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406D1-BC70-44A6-BE50-8B8AA28336C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3410136-C889-4460-BCB2-2FA7A78578E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724147"/>
      </p:ext>
    </p:extLst>
  </p:cSld>
  <p:clrMapOvr>
    <a:masterClrMapping/>
  </p:clrMapOvr>
  <p:transition spd="slow">
    <p:pull dir="r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FC51-7F7D-4D34-93E2-DC55CC2D0E0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3483A2E-285A-4CF0-A110-2D8370A89F6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245451"/>
      </p:ext>
    </p:extLst>
  </p:cSld>
  <p:clrMapOvr>
    <a:masterClrMapping/>
  </p:clrMapOvr>
  <p:transition spd="slow">
    <p:pull dir="r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8FDC7-CC4B-4C09-B66B-C64A32E5FFD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A729DDC-A380-41E7-A1BD-18CA5A00A04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70820"/>
      </p:ext>
    </p:extLst>
  </p:cSld>
  <p:clrMapOvr>
    <a:masterClrMapping/>
  </p:clrMapOvr>
  <p:transition spd="slow">
    <p:pull dir="r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46FD-F573-4931-8145-492C555251A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7E5A50E-03C6-4545-8681-F3701157EAC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482872"/>
      </p:ext>
    </p:extLst>
  </p:cSld>
  <p:clrMapOvr>
    <a:masterClrMapping/>
  </p:clrMapOvr>
  <p:transition spd="slow">
    <p:pull dir="r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0EFE7-0723-4C9F-9D4E-F8373A63E6B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E58B74C-B1BA-4275-B129-EE2E99DDC4D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283997"/>
      </p:ext>
    </p:extLst>
  </p:cSld>
  <p:clrMapOvr>
    <a:masterClrMapping/>
  </p:clrMapOvr>
  <p:transition spd="slow">
    <p:pull dir="r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6A779-F3C1-4F4E-9778-F6CC99714FD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032873C-A609-4747-9BE7-4D2EB195C08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143974"/>
      </p:ext>
    </p:extLst>
  </p:cSld>
  <p:clrMapOvr>
    <a:masterClrMapping/>
  </p:clrMapOvr>
  <p:transition spd="slow">
    <p:pull dir="r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7B869-EFEA-407A-B785-FB7700B48A5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9C0A58F-1E2F-41E0-8DFE-52A52A2796F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484087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40" y="1059659"/>
            <a:ext cx="1622425" cy="2483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08177" y="1059659"/>
            <a:ext cx="4716463" cy="2483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571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BCF49-2178-4829-A7D8-BBFFF9E55B5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F9AC57D-65AB-4785-B2BB-E648822F385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784203"/>
      </p:ext>
    </p:extLst>
  </p:cSld>
  <p:clrMapOvr>
    <a:masterClrMapping/>
  </p:clrMapOvr>
  <p:transition spd="slow">
    <p:pull dir="r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5" y="20599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B0384-16D1-4F67-B9B0-BB307EDA6E0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EBCB0DB-9111-4217-957E-DDC7A0CD215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10964"/>
      </p:ext>
    </p:extLst>
  </p:cSld>
  <p:clrMapOvr>
    <a:masterClrMapping/>
  </p:clrMapOvr>
  <p:transition spd="slow">
    <p:pull dir="r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12DD-3F9E-45F5-BAC2-C295FD2AABF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DC3C8C4-E774-4463-B1B8-55DDD26B042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259320"/>
      </p:ext>
    </p:extLst>
  </p:cSld>
  <p:clrMapOvr>
    <a:masterClrMapping/>
  </p:clrMapOvr>
  <p:transition spd="slow">
    <p:pull dir="r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978E-35B1-40F4-8ACD-DCF5E6B4171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7CC438B-6533-418D-AD26-C0F19F63ABA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345539"/>
      </p:ext>
    </p:extLst>
  </p:cSld>
  <p:clrMapOvr>
    <a:masterClrMapping/>
  </p:clrMapOvr>
  <p:transition spd="slow">
    <p:pull dir="r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26252-FBE4-44F4-9C1D-EE7C55D141A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400C89B-8E92-4AE0-BDD8-6825D39E96C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465188"/>
      </p:ext>
    </p:extLst>
  </p:cSld>
  <p:clrMapOvr>
    <a:masterClrMapping/>
  </p:clrMapOvr>
  <p:transition spd="slow">
    <p:pull dir="ru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4487A-9DA1-485B-B584-6C73485F2DB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B87D9A6-78F0-4111-99DE-2D74470DE51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171371"/>
      </p:ext>
    </p:extLst>
  </p:cSld>
  <p:clrMapOvr>
    <a:masterClrMapping/>
  </p:clrMapOvr>
  <p:transition spd="slow">
    <p:pull dir="ru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4CEB-6FD4-45AA-9CB4-06D56B71AD2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B06B509-7227-4EFA-88DF-68AEC7524E1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17123"/>
      </p:ext>
    </p:extLst>
  </p:cSld>
  <p:clrMapOvr>
    <a:masterClrMapping/>
  </p:clrMapOvr>
  <p:transition spd="slow">
    <p:pull dir="ru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EE61E-D202-465D-BE13-C671632860C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B5D71BC-F53E-4F23-A3E3-A79EC1D854D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94489"/>
      </p:ext>
    </p:extLst>
  </p:cSld>
  <p:clrMapOvr>
    <a:masterClrMapping/>
  </p:clrMapOvr>
  <p:transition spd="slow">
    <p:pull dir="ru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BA10-5E2A-495A-9CF8-4036D382B69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7BF718E-67A7-49FF-993D-BC36512219D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413439"/>
      </p:ext>
    </p:extLst>
  </p:cSld>
  <p:clrMapOvr>
    <a:masterClrMapping/>
  </p:clrMapOvr>
  <p:transition spd="slow">
    <p:pull dir="r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6CBE-CF9E-456E-8994-9E4B28B4C0D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653FC20-8914-4ED3-BB9B-72203ADE942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57007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19114" y="205980"/>
            <a:ext cx="8156575" cy="43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3713" y="4752975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7DAE1E-1B20-420A-8DD9-E502B1B8A9C9}" type="datetime1">
              <a:rPr lang="zh-CN" altLang="en-US"/>
              <a:pPr/>
              <a:t>2017/8/7</a:t>
            </a:fld>
            <a:endParaRPr lang="en-US" altLang="zh-CN"/>
          </a:p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60725" y="4751785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注意保密.请勿传播和复制.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51785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8988C2F8-22E8-443C-BF0D-DF7DE4965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26497"/>
      </p:ext>
    </p:extLst>
  </p:cSld>
  <p:clrMapOvr>
    <a:masterClrMapping/>
  </p:clrMapOvr>
  <p:transition spd="slow">
    <p:pull dir="r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DAED3-EE4E-4C49-92E7-0D605022FB2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1214DBB-88D0-4C9D-9908-3A4BB50A6D9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877516"/>
      </p:ext>
    </p:extLst>
  </p:cSld>
  <p:clrMapOvr>
    <a:masterClrMapping/>
  </p:clrMapOvr>
  <p:transition spd="slow">
    <p:pull dir="ru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ADCB-9BA3-44D6-B455-DF5DF1F4673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B5A30E7-796D-4770-A9D4-1A56D66CA4C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946457"/>
      </p:ext>
    </p:extLst>
  </p:cSld>
  <p:clrMapOvr>
    <a:masterClrMapping/>
  </p:clrMapOvr>
  <p:transition spd="slow">
    <p:pull dir="ru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8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6" y="205998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5FBA1-6D4A-421A-950D-676FCB027B8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4C5813F-5675-4D83-A14D-DB3BB531974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745550"/>
      </p:ext>
    </p:extLst>
  </p:cSld>
  <p:clrMapOvr>
    <a:masterClrMapping/>
  </p:clrMapOvr>
  <p:transition spd="slow">
    <p:pull dir="r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37881-4ED5-48DA-A2BA-2619E908C05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BB17596-06CA-498C-9E4F-8E0D4FA4BE7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014546"/>
      </p:ext>
    </p:extLst>
  </p:cSld>
  <p:clrMapOvr>
    <a:masterClrMapping/>
  </p:clrMapOvr>
  <p:transition spd="slow">
    <p:pull dir="r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40365-ABA6-4059-860F-81A3FD1BEC8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10C89EB-FD57-4C4A-B38D-6F2A6701CF4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91183"/>
      </p:ext>
    </p:extLst>
  </p:cSld>
  <p:clrMapOvr>
    <a:masterClrMapping/>
  </p:clrMapOvr>
  <p:transition spd="slow">
    <p:pull dir="r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73211-C828-4138-B3B1-A4A0EF69F80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9022EE9-0A2C-4773-8CBD-61134ABD61F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53987"/>
      </p:ext>
    </p:extLst>
  </p:cSld>
  <p:clrMapOvr>
    <a:masterClrMapping/>
  </p:clrMapOvr>
  <p:transition spd="slow">
    <p:pull dir="r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3598-457F-44E5-AFC7-2DB9D4F4BEB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7F0247F-BD61-43E3-82B9-034B4A91CD8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060904"/>
      </p:ext>
    </p:extLst>
  </p:cSld>
  <p:clrMapOvr>
    <a:masterClrMapping/>
  </p:clrMapOvr>
  <p:transition spd="slow">
    <p:pull dir="r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DD71-6D1E-4404-8B76-24CC9F2CD88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8772B04-54A4-4C78-AEE5-8B120E4ACCC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967242"/>
      </p:ext>
    </p:extLst>
  </p:cSld>
  <p:clrMapOvr>
    <a:masterClrMapping/>
  </p:clrMapOvr>
  <p:transition spd="slow">
    <p:pull dir="r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4B27C-C35D-4F05-A7A3-EBB570DF64B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3C98059-789C-4315-AE97-3C1AA992119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398406"/>
      </p:ext>
    </p:extLst>
  </p:cSld>
  <p:clrMapOvr>
    <a:masterClrMapping/>
  </p:clrMapOvr>
  <p:transition spd="slow">
    <p:pull dir="r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94E2B-1076-4F22-BC50-DC5CC271A3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2E39598-BF0D-4563-B1A7-6FDB46C5F92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830358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62C5-D622-4E92-B153-420B4A8E0CF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3478E50-284E-4D95-89A8-A9156AD6BAF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269526"/>
      </p:ext>
    </p:extLst>
  </p:cSld>
  <p:clrMapOvr>
    <a:masterClrMapping/>
  </p:clrMapOvr>
  <p:transition spd="slow">
    <p:pull dir="r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8897-DCB1-47B6-A61A-E70AC872E85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322564-4181-4A73-B8B6-D1470FCDCF3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395367"/>
      </p:ext>
    </p:extLst>
  </p:cSld>
  <p:clrMapOvr>
    <a:masterClrMapping/>
  </p:clrMapOvr>
  <p:transition spd="slow">
    <p:pull dir="r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2B63-C722-429C-8DA7-2D86A74701B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3EB56DF-54B4-41C1-8F2D-C3370F6486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01409"/>
      </p:ext>
    </p:extLst>
  </p:cSld>
  <p:clrMapOvr>
    <a:masterClrMapping/>
  </p:clrMapOvr>
  <p:transition spd="slow">
    <p:pull dir="r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14A46-C46E-4655-A203-DCE185CE40F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B8DEA69-3305-4C7C-B2F1-EAED19360DD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353956"/>
      </p:ext>
    </p:extLst>
  </p:cSld>
  <p:clrMapOvr>
    <a:masterClrMapping/>
  </p:clrMapOvr>
  <p:transition spd="slow">
    <p:pull dir="ru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7" y="20599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A83F-4A94-4F5B-871C-63D717D8212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9668CE4-6552-4AE5-96B1-867E60D4572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361392"/>
      </p:ext>
    </p:extLst>
  </p:cSld>
  <p:clrMapOvr>
    <a:masterClrMapping/>
  </p:clrMapOvr>
  <p:transition spd="slow">
    <p:pull dir="ru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49D0E-A727-4287-8A4A-9DC7F4FD7A3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EF14F40-A883-49FA-B7F7-6C2AE70AAFA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773593"/>
      </p:ext>
    </p:extLst>
  </p:cSld>
  <p:clrMapOvr>
    <a:masterClrMapping/>
  </p:clrMapOvr>
  <p:transition spd="slow">
    <p:pull dir="ru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B6E5C-A9F4-4B86-A31B-1AA2A0C1D33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46FA2D3-534F-4C77-A999-4450F9C2F68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93926"/>
      </p:ext>
    </p:extLst>
  </p:cSld>
  <p:clrMapOvr>
    <a:masterClrMapping/>
  </p:clrMapOvr>
  <p:transition spd="slow">
    <p:pull dir="ru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84D94-3EFC-46AE-BF00-D1E7855A225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40F67AE-2045-4465-B6E3-FEE1FAA41F7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688692"/>
      </p:ext>
    </p:extLst>
  </p:cSld>
  <p:clrMapOvr>
    <a:masterClrMapping/>
  </p:clrMapOvr>
  <p:transition spd="slow">
    <p:pull dir="ru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A84C4-AA49-439B-9B8C-2671B276E98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55F4D2C-EB61-4CA0-9A95-C4C38A2235D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452953"/>
      </p:ext>
    </p:extLst>
  </p:cSld>
  <p:clrMapOvr>
    <a:masterClrMapping/>
  </p:clrMapOvr>
  <p:transition spd="slow">
    <p:pull dir="ru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23899-18C3-49DD-88B2-4C1EB1458A3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3EE67A2-CE43-44C0-84A0-61416A069C0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143478"/>
      </p:ext>
    </p:extLst>
  </p:cSld>
  <p:clrMapOvr>
    <a:masterClrMapping/>
  </p:clrMapOvr>
  <p:transition spd="slow">
    <p:pull dir="ru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8E0D-E858-4CE3-A669-19F8AF81678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0C4A997-4E30-406C-B824-E5516AE7514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965775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B01A4-5B2F-4E48-9E22-942BA02857A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CCC9417-F488-4681-AA2A-530FDFF19AA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156003"/>
      </p:ext>
    </p:extLst>
  </p:cSld>
  <p:clrMapOvr>
    <a:masterClrMapping/>
  </p:clrMapOvr>
  <p:transition spd="slow">
    <p:pull dir="r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2A62-F4A9-42C4-99BE-5C7E63F5378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4BB039C-60F5-43A2-8DDE-C4F5CB32DD4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244533"/>
      </p:ext>
    </p:extLst>
  </p:cSld>
  <p:clrMapOvr>
    <a:masterClrMapping/>
  </p:clrMapOvr>
  <p:transition spd="slow">
    <p:pull dir="ru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E5A57-81A8-4FE9-85C4-70E7489A3D8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2E036FA-983C-45A4-B4FA-157419D9E29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557825"/>
      </p:ext>
    </p:extLst>
  </p:cSld>
  <p:clrMapOvr>
    <a:masterClrMapping/>
  </p:clrMapOvr>
  <p:transition spd="slow">
    <p:pull dir="r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6066C-649D-4AB1-A910-CE9B516F8F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972BBA9-5EE0-43CC-963F-16830EDDA9B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777580"/>
      </p:ext>
    </p:extLst>
  </p:cSld>
  <p:clrMapOvr>
    <a:masterClrMapping/>
  </p:clrMapOvr>
  <p:transition spd="slow">
    <p:pull dir="r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C550B-C39B-4861-9A04-951A22A683E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8030C6F-6998-4DF5-A0B7-13FAB67CADF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74437"/>
      </p:ext>
    </p:extLst>
  </p:cSld>
  <p:clrMapOvr>
    <a:masterClrMapping/>
  </p:clrMapOvr>
  <p:transition spd="slow">
    <p:pull dir="r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6001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8" y="206001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54C96-2F38-4BD2-9EAC-A412668004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5E5DED6-05C6-4EDC-86F1-34722BD0446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348545"/>
      </p:ext>
    </p:extLst>
  </p:cSld>
  <p:clrMapOvr>
    <a:masterClrMapping/>
  </p:clrMapOvr>
  <p:transition spd="slow">
    <p:pull dir="ru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B4B7-547F-4EF8-8225-CBECDBCD203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E1923C5-99C9-47B8-8B48-14DF2619E91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68723"/>
      </p:ext>
    </p:extLst>
  </p:cSld>
  <p:clrMapOvr>
    <a:masterClrMapping/>
  </p:clrMapOvr>
  <p:transition spd="slow">
    <p:pull dir="ru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2C859-AF1B-4C60-B8ED-BA20047EF60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901BCD7-65B5-426D-BC98-1B8D2540EE2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030346"/>
      </p:ext>
    </p:extLst>
  </p:cSld>
  <p:clrMapOvr>
    <a:masterClrMapping/>
  </p:clrMapOvr>
  <p:transition spd="slow">
    <p:pull dir="ru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7309-63FB-450F-8D2F-045A5F16D74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5E6F65E-54AB-4903-98BC-1127A336E7B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553445"/>
      </p:ext>
    </p:extLst>
  </p:cSld>
  <p:clrMapOvr>
    <a:masterClrMapping/>
  </p:clrMapOvr>
  <p:transition spd="slow">
    <p:pull dir="ru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70FA-36ED-4CD1-B858-CF846C2911C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FE70FD1-FC1F-44F4-832E-FA2E612E47A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23904"/>
      </p:ext>
    </p:extLst>
  </p:cSld>
  <p:clrMapOvr>
    <a:masterClrMapping/>
  </p:clrMapOvr>
  <p:transition spd="slow">
    <p:pull dir="ru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05617-874D-48F3-94FC-C2ECB2E5F85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FB54EB4-E6EF-497D-8E96-FE7C5B653B7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222390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7D0A1-1C05-4EEC-917C-62462096BE9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E9CC5FF-B1A1-458A-9688-28C3A16A581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627930"/>
      </p:ext>
    </p:extLst>
  </p:cSld>
  <p:clrMapOvr>
    <a:masterClrMapping/>
  </p:clrMapOvr>
  <p:transition spd="slow">
    <p:pull dir="ru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42FEE-3AC7-4A30-9CDC-B664D707BA3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BE99F89-88E9-4772-8A0D-604E860A54B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340287"/>
      </p:ext>
    </p:extLst>
  </p:cSld>
  <p:clrMapOvr>
    <a:masterClrMapping/>
  </p:clrMapOvr>
  <p:transition spd="slow">
    <p:pull dir="ru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6F3F6-E86D-4AE0-B57B-C989EBE94C5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EEA3836-BA1D-4243-91A8-8D8EEDE16CF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292196"/>
      </p:ext>
    </p:extLst>
  </p:cSld>
  <p:clrMapOvr>
    <a:masterClrMapping/>
  </p:clrMapOvr>
  <p:transition spd="slow">
    <p:pull dir="ru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05BA9-172C-4D07-8FA5-11E75ABFAC6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63CD021-4134-463C-87FB-80423F1F563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25077"/>
      </p:ext>
    </p:extLst>
  </p:cSld>
  <p:clrMapOvr>
    <a:masterClrMapping/>
  </p:clrMapOvr>
  <p:transition spd="slow">
    <p:pull dir="ru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2EB53-2EDA-4B8C-A102-17E80234225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D9BAC83-A14B-4070-AD10-E55A73ABC94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693437"/>
      </p:ext>
    </p:extLst>
  </p:cSld>
  <p:clrMapOvr>
    <a:masterClrMapping/>
  </p:clrMapOvr>
  <p:transition spd="slow">
    <p:pull dir="ru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06A2-3A1D-4F1B-BA14-C2CA4CA8AF4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F05695-D753-4059-B07D-05EF808AC7B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754016"/>
      </p:ext>
    </p:extLst>
  </p:cSld>
  <p:clrMapOvr>
    <a:masterClrMapping/>
  </p:clrMapOvr>
  <p:transition spd="slow">
    <p:pull dir="ru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6002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9" y="206002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C3E8B-1827-4418-B153-B82E7FB0D4B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350CD6A-BB36-42A2-B978-B5BB87DD8EC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52465"/>
      </p:ext>
    </p:extLst>
  </p:cSld>
  <p:clrMapOvr>
    <a:masterClrMapping/>
  </p:clrMapOvr>
  <p:transition spd="slow">
    <p:pull dir="ru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5867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2513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7316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70090" y="2247900"/>
            <a:ext cx="3132137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25" y="2247900"/>
            <a:ext cx="3133725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537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FF8CE-2EA3-4401-96C6-9C3796B5FED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7EE8D36-37FC-4CB6-BDE0-27F80ABA7FE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99350"/>
      </p:ext>
    </p:extLst>
  </p:cSld>
  <p:clrMapOvr>
    <a:masterClrMapping/>
  </p:clrMapOvr>
  <p:transition spd="slow">
    <p:pull dir="r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8924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009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7064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121885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135999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0780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40" y="1059659"/>
            <a:ext cx="1622425" cy="2483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08177" y="1059659"/>
            <a:ext cx="4716463" cy="2483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7255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6398-9D31-4231-AAC6-EC0B575138F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6D9073-8048-4C5F-AC98-A75B2DD3966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82082"/>
      </p:ext>
    </p:extLst>
  </p:cSld>
  <p:clrMapOvr>
    <a:masterClrMapping/>
  </p:clrMapOvr>
  <p:transition spd="slow">
    <p:pull dir="ru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15C73-D946-464A-A494-65262E0FBAE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7082F3D-EB48-4636-95C6-6FC24BB67D8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253021"/>
      </p:ext>
    </p:extLst>
  </p:cSld>
  <p:clrMapOvr>
    <a:masterClrMapping/>
  </p:clrMapOvr>
  <p:transition spd="slow">
    <p:pull dir="ru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6280-E1C9-4C65-AD89-63E9AD99D18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BAD7851-6F37-466D-9C5C-6C9D8082DAE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427382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DEA8-584B-4E63-9EA9-48DA32BC6AE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5305618-638B-4EF9-9F94-4F2B218E46A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906038"/>
      </p:ext>
    </p:extLst>
  </p:cSld>
  <p:clrMapOvr>
    <a:masterClrMapping/>
  </p:clrMapOvr>
  <p:transition spd="slow">
    <p:pull dir="ru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19ABC-8964-49B4-822F-025CC2DF47A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CF034C2-84F5-464A-9234-595871C86F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738649"/>
      </p:ext>
    </p:extLst>
  </p:cSld>
  <p:clrMapOvr>
    <a:masterClrMapping/>
  </p:clrMapOvr>
  <p:transition spd="slow">
    <p:pull dir="ru"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FBE91-3416-4B19-ACEF-C7634E5FD1C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DACAF66-2E90-4A20-B427-55E51B4C461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79959"/>
      </p:ext>
    </p:extLst>
  </p:cSld>
  <p:clrMapOvr>
    <a:masterClrMapping/>
  </p:clrMapOvr>
  <p:transition spd="slow">
    <p:pull dir="ru"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2343-4D5A-4983-9E56-D538760672B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403C708-BF72-4080-9E92-539A8D7298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126457"/>
      </p:ext>
    </p:extLst>
  </p:cSld>
  <p:clrMapOvr>
    <a:masterClrMapping/>
  </p:clrMapOvr>
  <p:transition spd="slow">
    <p:pull dir="ru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F45F7-730B-492D-9871-347013E636F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E237F0B-2F90-4591-9FD3-62188BDB514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454526"/>
      </p:ext>
    </p:extLst>
  </p:cSld>
  <p:clrMapOvr>
    <a:masterClrMapping/>
  </p:clrMapOvr>
  <p:transition spd="slow">
    <p:pull dir="ru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A695-A168-41A3-A026-F6AC7199052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FF31B2E-C220-4037-83A5-67B006B72C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73398"/>
      </p:ext>
    </p:extLst>
  </p:cSld>
  <p:clrMapOvr>
    <a:masterClrMapping/>
  </p:clrMapOvr>
  <p:transition spd="slow">
    <p:pull dir="ru"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0005-49B5-4944-A417-FB6EAC76942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A3CE633-6BDA-416B-8B60-6852E8F8ED8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174934"/>
      </p:ext>
    </p:extLst>
  </p:cSld>
  <p:clrMapOvr>
    <a:masterClrMapping/>
  </p:clrMapOvr>
  <p:transition spd="slow">
    <p:pull dir="ru"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1F1D-98FC-4010-8640-05589FB5E73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3F4437B-CC6F-443F-9D3B-E82A552CF6E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052858"/>
      </p:ext>
    </p:extLst>
  </p:cSld>
  <p:clrMapOvr>
    <a:masterClrMapping/>
  </p:clrMapOvr>
  <p:transition spd="slow">
    <p:pull dir="ru"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4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7" y="205984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2BEB-7EEE-45E5-8222-079ABFD6CDE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147E3D1-37B7-46A1-A3E4-B5254E63C93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78490"/>
      </p:ext>
    </p:extLst>
  </p:cSld>
  <p:clrMapOvr>
    <a:masterClrMapping/>
  </p:clrMapOvr>
  <p:transition spd="slow">
    <p:pull dir="ru"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CC79-CBC4-470A-99F2-980290FD847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054E062-B4EB-4099-9F93-E4FEDD538B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209143"/>
      </p:ext>
    </p:extLst>
  </p:cSld>
  <p:clrMapOvr>
    <a:masterClrMapping/>
  </p:clrMapOvr>
  <p:transition spd="slow">
    <p:pull dir="ru"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0F81-B941-4EB4-A7B0-1FF874AA32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266087D-12FB-4C51-A647-5138C7011C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336533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FAEE6-5443-4D96-AFC0-E34289B397F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0F8046F-D4C9-48CF-9899-807718FA249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814888"/>
      </p:ext>
    </p:extLst>
  </p:cSld>
  <p:clrMapOvr>
    <a:masterClrMapping/>
  </p:clrMapOvr>
  <p:transition spd="slow">
    <p:pull dir="ru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EA89E-0845-41E1-9439-94AC64711E1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8B6416D-F9C9-4CD0-9D07-8C513B9B09B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38637"/>
      </p:ext>
    </p:extLst>
  </p:cSld>
  <p:clrMapOvr>
    <a:masterClrMapping/>
  </p:clrMapOvr>
  <p:transition spd="slow">
    <p:pull dir="ru"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6B877-3942-4475-8762-7EC5A6608A9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863ED5B-8602-451F-A6A9-824C492DC5E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0745"/>
      </p:ext>
    </p:extLst>
  </p:cSld>
  <p:clrMapOvr>
    <a:masterClrMapping/>
  </p:clrMapOvr>
  <p:transition spd="slow">
    <p:pull dir="ru"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8DC2A-E5FC-4552-8D3D-BADE0C6A279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8F61C0-EE0D-4E57-A7E4-EA2D9501AC2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92526"/>
      </p:ext>
    </p:extLst>
  </p:cSld>
  <p:clrMapOvr>
    <a:masterClrMapping/>
  </p:clrMapOvr>
  <p:transition spd="slow">
    <p:pull dir="ru"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9BED-BEEC-486C-B2F5-C7DC632A5AF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DE6B1A-1B58-4BB2-B1DF-C76079C0517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78217"/>
      </p:ext>
    </p:extLst>
  </p:cSld>
  <p:clrMapOvr>
    <a:masterClrMapping/>
  </p:clrMapOvr>
  <p:transition spd="slow">
    <p:pull dir="ru"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7FD08-E50A-4FC4-90C6-9476B2C57D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849904F-7AEF-486E-AEA9-E703363E7F0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517015"/>
      </p:ext>
    </p:extLst>
  </p:cSld>
  <p:clrMapOvr>
    <a:masterClrMapping/>
  </p:clrMapOvr>
  <p:transition spd="slow">
    <p:pull dir="ru"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A7CB-0898-4738-A1B1-38882176A9F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DC4C9F4-7306-4202-8701-FBACF3076B5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566238"/>
      </p:ext>
    </p:extLst>
  </p:cSld>
  <p:clrMapOvr>
    <a:masterClrMapping/>
  </p:clrMapOvr>
  <p:transition spd="slow">
    <p:pull dir="ru"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0216-2998-4789-8065-CCE315ACD81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990C5E5-10E2-413E-A760-522547DA26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0123"/>
      </p:ext>
    </p:extLst>
  </p:cSld>
  <p:clrMapOvr>
    <a:masterClrMapping/>
  </p:clrMapOvr>
  <p:transition spd="slow">
    <p:pull dir="ru"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94B1E-52F0-4F7E-911E-EB16985CBE6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5BC86F-EB40-4FDE-B12C-5B4A0FF2E2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83705"/>
      </p:ext>
    </p:extLst>
  </p:cSld>
  <p:clrMapOvr>
    <a:masterClrMapping/>
  </p:clrMapOvr>
  <p:transition spd="slow">
    <p:pull dir="ru"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8" y="20598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AE76-BC77-4518-8DCE-25F2622B820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1019B81-2A8D-44E4-9BA5-8CA885F502D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672613"/>
      </p:ext>
    </p:extLst>
  </p:cSld>
  <p:clrMapOvr>
    <a:masterClrMapping/>
  </p:clrMapOvr>
  <p:transition spd="slow">
    <p:pull dir="ru"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52256-B545-4460-9096-0AF4D765952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1F7AC6-4FDA-430E-80B6-B853CF62C22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956154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2535B-712C-4E6A-8FF7-185CFC5C8E4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93F0D32-00CE-4061-B276-3DCE0F34E51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7931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4DC2-8E15-4937-B72E-9B3735253AB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D06F53A-7FBD-4805-9424-F9040F4C4DF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37284"/>
      </p:ext>
    </p:extLst>
  </p:cSld>
  <p:clrMapOvr>
    <a:masterClrMapping/>
  </p:clrMapOvr>
  <p:transition spd="slow">
    <p:pull dir="ru"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B2067-4F61-4709-B8A2-75DDDAF41CD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94019CE-F9AE-4933-A0CE-82FEB3576E9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056501"/>
      </p:ext>
    </p:extLst>
  </p:cSld>
  <p:clrMapOvr>
    <a:masterClrMapping/>
  </p:clrMapOvr>
  <p:transition spd="slow">
    <p:pull dir="ru"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C5603-71DE-462A-99CC-1BBCEB169C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F3A429B-624B-46F6-A3C9-B64429A7F7A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453995"/>
      </p:ext>
    </p:extLst>
  </p:cSld>
  <p:clrMapOvr>
    <a:masterClrMapping/>
  </p:clrMapOvr>
  <p:transition spd="slow">
    <p:pull dir="ru"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DEF8-535D-4DB5-9AC1-8F04E92E078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081E93-C5D4-48E0-A02F-EA5ECA3FD74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234631"/>
      </p:ext>
    </p:extLst>
  </p:cSld>
  <p:clrMapOvr>
    <a:masterClrMapping/>
  </p:clrMapOvr>
  <p:transition spd="slow">
    <p:pull dir="ru"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7FB30-FAC7-4B98-99C4-111A7913CCF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D41FE9D-71F6-4751-B07B-99254252D8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193886"/>
      </p:ext>
    </p:extLst>
  </p:cSld>
  <p:clrMapOvr>
    <a:masterClrMapping/>
  </p:clrMapOvr>
  <p:transition spd="slow">
    <p:pull dir="ru"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097E-8E9E-4FAC-8675-6C692885F11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D2438A6-0EC2-4A2A-AD5A-76324819875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160898"/>
      </p:ext>
    </p:extLst>
  </p:cSld>
  <p:clrMapOvr>
    <a:masterClrMapping/>
  </p:clrMapOvr>
  <p:transition spd="slow">
    <p:pull dir="ru"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E7276-83B0-4D85-93C2-CDA665973AC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539D60-D5D0-48DE-B2B0-9139B53AB56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659781"/>
      </p:ext>
    </p:extLst>
  </p:cSld>
  <p:clrMapOvr>
    <a:masterClrMapping/>
  </p:clrMapOvr>
  <p:transition spd="slow">
    <p:pull dir="ru"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3C55-3E4B-4D9F-8489-3E146C8C62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49CACF1-E0D7-47D4-83CF-774B043A06C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526699"/>
      </p:ext>
    </p:extLst>
  </p:cSld>
  <p:clrMapOvr>
    <a:masterClrMapping/>
  </p:clrMapOvr>
  <p:transition spd="slow">
    <p:pull dir="ru"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33AB2-AF0E-458C-88FC-A955EBF830D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4C58077-F96A-47D3-9F93-94F0DEC84DB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489412"/>
      </p:ext>
    </p:extLst>
  </p:cSld>
  <p:clrMapOvr>
    <a:masterClrMapping/>
  </p:clrMapOvr>
  <p:transition spd="slow">
    <p:pull dir="ru"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7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9" y="205987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245C6-FA27-4F22-BFE0-033A6787879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DAFB1F1-F274-4ECE-9813-544A8316EA0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80579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27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B45D-7932-4B2D-BAAA-0BFEFFAE098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1CE389-5A0E-4613-95CF-951D779A326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490915"/>
      </p:ext>
    </p:extLst>
  </p:cSld>
  <p:clrMapOvr>
    <a:masterClrMapping/>
  </p:clrMapOvr>
  <p:transition spd="slow">
    <p:pull dir="ru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D71E-7551-4353-9F0E-1002275413E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C5FCBB-432D-4DA9-8B2B-166DD5738A1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8762"/>
      </p:ext>
    </p:extLst>
  </p:cSld>
  <p:clrMapOvr>
    <a:masterClrMapping/>
  </p:clrMapOvr>
  <p:transition spd="slow">
    <p:pull dir="ru"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34E30-BCF6-4B61-842F-9E587308DA0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B97C11A-8782-4002-A3F7-54E4719AC76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272429"/>
      </p:ext>
    </p:extLst>
  </p:cSld>
  <p:clrMapOvr>
    <a:masterClrMapping/>
  </p:clrMapOvr>
  <p:transition spd="slow">
    <p:pull dir="ru"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B373-6B89-4AEC-A65E-44CAE188CD1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A0B09E-D990-4144-AD4B-987C61CD127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223603"/>
      </p:ext>
    </p:extLst>
  </p:cSld>
  <p:clrMapOvr>
    <a:masterClrMapping/>
  </p:clrMapOvr>
  <p:transition spd="slow">
    <p:pull dir="ru"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44E6-8FB9-4380-A67A-2E7E9CCC438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20755F5-23AC-4C05-9E5D-F4118288D8C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58197"/>
      </p:ext>
    </p:extLst>
  </p:cSld>
  <p:clrMapOvr>
    <a:masterClrMapping/>
  </p:clrMapOvr>
  <p:transition spd="slow">
    <p:pull dir="ru"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3B84-6823-4719-B578-54CB037B4F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2EEFAD0-6BE0-43F4-8D36-DF8BF14ADE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458937"/>
      </p:ext>
    </p:extLst>
  </p:cSld>
  <p:clrMapOvr>
    <a:masterClrMapping/>
  </p:clrMapOvr>
  <p:transition spd="slow">
    <p:pull dir="ru"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B1705-7AAF-408C-9588-56EC6B03BC4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2E06ABF-9F3C-449C-88C8-5DCC35B7FCC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910853"/>
      </p:ext>
    </p:extLst>
  </p:cSld>
  <p:clrMapOvr>
    <a:masterClrMapping/>
  </p:clrMapOvr>
  <p:transition spd="slow">
    <p:pull dir="ru"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C25B-7FF8-44F7-8A3A-7214E4B03A2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0F2627D-1AE5-4DE8-BF56-FD800ABB4A7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136358"/>
      </p:ext>
    </p:extLst>
  </p:cSld>
  <p:clrMapOvr>
    <a:masterClrMapping/>
  </p:clrMapOvr>
  <p:transition spd="slow">
    <p:pull dir="ru"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1476A-6006-4695-A810-C0670BFB8C9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06276DA-C2F4-43CE-8702-F6D8EC77A13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919216"/>
      </p:ext>
    </p:extLst>
  </p:cSld>
  <p:clrMapOvr>
    <a:masterClrMapping/>
  </p:clrMapOvr>
  <p:transition spd="slow">
    <p:pull dir="ru"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AFAB-E202-4256-86C9-6B612521E90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CAD73E0-6486-4BBE-96DD-B3D9F999AA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168097"/>
      </p:ext>
    </p:extLst>
  </p:cSld>
  <p:clrMapOvr>
    <a:masterClrMapping/>
  </p:clrMapOvr>
  <p:transition spd="slow">
    <p:pull dir="ru"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DCAE7-F7F0-40FC-8ED7-0393517BF10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F0296D9-4833-4C09-A53D-2928E372B48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697121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FDA85-FFAB-4F7D-9EFE-3D0237F38EC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2314E47-1936-42EB-BE3C-1B5ECA50464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269628"/>
      </p:ext>
    </p:extLst>
  </p:cSld>
  <p:clrMapOvr>
    <a:masterClrMapping/>
  </p:clrMapOvr>
  <p:transition spd="slow">
    <p:pull dir="ru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0" y="20598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625CF-EC86-44FA-8543-CEFAE08019F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9F715E6-3A1A-4050-BA59-87BC13B6001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704567"/>
      </p:ext>
    </p:extLst>
  </p:cSld>
  <p:clrMapOvr>
    <a:masterClrMapping/>
  </p:clrMapOvr>
  <p:transition spd="slow">
    <p:pull dir="ru"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7B5B-104E-4EDF-A667-0C73D678AD0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3FB2295-3697-425F-B110-0157F46E833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019480"/>
      </p:ext>
    </p:extLst>
  </p:cSld>
  <p:clrMapOvr>
    <a:masterClrMapping/>
  </p:clrMapOvr>
  <p:transition spd="slow">
    <p:pull dir="ru"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CCD7-D7D2-40B6-84AB-1AEAE30D7EC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C4104AA-FC5D-4ECE-832D-DBE90846695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72122"/>
      </p:ext>
    </p:extLst>
  </p:cSld>
  <p:clrMapOvr>
    <a:masterClrMapping/>
  </p:clrMapOvr>
  <p:transition spd="slow">
    <p:pull dir="ru"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68DB-5568-497D-9EF5-17A532F0A87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4998A10-BF7E-4B9E-885D-0D591333B5D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24915"/>
      </p:ext>
    </p:extLst>
  </p:cSld>
  <p:clrMapOvr>
    <a:masterClrMapping/>
  </p:clrMapOvr>
  <p:transition spd="slow">
    <p:pull dir="ru"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ED47-5ECC-4EE5-8A4B-2D999AC0AF4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D6B39E-9C87-40C4-BD80-6E95B0259BC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276969"/>
      </p:ext>
    </p:extLst>
  </p:cSld>
  <p:clrMapOvr>
    <a:masterClrMapping/>
  </p:clrMapOvr>
  <p:transition spd="slow">
    <p:pull dir="ru"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7DB6-4218-44CB-A42F-10FCE92FB24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3CE47CA-8B97-44CE-BA32-2C873BD5F00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590953"/>
      </p:ext>
    </p:extLst>
  </p:cSld>
  <p:clrMapOvr>
    <a:masterClrMapping/>
  </p:clrMapOvr>
  <p:transition spd="slow">
    <p:pull dir="ru"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4644-2AC4-433C-82B8-C0EC4484DB8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4B6B9B5-23D0-4ABB-9E37-1ED71EB361D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302264"/>
      </p:ext>
    </p:extLst>
  </p:cSld>
  <p:clrMapOvr>
    <a:masterClrMapping/>
  </p:clrMapOvr>
  <p:transition spd="slow">
    <p:pull dir="ru"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39EC-A0DF-4E7A-AADB-82D9EA4149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A2CC9BD-9D6F-438E-B90F-35ABC674620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74962"/>
      </p:ext>
    </p:extLst>
  </p:cSld>
  <p:clrMapOvr>
    <a:masterClrMapping/>
  </p:clrMapOvr>
  <p:transition spd="slow">
    <p:pull dir="ru"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5603-CBFA-485A-B91B-B41166D4F2B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E03E180-8F2A-488E-9FE0-326C42D0944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41676"/>
      </p:ext>
    </p:extLst>
  </p:cSld>
  <p:clrMapOvr>
    <a:masterClrMapping/>
  </p:clrMapOvr>
  <p:transition spd="slow">
    <p:pull dir="ru"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F3D8C-2FBC-4544-8F47-DD1837FCD62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9EAB2D0-F317-4CB1-B1AD-DC4DC0935E4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14109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4BA02-3FA4-48AE-A103-805E33BD80A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A4A7418-66E2-4770-8FCB-5B41231A7F6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914107"/>
      </p:ext>
    </p:extLst>
  </p:cSld>
  <p:clrMapOvr>
    <a:masterClrMapping/>
  </p:clrMapOvr>
  <p:transition spd="slow">
    <p:pull dir="r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C5517-AE62-4215-81AD-F98C8BAA8B3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C9A04FB-3620-400E-A4EE-BA788417300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35612"/>
      </p:ext>
    </p:extLst>
  </p:cSld>
  <p:clrMapOvr>
    <a:masterClrMapping/>
  </p:clrMapOvr>
  <p:transition spd="slow">
    <p:pull dir="ru"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0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1" y="205990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A8A3-149C-431E-A366-35345525FA2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6DA4268-21E4-4367-B42C-C9C727FBFBC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88012"/>
      </p:ext>
    </p:extLst>
  </p:cSld>
  <p:clrMapOvr>
    <a:masterClrMapping/>
  </p:clrMapOvr>
  <p:transition spd="slow">
    <p:pull dir="ru"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70DB7-E010-4C0C-A991-BBB08AE66A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F79346-C5A5-424D-B45A-A4A0908B7C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70141"/>
      </p:ext>
    </p:extLst>
  </p:cSld>
  <p:clrMapOvr>
    <a:masterClrMapping/>
  </p:clrMapOvr>
  <p:transition spd="slow">
    <p:pull dir="ru"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AA811-25CC-4946-8189-767D3C0C9F7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5F30950-E783-471F-990D-3A0D54CD5BD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2338"/>
      </p:ext>
    </p:extLst>
  </p:cSld>
  <p:clrMapOvr>
    <a:masterClrMapping/>
  </p:clrMapOvr>
  <p:transition spd="slow">
    <p:pull dir="ru"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2E0C-11EC-407E-8820-A9A872D3C27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5C05F1D-A723-45A8-A5A2-04EB498A9D9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869141"/>
      </p:ext>
    </p:extLst>
  </p:cSld>
  <p:clrMapOvr>
    <a:masterClrMapping/>
  </p:clrMapOvr>
  <p:transition spd="slow">
    <p:pull dir="ru"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ACF29-EEE7-4AB2-A62F-C991AFA5647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4AD8ED3-375C-419B-B71C-EE799ED665E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325329"/>
      </p:ext>
    </p:extLst>
  </p:cSld>
  <p:clrMapOvr>
    <a:masterClrMapping/>
  </p:clrMapOvr>
  <p:transition spd="slow">
    <p:pull dir="ru"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2F7D-8302-4BB4-8B49-CC82E80E771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69AD5CA-CCD5-443D-B899-E4CFE446DAA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11650"/>
      </p:ext>
    </p:extLst>
  </p:cSld>
  <p:clrMapOvr>
    <a:masterClrMapping/>
  </p:clrMapOvr>
  <p:transition spd="slow">
    <p:pull dir="ru"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97EC-EB90-4CA4-A89E-EFC82B463A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D6C357E-5290-4F74-941B-454B6F6D494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513406"/>
      </p:ext>
    </p:extLst>
  </p:cSld>
  <p:clrMapOvr>
    <a:masterClrMapping/>
  </p:clrMapOvr>
  <p:transition spd="slow">
    <p:pull dir="ru"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094C-EACA-4391-B991-85B9056B08E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FC01598-D899-4B3B-8A1B-24FF42EDACD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663574"/>
      </p:ext>
    </p:extLst>
  </p:cSld>
  <p:clrMapOvr>
    <a:masterClrMapping/>
  </p:clrMapOvr>
  <p:transition spd="slow">
    <p:pull dir="ru"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98632-1446-4C1F-A0D4-8CB2A206E4F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4954277-1010-4007-BF55-C2F2C5728D2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141428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4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7" y="205984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3C203-6DAB-4EB0-9CA8-7B31D8F28E5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A392AE6-D5DB-4536-ACD3-FD8B684F40A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5881"/>
      </p:ext>
    </p:extLst>
  </p:cSld>
  <p:clrMapOvr>
    <a:masterClrMapping/>
  </p:clrMapOvr>
  <p:transition spd="slow">
    <p:pull dir="ru"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A1BE-DC45-457B-A01F-E09A87949D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0AA7D73-397F-4178-A5CC-E5856F3818D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330761"/>
      </p:ext>
    </p:extLst>
  </p:cSld>
  <p:clrMapOvr>
    <a:masterClrMapping/>
  </p:clrMapOvr>
  <p:transition spd="slow">
    <p:pull dir="ru"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B6BB8-8B58-4481-A95B-45F540D7A98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46D8438-C1D5-4151-9EE6-B2D90FDD731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0740"/>
      </p:ext>
    </p:extLst>
  </p:cSld>
  <p:clrMapOvr>
    <a:masterClrMapping/>
  </p:clrMapOvr>
  <p:transition spd="slow">
    <p:pull dir="ru"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2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2" y="205992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FFC83-0097-486E-A87F-EDCA357FA7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52259E5-56C5-4E72-9C14-4371153852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505247"/>
      </p:ext>
    </p:extLst>
  </p:cSld>
  <p:clrMapOvr>
    <a:masterClrMapping/>
  </p:clrMapOvr>
  <p:transition spd="slow">
    <p:pull dir="ru"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C263-C6DF-4DAC-8484-9AA1B2479BB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1564B74-2654-4DA4-AAFF-7EFB92C97E6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334036"/>
      </p:ext>
    </p:extLst>
  </p:cSld>
  <p:clrMapOvr>
    <a:masterClrMapping/>
  </p:clrMapOvr>
  <p:transition spd="slow">
    <p:pull dir="ru"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9231A-026A-4182-A1D5-94D9E978CE8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9C61370-10F7-4CEC-BD13-0C3018D7BB0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819805"/>
      </p:ext>
    </p:extLst>
  </p:cSld>
  <p:clrMapOvr>
    <a:masterClrMapping/>
  </p:clrMapOvr>
  <p:transition spd="slow">
    <p:pull dir="ru"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0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7901-5FD8-4B3A-9996-328A299AE1B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53FBBED-F7D1-41E8-8281-4A4277E6AFB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89296"/>
      </p:ext>
    </p:extLst>
  </p:cSld>
  <p:clrMapOvr>
    <a:masterClrMapping/>
  </p:clrMapOvr>
  <p:transition spd="slow">
    <p:pull dir="ru"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B0FBA-7BEC-4F2B-89EB-F6F8076325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7EDCBDC-5484-49BB-AED2-07475E708A9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34951"/>
      </p:ext>
    </p:extLst>
  </p:cSld>
  <p:clrMapOvr>
    <a:masterClrMapping/>
  </p:clrMapOvr>
  <p:transition spd="slow">
    <p:pull dir="ru"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3069-ADB2-4594-BAC6-2DF81B96B85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92CC2C1-F54C-46EB-8842-3B3C6FF490D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878647"/>
      </p:ext>
    </p:extLst>
  </p:cSld>
  <p:clrMapOvr>
    <a:masterClrMapping/>
  </p:clrMapOvr>
  <p:transition spd="slow">
    <p:pull dir="ru"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3E76-3A45-45E0-B45A-06E5A092684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02A9DD6-EB32-4155-8DA8-F131AEE16F0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153661"/>
      </p:ext>
    </p:extLst>
  </p:cSld>
  <p:clrMapOvr>
    <a:masterClrMapping/>
  </p:clrMapOvr>
  <p:transition spd="slow">
    <p:pull dir="ru"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37941-1366-4055-A29D-7FF4EAFF986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2FC6EBC-B1BF-4358-8313-D87DACEB3C3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92633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D3F68-9E7E-4905-8F8C-878C2BB9E4A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33762AB-704C-4431-BC4C-E84F7026474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9217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3B447-D13B-49A5-A001-A1395F4F02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AE9832F-EF9D-4993-B649-EA8FBF0E213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2681"/>
      </p:ext>
    </p:extLst>
  </p:cSld>
  <p:clrMapOvr>
    <a:masterClrMapping/>
  </p:clrMapOvr>
  <p:transition spd="slow">
    <p:pull dir="ru"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226A-681D-4892-BE17-0D11B8CFBC3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56566D8-DD8D-4399-961D-5BE0E0B7A07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871389"/>
      </p:ext>
    </p:extLst>
  </p:cSld>
  <p:clrMapOvr>
    <a:masterClrMapping/>
  </p:clrMapOvr>
  <p:transition spd="slow">
    <p:pull dir="ru"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4512-4986-4804-AF57-B4B2C6D187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12DEAC3-0088-444F-A135-387BFCCF03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658351"/>
      </p:ext>
    </p:extLst>
  </p:cSld>
  <p:clrMapOvr>
    <a:masterClrMapping/>
  </p:clrMapOvr>
  <p:transition spd="slow">
    <p:pull dir="ru"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3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3" y="205993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80112-EE4A-4E3A-9E9C-17D4B3B6B13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7B078C1-A553-4BCD-90E8-2D6AC50EC3D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758249"/>
      </p:ext>
    </p:extLst>
  </p:cSld>
  <p:clrMapOvr>
    <a:masterClrMapping/>
  </p:clrMapOvr>
  <p:transition spd="slow">
    <p:pull dir="ru"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EB556-02FF-465C-860A-1A9E261C5BA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126DE12-C39E-4817-B5C7-ED5ACBD90F0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045875"/>
      </p:ext>
    </p:extLst>
  </p:cSld>
  <p:clrMapOvr>
    <a:masterClrMapping/>
  </p:clrMapOvr>
  <p:transition spd="slow">
    <p:pull dir="ru"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E01C-6DF5-47A8-9D3B-01499592EA3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94A68CC-6886-41F8-A53E-0FBAC4CA5D3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764111"/>
      </p:ext>
    </p:extLst>
  </p:cSld>
  <p:clrMapOvr>
    <a:masterClrMapping/>
  </p:clrMapOvr>
  <p:transition spd="slow">
    <p:pull dir="ru"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950D-B090-4FA5-9528-BAFB17C1BEE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1E34BB0-00DE-4561-A7DA-31FE203327F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469910"/>
      </p:ext>
    </p:extLst>
  </p:cSld>
  <p:clrMapOvr>
    <a:masterClrMapping/>
  </p:clrMapOvr>
  <p:transition spd="slow">
    <p:pull dir="ru"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A97B-532A-4D62-807B-C98A600E9E4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60744AB-9785-467C-82C4-EF145F26815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533299"/>
      </p:ext>
    </p:extLst>
  </p:cSld>
  <p:clrMapOvr>
    <a:masterClrMapping/>
  </p:clrMapOvr>
  <p:transition spd="slow">
    <p:pull dir="ru"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98198-8196-4E92-B80A-9E926FED173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C206786-BF71-4A1C-B739-2220214954E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20834"/>
      </p:ext>
    </p:extLst>
  </p:cSld>
  <p:clrMapOvr>
    <a:masterClrMapping/>
  </p:clrMapOvr>
  <p:transition spd="slow">
    <p:pull dir="ru"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BEAEC-6590-4381-AED0-B0D703824D2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D7ACD2D-8C84-4BB1-9381-C026D26EE2E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2113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3762-38BD-4154-B619-6DE93B44374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C4D04CF-3C58-4332-9D2A-89955E620DB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7609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ACE6-BB1B-4B0A-9553-9C7AE5CC35D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A0E6293-8DD8-439D-BC94-9BC8AFB0C61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408704"/>
      </p:ext>
    </p:extLst>
  </p:cSld>
  <p:clrMapOvr>
    <a:masterClrMapping/>
  </p:clrMapOvr>
  <p:transition spd="slow">
    <p:pull dir="ru"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F3DFD-009C-4CD9-A063-270D0933EE7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017DB75-9B9E-48D8-A7B4-5498155323A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46458"/>
      </p:ext>
    </p:extLst>
  </p:cSld>
  <p:clrMapOvr>
    <a:masterClrMapping/>
  </p:clrMapOvr>
  <p:transition spd="slow">
    <p:pull dir="ru"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5CCF-B4D9-4B40-B3B9-35DE0AFEE9E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134FB31-E88E-4C97-BB30-D706FF95FFE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47385"/>
      </p:ext>
    </p:extLst>
  </p:cSld>
  <p:clrMapOvr>
    <a:masterClrMapping/>
  </p:clrMapOvr>
  <p:transition spd="slow">
    <p:pull dir="ru"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CC8B0-9E37-44A7-AC90-CFE562C626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B06BE08-A449-42E4-B083-84CEA09C1C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157797"/>
      </p:ext>
    </p:extLst>
  </p:cSld>
  <p:clrMapOvr>
    <a:masterClrMapping/>
  </p:clrMapOvr>
  <p:transition spd="slow">
    <p:pull dir="ru"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5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4" y="205995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C57EA-BC95-4ABC-8D48-7C1C3A4DFC2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099A4E-9381-4F7C-8034-99D86B3695F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388380"/>
      </p:ext>
    </p:extLst>
  </p:cSld>
  <p:clrMapOvr>
    <a:masterClrMapping/>
  </p:clrMapOvr>
  <p:transition spd="slow">
    <p:pull dir="ru"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9EA3-6B7A-4D29-9852-E926CE7864C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733F58D-7E7C-4501-9075-522B179F023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3991"/>
      </p:ext>
    </p:extLst>
  </p:cSld>
  <p:clrMapOvr>
    <a:masterClrMapping/>
  </p:clrMapOvr>
  <p:transition spd="slow">
    <p:pull dir="ru"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9A1B-0025-49DF-9D1A-0AB56BAFC70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C37DC08-585F-4950-832D-CA5FF071CF8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901145"/>
      </p:ext>
    </p:extLst>
  </p:cSld>
  <p:clrMapOvr>
    <a:masterClrMapping/>
  </p:clrMapOvr>
  <p:transition spd="slow">
    <p:pull dir="ru"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3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239FE-90E8-4154-9C43-682128A589E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0CDC834-5304-46FF-BFE9-543B45B2594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922054"/>
      </p:ext>
    </p:extLst>
  </p:cSld>
  <p:clrMapOvr>
    <a:masterClrMapping/>
  </p:clrMapOvr>
  <p:transition spd="slow">
    <p:pull dir="ru"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B6F65-09A8-42E1-B7FE-AC39B83DDBE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CF1B84-1AE2-47D4-8664-AEAD38C979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86359"/>
      </p:ext>
    </p:extLst>
  </p:cSld>
  <p:clrMapOvr>
    <a:masterClrMapping/>
  </p:clrMapOvr>
  <p:transition spd="slow">
    <p:pull dir="ru"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9ADD-69EA-4ABF-8C67-58F2B13F8D7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F3BA3AF-C863-4971-9304-3896A89E8A9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529463"/>
      </p:ext>
    </p:extLst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318AE-4580-4A1D-ACED-585CDF8184E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58E466-78A5-4C18-BA3D-3AF6380550B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5643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1C865-67E6-458A-ACF2-1E77F1F546D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780BB13-FBC0-4BE8-AEBB-BD62E26601F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284020"/>
      </p:ext>
    </p:extLst>
  </p:cSld>
  <p:clrMapOvr>
    <a:masterClrMapping/>
  </p:clrMapOvr>
  <p:transition spd="slow">
    <p:pull dir="ru"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80A98-0681-4D29-BB73-9466805CBFE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FD1951-D233-49CF-BE29-FD23E71616B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9468"/>
      </p:ext>
    </p:extLst>
  </p:cSld>
  <p:clrMapOvr>
    <a:masterClrMapping/>
  </p:clrMapOvr>
  <p:transition spd="slow">
    <p:pull dir="ru"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6E71-18B6-48C1-84F1-5EBCFD682EC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7A15A75-C50B-4BA8-84FC-D567B65DC77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038387"/>
      </p:ext>
    </p:extLst>
  </p:cSld>
  <p:clrMapOvr>
    <a:masterClrMapping/>
  </p:clrMapOvr>
  <p:transition spd="slow">
    <p:pull dir="ru"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BE91-112F-48E3-9CEF-D31A2DA134E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88FC278-32CC-4E78-B58D-425E416851D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10483"/>
      </p:ext>
    </p:extLst>
  </p:cSld>
  <p:clrMapOvr>
    <a:masterClrMapping/>
  </p:clrMapOvr>
  <p:transition spd="slow">
    <p:pull dir="ru"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27E3-1B51-450D-9228-318AB8B8C06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0487B4-22ED-4226-BD55-84D4FBF764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75142"/>
      </p:ext>
    </p:extLst>
  </p:cSld>
  <p:clrMapOvr>
    <a:masterClrMapping/>
  </p:clrMapOvr>
  <p:transition spd="slow">
    <p:pull dir="ru"/>
  </p:transition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5" y="20599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4C9C-4C00-4AA6-B316-D03649710F7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34E112E-593B-4B5C-9803-9532384B39D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507950"/>
      </p:ext>
    </p:extLst>
  </p:cSld>
  <p:clrMapOvr>
    <a:masterClrMapping/>
  </p:clrMapOvr>
  <p:transition spd="slow">
    <p:pull dir="ru"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CACDF-852A-4A3B-9879-2CC89C9ECB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3D62A6C-348B-4B4D-8E38-6020AA17CB8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942110"/>
      </p:ext>
    </p:extLst>
  </p:cSld>
  <p:clrMapOvr>
    <a:masterClrMapping/>
  </p:clrMapOvr>
  <p:transition spd="slow">
    <p:pull dir="ru"/>
  </p:transition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ACFB-3F2A-4443-AE45-7D8DB175A46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FBE6BDF-7B1F-4DB4-8A7B-06C99682EA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14533"/>
      </p:ext>
    </p:extLst>
  </p:cSld>
  <p:clrMapOvr>
    <a:masterClrMapping/>
  </p:clrMapOvr>
  <p:transition spd="slow">
    <p:pull dir="ru"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31F2-CD5C-44BF-9C7F-D0F5528BCAE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C31449F-339A-4431-95FB-25E0B32AB6A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443640"/>
      </p:ext>
    </p:extLst>
  </p:cSld>
  <p:clrMapOvr>
    <a:masterClrMapping/>
  </p:clrMapOvr>
  <p:transition spd="slow">
    <p:pull dir="ru"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07DA4-594E-40AA-B953-9B18A3CEF57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2F49971-B17C-443E-A42F-84CB4CCE949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92564"/>
      </p:ext>
    </p:extLst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BE05F-D786-43B7-93CA-A381987B8BA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96AAFF4-12F9-4550-BBEC-5F1BDBA1CE4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617583"/>
      </p:ext>
    </p:extLst>
  </p:cSld>
  <p:clrMapOvr>
    <a:masterClrMapping/>
  </p:clrMapOvr>
  <p:transition spd="slow">
    <p:pull dir="ru"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D6D3-6BE3-45C3-BB30-5DC8604250F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5C9F889-FDA3-437E-9FEC-E72993BB3A1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845241"/>
      </p:ext>
    </p:extLst>
  </p:cSld>
  <p:clrMapOvr>
    <a:masterClrMapping/>
  </p:clrMapOvr>
  <p:transition spd="slow">
    <p:pull dir="ru"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376A-3CDD-4F8E-804F-271410C2071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44B3A7-8340-405D-8105-6D8A8919B49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0199"/>
      </p:ext>
    </p:extLst>
  </p:cSld>
  <p:clrMapOvr>
    <a:masterClrMapping/>
  </p:clrMapOvr>
  <p:transition spd="slow">
    <p:pull dir="ru"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B2306-EACB-4083-AF27-5724C16B427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082E164-10B6-4419-B1AD-59B1F520BBD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582364"/>
      </p:ext>
    </p:extLst>
  </p:cSld>
  <p:clrMapOvr>
    <a:masterClrMapping/>
  </p:clrMapOvr>
  <p:transition spd="slow">
    <p:pull dir="ru"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5CD05-273A-420B-B8EF-BDC40A6F042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E14D40C-1FCB-4692-B784-829CE459702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050391"/>
      </p:ext>
    </p:extLst>
  </p:cSld>
  <p:clrMapOvr>
    <a:masterClrMapping/>
  </p:clrMapOvr>
  <p:transition spd="slow">
    <p:pull dir="ru"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8436-FBBB-4F3B-9B0F-CEC1A28E469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8858736-9CCD-472C-831D-3CDE464466D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84527"/>
      </p:ext>
    </p:extLst>
  </p:cSld>
  <p:clrMapOvr>
    <a:masterClrMapping/>
  </p:clrMapOvr>
  <p:transition spd="slow">
    <p:pull dir="ru"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A87AE-B728-4AAB-BD8D-DF2C9467A10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CD94949-A82C-4325-9C65-41980D2B2FF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350626"/>
      </p:ext>
    </p:extLst>
  </p:cSld>
  <p:clrMapOvr>
    <a:masterClrMapping/>
  </p:clrMapOvr>
  <p:transition spd="slow">
    <p:pull dir="ru"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8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6" y="205998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02AC-72E0-4792-A316-ED4B19559B7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F3F653-C300-48AF-A94C-E97518D2B06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746591"/>
      </p:ext>
    </p:extLst>
  </p:cSld>
  <p:clrMapOvr>
    <a:masterClrMapping/>
  </p:clrMapOvr>
  <p:transition spd="slow">
    <p:pull dir="ru"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D9877-CE9F-4273-9239-279C129AA3A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CE90057-98B7-4733-AB0A-01044833C5B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693610"/>
      </p:ext>
    </p:extLst>
  </p:cSld>
  <p:clrMapOvr>
    <a:masterClrMapping/>
  </p:clrMapOvr>
  <p:transition spd="slow">
    <p:pull dir="ru"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3992-E265-40E4-932A-72E89C7AF30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639309-349E-4E6E-91D7-5D7C62EA7F4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480699"/>
      </p:ext>
    </p:extLst>
  </p:cSld>
  <p:clrMapOvr>
    <a:masterClrMapping/>
  </p:clrMapOvr>
  <p:transition spd="slow">
    <p:pull dir="ru"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2510-930D-4918-8B47-8E5A092070C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E402233-16D5-4FAF-AF3A-C67C322FC8E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165951"/>
      </p:ext>
    </p:extLst>
  </p:cSld>
  <p:clrMapOvr>
    <a:masterClrMapping/>
  </p:clrMapOvr>
  <p:transition spd="slow"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FB437-6AC4-4CBE-9AD7-5ADD6E235B0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ED38DC1-E317-4810-A53B-EAB717F6308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92454"/>
      </p:ext>
    </p:extLst>
  </p:cSld>
  <p:clrMapOvr>
    <a:masterClrMapping/>
  </p:clrMapOvr>
  <p:transition spd="slow">
    <p:pull dir="ru"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35B9-4299-4F69-BF66-DAB0C517B5E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3806874-1462-42D3-BC4A-FF65E755614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43956"/>
      </p:ext>
    </p:extLst>
  </p:cSld>
  <p:clrMapOvr>
    <a:masterClrMapping/>
  </p:clrMapOvr>
  <p:transition spd="slow">
    <p:pull dir="ru"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519D-86CC-4A19-8964-98E8353F2F2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3074332-6C22-48E2-9151-230DDDA994B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433580"/>
      </p:ext>
    </p:extLst>
  </p:cSld>
  <p:clrMapOvr>
    <a:masterClrMapping/>
  </p:clrMapOvr>
  <p:transition spd="slow">
    <p:pull dir="ru"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D52F-44E4-4009-ADBC-E9E8909D430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AA08CB6-ABF2-4A4D-A8A2-097965D970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549176"/>
      </p:ext>
    </p:extLst>
  </p:cSld>
  <p:clrMapOvr>
    <a:masterClrMapping/>
  </p:clrMapOvr>
  <p:transition spd="slow">
    <p:pull dir="ru"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BACAB-ECFE-495A-BCA3-E51A1413971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B364160-DFDC-47E0-B948-75D44C1442D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17459"/>
      </p:ext>
    </p:extLst>
  </p:cSld>
  <p:clrMapOvr>
    <a:masterClrMapping/>
  </p:clrMapOvr>
  <p:transition spd="slow">
    <p:pull dir="ru"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5AD9A-DEED-4191-9BD4-25B82DFAF17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715E7DF-28D8-49EB-8E9B-026F22601D0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91706"/>
      </p:ext>
    </p:extLst>
  </p:cSld>
  <p:clrMapOvr>
    <a:masterClrMapping/>
  </p:clrMapOvr>
  <p:transition spd="slow">
    <p:pull dir="ru"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D60A7-BDC5-41B4-B464-87B43B2A541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0A5D17A-E5E3-4B73-876E-7E0B461BE83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0677"/>
      </p:ext>
    </p:extLst>
  </p:cSld>
  <p:clrMapOvr>
    <a:masterClrMapping/>
  </p:clrMapOvr>
  <p:transition spd="slow">
    <p:pull dir="ru"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B3F2-47D1-42B5-84D7-8B15FCE4051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40DA4E1-53B8-477C-AE21-4F7567C245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369855"/>
      </p:ext>
    </p:extLst>
  </p:cSld>
  <p:clrMapOvr>
    <a:masterClrMapping/>
  </p:clrMapOvr>
  <p:transition spd="slow">
    <p:pull dir="ru"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7" y="20599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49C90-06E4-4A79-9A74-73A1B8173AB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39963D0-DD0B-4631-B187-3FDBB2CEE04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560509"/>
      </p:ext>
    </p:extLst>
  </p:cSld>
  <p:clrMapOvr>
    <a:masterClrMapping/>
  </p:clrMapOvr>
  <p:transition spd="slow">
    <p:pull dir="ru"/>
  </p:transition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21896-8D1C-4F3D-935D-4371924EDED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7A94A6C-CF3B-43F0-8BE2-08B3958B3D9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78321"/>
      </p:ext>
    </p:extLst>
  </p:cSld>
  <p:clrMapOvr>
    <a:masterClrMapping/>
  </p:clrMapOvr>
  <p:transition spd="slow">
    <p:pull dir="ru"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4163-F310-4CFF-8D26-70EA68F97AC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3225545-6681-4A02-9577-4911B76E7A4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225283"/>
      </p:ext>
    </p:extLst>
  </p:cSld>
  <p:clrMapOvr>
    <a:masterClrMapping/>
  </p:clrMapOvr>
  <p:transition spd="slow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5B56-9F8E-4276-A1A3-1B8E03A1B6A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EDB3DE7-C314-4E83-880C-B3A8CFFBD9D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32088"/>
      </p:ext>
    </p:extLst>
  </p:cSld>
  <p:clrMapOvr>
    <a:masterClrMapping/>
  </p:clrMapOvr>
  <p:transition spd="slow">
    <p:pull dir="ru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349D-9936-4B99-9C8D-04B77D947BE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46096FB-41E3-4DA3-8ECC-1A6E71A63D6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830645"/>
      </p:ext>
    </p:extLst>
  </p:cSld>
  <p:clrMapOvr>
    <a:masterClrMapping/>
  </p:clrMapOvr>
  <p:transition spd="slow">
    <p:pull dir="ru"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9AEDB-975D-436A-B47F-7C708C8E308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AAC4B76-AF5D-4CC4-A0D8-04D506DC398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289475"/>
      </p:ext>
    </p:extLst>
  </p:cSld>
  <p:clrMapOvr>
    <a:masterClrMapping/>
  </p:clrMapOvr>
  <p:transition spd="slow">
    <p:pull dir="ru"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D586-2C74-4CA3-9575-68C99134774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20B1BF4-DCC5-4728-92A7-8B66D7CA43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43390"/>
      </p:ext>
    </p:extLst>
  </p:cSld>
  <p:clrMapOvr>
    <a:masterClrMapping/>
  </p:clrMapOvr>
  <p:transition spd="slow">
    <p:pull dir="ru"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45B7-E1ED-4923-9D45-C3D2F4A70CC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69038D9-DEB3-4A0D-8DDF-BE9591C8C92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83987"/>
      </p:ext>
    </p:extLst>
  </p:cSld>
  <p:clrMapOvr>
    <a:masterClrMapping/>
  </p:clrMapOvr>
  <p:transition spd="slow">
    <p:pull dir="ru"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09CF-DF4A-4A5C-9745-B467FEB6183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1C8225F-4DB7-474F-BF66-ED19E8A3A60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38315"/>
      </p:ext>
    </p:extLst>
  </p:cSld>
  <p:clrMapOvr>
    <a:masterClrMapping/>
  </p:clrMapOvr>
  <p:transition spd="slow">
    <p:pull dir="ru"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390EC-0A90-4021-97DE-FDA74DAECA1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F9BDD38-1E22-4274-BD05-3B4FF24F793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249915"/>
      </p:ext>
    </p:extLst>
  </p:cSld>
  <p:clrMapOvr>
    <a:masterClrMapping/>
  </p:clrMapOvr>
  <p:transition spd="slow">
    <p:pull dir="ru"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348D2-7731-422B-B3AB-036B9458FFC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34230A-1903-48BE-8837-FF56A45C5A9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724285"/>
      </p:ext>
    </p:extLst>
  </p:cSld>
  <p:clrMapOvr>
    <a:masterClrMapping/>
  </p:clrMapOvr>
  <p:transition spd="slow">
    <p:pull dir="ru"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69EA-17D9-45C6-A474-6A8381E2274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2826AFC-14BC-4366-AF49-BFA34FD28DE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67271"/>
      </p:ext>
    </p:extLst>
  </p:cSld>
  <p:clrMapOvr>
    <a:masterClrMapping/>
  </p:clrMapOvr>
  <p:transition spd="slow">
    <p:pull dir="ru"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6001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8" y="206001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CB5C0-C27D-4559-8FEE-DAF4FB5410D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0521646-C35D-438D-8A97-CE199473FB5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496519"/>
      </p:ext>
    </p:extLst>
  </p:cSld>
  <p:clrMapOvr>
    <a:masterClrMapping/>
  </p:clrMapOvr>
  <p:transition spd="slow">
    <p:pull dir="ru"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B427-C37E-43DE-B3B0-536CCAB8426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1684C0-36BB-4C87-BC2E-FD7A210E00F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796149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861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98159-9F8D-44EA-9C0D-39C47DF1ED1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6F4B5A7-959C-446D-979D-1763DA0874E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689420"/>
      </p:ext>
    </p:extLst>
  </p:cSld>
  <p:clrMapOvr>
    <a:masterClrMapping/>
  </p:clrMapOvr>
  <p:transition spd="slow">
    <p:pull dir="ru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B14AE-9D19-4AF9-AA65-9A2D16C8790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5327197-716C-436A-8EF5-0244692026F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3858"/>
      </p:ext>
    </p:extLst>
  </p:cSld>
  <p:clrMapOvr>
    <a:masterClrMapping/>
  </p:clrMapOvr>
  <p:transition spd="slow">
    <p:pull dir="ru"/>
  </p:transition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D65C-E6AF-47F4-8D03-4B236830F62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CFDAE8F-0FD5-4846-9A2C-6E627E32DD3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3243"/>
      </p:ext>
    </p:extLst>
  </p:cSld>
  <p:clrMapOvr>
    <a:masterClrMapping/>
  </p:clrMapOvr>
  <p:transition spd="slow">
    <p:pull dir="ru"/>
  </p:transition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7D02-247C-47FF-91B9-D067612EE9B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2FCDABA-E4C3-423D-A023-6B915B49B9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248031"/>
      </p:ext>
    </p:extLst>
  </p:cSld>
  <p:clrMapOvr>
    <a:masterClrMapping/>
  </p:clrMapOvr>
  <p:transition spd="slow">
    <p:pull dir="ru"/>
  </p:transition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6829-8147-4B92-B1AD-B51B952F4C7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F4FA75E-1AA7-4B8E-8956-E9FD75C134D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158500"/>
      </p:ext>
    </p:extLst>
  </p:cSld>
  <p:clrMapOvr>
    <a:masterClrMapping/>
  </p:clrMapOvr>
  <p:transition spd="slow">
    <p:pull dir="ru"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A6A2-2FED-4551-9211-38ED8C1C79C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BE4E890-4AF9-4FA7-B469-083CF9CF378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064804"/>
      </p:ext>
    </p:extLst>
  </p:cSld>
  <p:clrMapOvr>
    <a:masterClrMapping/>
  </p:clrMapOvr>
  <p:transition spd="slow">
    <p:pull dir="ru"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B684A-8965-41AD-B70E-B8DD7C0595C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BC4D7A-2933-49C8-86FB-469EBAA309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933865"/>
      </p:ext>
    </p:extLst>
  </p:cSld>
  <p:clrMapOvr>
    <a:masterClrMapping/>
  </p:clrMapOvr>
  <p:transition spd="slow">
    <p:pull dir="ru"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2021-0267-4D4A-A0A5-4FB31FD61B8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1FDE9E9-AE3A-48B3-BE64-67229B53AA0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279912"/>
      </p:ext>
    </p:extLst>
  </p:cSld>
  <p:clrMapOvr>
    <a:masterClrMapping/>
  </p:clrMapOvr>
  <p:transition spd="slow">
    <p:pull dir="ru"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ED8-ED94-4012-9523-0F0335302BB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D24FD64-0338-43DA-AC88-51EA6F327A4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524001"/>
      </p:ext>
    </p:extLst>
  </p:cSld>
  <p:clrMapOvr>
    <a:masterClrMapping/>
  </p:clrMapOvr>
  <p:transition spd="slow">
    <p:pull dir="ru"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D4899-5028-4C35-BD46-83856E25FEA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6CBE188-8618-48D1-BF01-4236517592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24832"/>
      </p:ext>
    </p:extLst>
  </p:cSld>
  <p:clrMapOvr>
    <a:masterClrMapping/>
  </p:clrMapOvr>
  <p:transition spd="slow">
    <p:pull dir="ru"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6002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9" y="206002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E0A1-60EF-47FD-A4B0-1C1D15A1F7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A29E5D4-4793-4883-BFC0-FAA21B9C85F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994304"/>
      </p:ext>
    </p:extLst>
  </p:cSld>
  <p:clrMapOvr>
    <a:masterClrMapping/>
  </p:clrMapOvr>
  <p:transition spd="slow"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36AF4-09F7-4EB8-B83D-BE243E2E5B4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A15EEFA-C988-4D47-A8D1-E3CD5408F9D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830779"/>
      </p:ext>
    </p:extLst>
  </p:cSld>
  <p:clrMapOvr>
    <a:masterClrMapping/>
  </p:clrMapOvr>
  <p:transition spd="slow">
    <p:pull dir="ru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58676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25131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73164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70089" y="2247900"/>
            <a:ext cx="3132137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25" y="2247900"/>
            <a:ext cx="3133725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5372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8924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0098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7064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1218853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1359994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0780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C0A2C-47F8-45F3-9CD2-80DCAA66057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8F8830C-8A8F-4618-A643-0B215A05CA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56457"/>
      </p:ext>
    </p:extLst>
  </p:cSld>
  <p:clrMapOvr>
    <a:masterClrMapping/>
  </p:clrMapOvr>
  <p:transition spd="slow">
    <p:pull dir="ru"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9" y="1059657"/>
            <a:ext cx="1622425" cy="2483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08176" y="1059657"/>
            <a:ext cx="4716463" cy="2483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72551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6398-9D31-4231-AAC6-EC0B575138F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6D9073-8048-4C5F-AC98-A75B2DD3966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482082"/>
      </p:ext>
    </p:extLst>
  </p:cSld>
  <p:clrMapOvr>
    <a:masterClrMapping/>
  </p:clrMapOvr>
  <p:transition spd="slow">
    <p:pull dir="ru"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15C73-D946-464A-A494-65262E0FBAE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7082F3D-EB48-4636-95C6-6FC24BB67D8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253021"/>
      </p:ext>
    </p:extLst>
  </p:cSld>
  <p:clrMapOvr>
    <a:masterClrMapping/>
  </p:clrMapOvr>
  <p:transition spd="slow">
    <p:pull dir="ru"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66280-E1C9-4C65-AD89-63E9AD99D18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BAD7851-6F37-466D-9C5C-6C9D8082DAE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427382"/>
      </p:ext>
    </p:extLst>
  </p:cSld>
  <p:clrMapOvr>
    <a:masterClrMapping/>
  </p:clrMapOvr>
  <p:transition spd="slow">
    <p:pull dir="ru"/>
  </p:transition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19ABC-8964-49B4-822F-025CC2DF47A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CF034C2-84F5-464A-9234-595871C86F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738649"/>
      </p:ext>
    </p:extLst>
  </p:cSld>
  <p:clrMapOvr>
    <a:masterClrMapping/>
  </p:clrMapOvr>
  <p:transition spd="slow">
    <p:pull dir="ru"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FBE91-3416-4B19-ACEF-C7634E5FD1C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DACAF66-2E90-4A20-B427-55E51B4C461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79959"/>
      </p:ext>
    </p:extLst>
  </p:cSld>
  <p:clrMapOvr>
    <a:masterClrMapping/>
  </p:clrMapOvr>
  <p:transition spd="slow">
    <p:pull dir="ru"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22343-4D5A-4983-9E56-D538760672B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403C708-BF72-4080-9E92-539A8D7298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126457"/>
      </p:ext>
    </p:extLst>
  </p:cSld>
  <p:clrMapOvr>
    <a:masterClrMapping/>
  </p:clrMapOvr>
  <p:transition spd="slow">
    <p:pull dir="ru"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F45F7-730B-492D-9871-347013E636F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E237F0B-2F90-4591-9FD3-62188BDB514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454526"/>
      </p:ext>
    </p:extLst>
  </p:cSld>
  <p:clrMapOvr>
    <a:masterClrMapping/>
  </p:clrMapOvr>
  <p:transition spd="slow">
    <p:pull dir="ru"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1A695-A168-41A3-A026-F6AC7199052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FF31B2E-C220-4037-83A5-67B006B72C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73398"/>
      </p:ext>
    </p:extLst>
  </p:cSld>
  <p:clrMapOvr>
    <a:masterClrMapping/>
  </p:clrMapOvr>
  <p:transition spd="slow">
    <p:pull dir="ru"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0005-49B5-4944-A417-FB6EAC76942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A3CE633-6BDA-416B-8B60-6852E8F8ED8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174934"/>
      </p:ext>
    </p:extLst>
  </p:cSld>
  <p:clrMapOvr>
    <a:masterClrMapping/>
  </p:clrMapOvr>
  <p:transition spd="slow"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DA1B-167B-4DBB-8D81-D6CEDDDD366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B9550C8-DD10-44A7-B612-EB483DEB24C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610760"/>
      </p:ext>
    </p:extLst>
  </p:cSld>
  <p:clrMapOvr>
    <a:masterClrMapping/>
  </p:clrMapOvr>
  <p:transition spd="slow">
    <p:pull dir="ru"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61F1D-98FC-4010-8640-05589FB5E73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3F4437B-CC6F-443F-9D3B-E82A552CF6E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052858"/>
      </p:ext>
    </p:extLst>
  </p:cSld>
  <p:clrMapOvr>
    <a:masterClrMapping/>
  </p:clrMapOvr>
  <p:transition spd="slow">
    <p:pull dir="ru"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3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6" y="205983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2BEB-7EEE-45E5-8222-079ABFD6CDE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147E3D1-37B7-46A1-A3E4-B5254E63C93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78490"/>
      </p:ext>
    </p:extLst>
  </p:cSld>
  <p:clrMapOvr>
    <a:masterClrMapping/>
  </p:clrMapOvr>
  <p:transition spd="slow">
    <p:pull dir="ru"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CC79-CBC4-470A-99F2-980290FD847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054E062-B4EB-4099-9F93-E4FEDD538B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209143"/>
      </p:ext>
    </p:extLst>
  </p:cSld>
  <p:clrMapOvr>
    <a:masterClrMapping/>
  </p:clrMapOvr>
  <p:transition spd="slow">
    <p:pull dir="ru"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0F81-B941-4EB4-A7B0-1FF874AA32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266087D-12FB-4C51-A647-5138C7011C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336533"/>
      </p:ext>
    </p:extLst>
  </p:cSld>
  <p:clrMapOvr>
    <a:masterClrMapping/>
  </p:clrMapOvr>
  <p:transition spd="slow">
    <p:pull dir="ru"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EA89E-0845-41E1-9439-94AC64711E1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8B6416D-F9C9-4CD0-9D07-8C513B9B09B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38637"/>
      </p:ext>
    </p:extLst>
  </p:cSld>
  <p:clrMapOvr>
    <a:masterClrMapping/>
  </p:clrMapOvr>
  <p:transition spd="slow">
    <p:pull dir="ru"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6B877-3942-4475-8762-7EC5A6608A9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863ED5B-8602-451F-A6A9-824C492DC5E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0745"/>
      </p:ext>
    </p:extLst>
  </p:cSld>
  <p:clrMapOvr>
    <a:masterClrMapping/>
  </p:clrMapOvr>
  <p:transition spd="slow">
    <p:pull dir="ru"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8DC2A-E5FC-4552-8D3D-BADE0C6A279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8F61C0-EE0D-4E57-A7E4-EA2D9501AC2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92526"/>
      </p:ext>
    </p:extLst>
  </p:cSld>
  <p:clrMapOvr>
    <a:masterClrMapping/>
  </p:clrMapOvr>
  <p:transition spd="slow">
    <p:pull dir="ru"/>
  </p:transition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9BED-BEEC-486C-B2F5-C7DC632A5AF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DE6B1A-1B58-4BB2-B1DF-C76079C0517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78217"/>
      </p:ext>
    </p:extLst>
  </p:cSld>
  <p:clrMapOvr>
    <a:masterClrMapping/>
  </p:clrMapOvr>
  <p:transition spd="slow">
    <p:pull dir="ru"/>
  </p:transition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7FD08-E50A-4FC4-90C6-9476B2C57D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849904F-7AEF-486E-AEA9-E703363E7F0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517015"/>
      </p:ext>
    </p:extLst>
  </p:cSld>
  <p:clrMapOvr>
    <a:masterClrMapping/>
  </p:clrMapOvr>
  <p:transition spd="slow">
    <p:pull dir="ru"/>
  </p:transition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A7CB-0898-4738-A1B1-38882176A9F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DC4C9F4-7306-4202-8701-FBACF3076B5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566238"/>
      </p:ext>
    </p:extLst>
  </p:cSld>
  <p:clrMapOvr>
    <a:masterClrMapping/>
  </p:clrMapOvr>
  <p:transition spd="slow"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8" y="20598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A34CC-B862-43E1-8312-DE124630C03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C61CDB9-8CE3-4A3F-AF87-3DB80D2533A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477521"/>
      </p:ext>
    </p:extLst>
  </p:cSld>
  <p:clrMapOvr>
    <a:masterClrMapping/>
  </p:clrMapOvr>
  <p:transition spd="slow">
    <p:pull dir="ru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0216-2998-4789-8065-CCE315ACD81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990C5E5-10E2-413E-A760-522547DA26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0123"/>
      </p:ext>
    </p:extLst>
  </p:cSld>
  <p:clrMapOvr>
    <a:masterClrMapping/>
  </p:clrMapOvr>
  <p:transition spd="slow">
    <p:pull dir="ru"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94B1E-52F0-4F7E-911E-EB16985CBE6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5BC86F-EB40-4FDE-B12C-5B4A0FF2E2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83705"/>
      </p:ext>
    </p:extLst>
  </p:cSld>
  <p:clrMapOvr>
    <a:masterClrMapping/>
  </p:clrMapOvr>
  <p:transition spd="slow">
    <p:pull dir="ru"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4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7" y="205984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AE76-BC77-4518-8DCE-25F2622B820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1019B81-2A8D-44E4-9BA5-8CA885F502D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672613"/>
      </p:ext>
    </p:extLst>
  </p:cSld>
  <p:clrMapOvr>
    <a:masterClrMapping/>
  </p:clrMapOvr>
  <p:transition spd="slow">
    <p:pull dir="ru"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52256-B545-4460-9096-0AF4D765952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1F7AC6-4FDA-430E-80B6-B853CF62C22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956154"/>
      </p:ext>
    </p:extLst>
  </p:cSld>
  <p:clrMapOvr>
    <a:masterClrMapping/>
  </p:clrMapOvr>
  <p:transition spd="slow">
    <p:pull dir="ru"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4DC2-8E15-4937-B72E-9B3735253AB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D06F53A-7FBD-4805-9424-F9040F4C4DF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37284"/>
      </p:ext>
    </p:extLst>
  </p:cSld>
  <p:clrMapOvr>
    <a:masterClrMapping/>
  </p:clrMapOvr>
  <p:transition spd="slow">
    <p:pull dir="ru"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B2067-4F61-4709-B8A2-75DDDAF41CD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94019CE-F9AE-4933-A0CE-82FEB3576E9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056501"/>
      </p:ext>
    </p:extLst>
  </p:cSld>
  <p:clrMapOvr>
    <a:masterClrMapping/>
  </p:clrMapOvr>
  <p:transition spd="slow">
    <p:pull dir="ru"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C5603-71DE-462A-99CC-1BBCEB169C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F3A429B-624B-46F6-A3C9-B64429A7F7A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453995"/>
      </p:ext>
    </p:extLst>
  </p:cSld>
  <p:clrMapOvr>
    <a:masterClrMapping/>
  </p:clrMapOvr>
  <p:transition spd="slow">
    <p:pull dir="ru"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DEF8-535D-4DB5-9AC1-8F04E92E078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081E93-C5D4-48E0-A02F-EA5ECA3FD74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234631"/>
      </p:ext>
    </p:extLst>
  </p:cSld>
  <p:clrMapOvr>
    <a:masterClrMapping/>
  </p:clrMapOvr>
  <p:transition spd="slow">
    <p:pull dir="ru"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7FB30-FAC7-4B98-99C4-111A7913CCF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D41FE9D-71F6-4751-B07B-99254252D8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193886"/>
      </p:ext>
    </p:extLst>
  </p:cSld>
  <p:clrMapOvr>
    <a:masterClrMapping/>
  </p:clrMapOvr>
  <p:transition spd="slow">
    <p:pull dir="ru"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097E-8E9E-4FAC-8675-6C692885F11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D2438A6-0EC2-4A2A-AD5A-76324819875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160898"/>
      </p:ext>
    </p:extLst>
  </p:cSld>
  <p:clrMapOvr>
    <a:masterClrMapping/>
  </p:clrMapOvr>
  <p:transition spd="slow"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65063-5F57-4EC8-B5C3-73EC94A5F7A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9047C99-8860-42C1-B71D-B918C1FA869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612826"/>
      </p:ext>
    </p:extLst>
  </p:cSld>
  <p:clrMapOvr>
    <a:masterClrMapping/>
  </p:clrMapOvr>
  <p:transition spd="slow">
    <p:pull dir="ru"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E7276-83B0-4D85-93C2-CDA665973AC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539D60-D5D0-48DE-B2B0-9139B53AB56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659781"/>
      </p:ext>
    </p:extLst>
  </p:cSld>
  <p:clrMapOvr>
    <a:masterClrMapping/>
  </p:clrMapOvr>
  <p:transition spd="slow">
    <p:pull dir="ru"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3C55-3E4B-4D9F-8489-3E146C8C62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49CACF1-E0D7-47D4-83CF-774B043A06C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526699"/>
      </p:ext>
    </p:extLst>
  </p:cSld>
  <p:clrMapOvr>
    <a:masterClrMapping/>
  </p:clrMapOvr>
  <p:transition spd="slow">
    <p:pull dir="ru"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33AB2-AF0E-458C-88FC-A955EBF830D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4C58077-F96A-47D3-9F93-94F0DEC84DB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489412"/>
      </p:ext>
    </p:extLst>
  </p:cSld>
  <p:clrMapOvr>
    <a:masterClrMapping/>
  </p:clrMapOvr>
  <p:transition spd="slow">
    <p:pull dir="ru"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8" y="20598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245C6-FA27-4F22-BFE0-033A6787879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DAFB1F1-F274-4ECE-9813-544A8316EA0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805795"/>
      </p:ext>
    </p:extLst>
  </p:cSld>
  <p:clrMapOvr>
    <a:masterClrMapping/>
  </p:clrMapOvr>
  <p:transition spd="slow">
    <p:pull dir="ru"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D71E-7551-4353-9F0E-1002275413E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C5FCBB-432D-4DA9-8B2B-166DD5738A1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8762"/>
      </p:ext>
    </p:extLst>
  </p:cSld>
  <p:clrMapOvr>
    <a:masterClrMapping/>
  </p:clrMapOvr>
  <p:transition spd="slow">
    <p:pull dir="ru"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34E30-BCF6-4B61-842F-9E587308DA0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B97C11A-8782-4002-A3F7-54E4719AC76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272429"/>
      </p:ext>
    </p:extLst>
  </p:cSld>
  <p:clrMapOvr>
    <a:masterClrMapping/>
  </p:clrMapOvr>
  <p:transition spd="slow">
    <p:pull dir="ru"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B373-6B89-4AEC-A65E-44CAE188CD1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A0B09E-D990-4144-AD4B-987C61CD127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223603"/>
      </p:ext>
    </p:extLst>
  </p:cSld>
  <p:clrMapOvr>
    <a:masterClrMapping/>
  </p:clrMapOvr>
  <p:transition spd="slow">
    <p:pull dir="ru"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44E6-8FB9-4380-A67A-2E7E9CCC438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20755F5-23AC-4C05-9E5D-F4118288D8C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58197"/>
      </p:ext>
    </p:extLst>
  </p:cSld>
  <p:clrMapOvr>
    <a:masterClrMapping/>
  </p:clrMapOvr>
  <p:transition spd="slow">
    <p:pull dir="ru"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3B84-6823-4719-B578-54CB037B4F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2EEFAD0-6BE0-43F4-8D36-DF8BF14ADE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458937"/>
      </p:ext>
    </p:extLst>
  </p:cSld>
  <p:clrMapOvr>
    <a:masterClrMapping/>
  </p:clrMapOvr>
  <p:transition spd="slow">
    <p:pull dir="ru"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B1705-7AAF-408C-9588-56EC6B03BC4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2E06ABF-9F3C-449C-88C8-5DCC35B7FCC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910853"/>
      </p:ext>
    </p:extLst>
  </p:cSld>
  <p:clrMapOvr>
    <a:masterClrMapping/>
  </p:clrMapOvr>
  <p:transition spd="slow"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F551-ED79-41DB-978D-7A6200B711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E9D3124-0660-4385-B277-55E828EE9E9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261023"/>
      </p:ext>
    </p:extLst>
  </p:cSld>
  <p:clrMapOvr>
    <a:masterClrMapping/>
  </p:clrMapOvr>
  <p:transition spd="slow">
    <p:pull dir="ru"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C25B-7FF8-44F7-8A3A-7214E4B03A2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0F2627D-1AE5-4DE8-BF56-FD800ABB4A7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136358"/>
      </p:ext>
    </p:extLst>
  </p:cSld>
  <p:clrMapOvr>
    <a:masterClrMapping/>
  </p:clrMapOvr>
  <p:transition spd="slow">
    <p:pull dir="ru"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1476A-6006-4695-A810-C0670BFB8C9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06276DA-C2F4-43CE-8702-F6D8EC77A13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919216"/>
      </p:ext>
    </p:extLst>
  </p:cSld>
  <p:clrMapOvr>
    <a:masterClrMapping/>
  </p:clrMapOvr>
  <p:transition spd="slow">
    <p:pull dir="ru"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AFAB-E202-4256-86C9-6B612521E90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CAD73E0-6486-4BBE-96DD-B3D9F999AA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168097"/>
      </p:ext>
    </p:extLst>
  </p:cSld>
  <p:clrMapOvr>
    <a:masterClrMapping/>
  </p:clrMapOvr>
  <p:transition spd="slow">
    <p:pull dir="ru"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DCAE7-F7F0-40FC-8ED7-0393517BF10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F0296D9-4833-4C09-A53D-2928E372B48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697121"/>
      </p:ext>
    </p:extLst>
  </p:cSld>
  <p:clrMapOvr>
    <a:masterClrMapping/>
  </p:clrMapOvr>
  <p:transition spd="slow">
    <p:pull dir="ru"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7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9" y="205987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625CF-EC86-44FA-8543-CEFAE08019F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9F715E6-3A1A-4050-BA59-87BC13B6001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704567"/>
      </p:ext>
    </p:extLst>
  </p:cSld>
  <p:clrMapOvr>
    <a:masterClrMapping/>
  </p:clrMapOvr>
  <p:transition spd="slow">
    <p:pull dir="ru"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7B5B-104E-4EDF-A667-0C73D678AD0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3FB2295-3697-425F-B110-0157F46E833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019480"/>
      </p:ext>
    </p:extLst>
  </p:cSld>
  <p:clrMapOvr>
    <a:masterClrMapping/>
  </p:clrMapOvr>
  <p:transition spd="slow">
    <p:pull dir="ru"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CCD7-D7D2-40B6-84AB-1AEAE30D7EC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C4104AA-FC5D-4ECE-832D-DBE90846695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72122"/>
      </p:ext>
    </p:extLst>
  </p:cSld>
  <p:clrMapOvr>
    <a:masterClrMapping/>
  </p:clrMapOvr>
  <p:transition spd="slow">
    <p:pull dir="ru"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68DB-5568-497D-9EF5-17A532F0A87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4998A10-BF7E-4B9E-885D-0D591333B5D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224915"/>
      </p:ext>
    </p:extLst>
  </p:cSld>
  <p:clrMapOvr>
    <a:masterClrMapping/>
  </p:clrMapOvr>
  <p:transition spd="slow">
    <p:pull dir="ru"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ED47-5ECC-4EE5-8A4B-2D999AC0AF4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D6B39E-9C87-40C4-BD80-6E95B0259BC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276969"/>
      </p:ext>
    </p:extLst>
  </p:cSld>
  <p:clrMapOvr>
    <a:masterClrMapping/>
  </p:clrMapOvr>
  <p:transition spd="slow">
    <p:pull dir="ru"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7DB6-4218-44CB-A42F-10FCE92FB24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3CE47CA-8B97-44CE-BA32-2C873BD5F00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590953"/>
      </p:ext>
    </p:extLst>
  </p:cSld>
  <p:clrMapOvr>
    <a:masterClrMapping/>
  </p:clrMapOvr>
  <p:transition spd="slow"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CA4B-FA7C-4D15-B335-79B5640822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D9A282F-5948-44B4-BBDA-3DAEEAD2FD4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80075"/>
      </p:ext>
    </p:extLst>
  </p:cSld>
  <p:clrMapOvr>
    <a:masterClrMapping/>
  </p:clrMapOvr>
  <p:transition spd="slow">
    <p:pull dir="ru"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4644-2AC4-433C-82B8-C0EC4484DB8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4B6B9B5-23D0-4ABB-9E37-1ED71EB361D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302264"/>
      </p:ext>
    </p:extLst>
  </p:cSld>
  <p:clrMapOvr>
    <a:masterClrMapping/>
  </p:clrMapOvr>
  <p:transition spd="slow">
    <p:pull dir="ru"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39EC-A0DF-4E7A-AADB-82D9EA4149D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A2CC9BD-9D6F-438E-B90F-35ABC674620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74962"/>
      </p:ext>
    </p:extLst>
  </p:cSld>
  <p:clrMapOvr>
    <a:masterClrMapping/>
  </p:clrMapOvr>
  <p:transition spd="slow">
    <p:pull dir="ru"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5603-CBFA-485A-B91B-B41166D4F2B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E03E180-8F2A-488E-9FE0-326C42D0944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41676"/>
      </p:ext>
    </p:extLst>
  </p:cSld>
  <p:clrMapOvr>
    <a:masterClrMapping/>
  </p:clrMapOvr>
  <p:transition spd="slow">
    <p:pull dir="ru"/>
  </p:transition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F3D8C-2FBC-4544-8F47-DD1837FCD62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9EAB2D0-F317-4CB1-B1AD-DC4DC0935E4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614109"/>
      </p:ext>
    </p:extLst>
  </p:cSld>
  <p:clrMapOvr>
    <a:masterClrMapping/>
  </p:clrMapOvr>
  <p:transition spd="slow">
    <p:pull dir="ru"/>
  </p:transition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C5517-AE62-4215-81AD-F98C8BAA8B3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C9A04FB-3620-400E-A4EE-BA788417300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35612"/>
      </p:ext>
    </p:extLst>
  </p:cSld>
  <p:clrMapOvr>
    <a:masterClrMapping/>
  </p:clrMapOvr>
  <p:transition spd="slow">
    <p:pull dir="ru"/>
  </p:transition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0" y="20598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A8A3-149C-431E-A366-35345525FA2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6DA4268-21E4-4367-B42C-C9C727FBFBC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488012"/>
      </p:ext>
    </p:extLst>
  </p:cSld>
  <p:clrMapOvr>
    <a:masterClrMapping/>
  </p:clrMapOvr>
  <p:transition spd="slow">
    <p:pull dir="ru"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70DB7-E010-4C0C-A991-BBB08AE66A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F79346-C5A5-424D-B45A-A4A0908B7C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470141"/>
      </p:ext>
    </p:extLst>
  </p:cSld>
  <p:clrMapOvr>
    <a:masterClrMapping/>
  </p:clrMapOvr>
  <p:transition spd="slow">
    <p:pull dir="ru"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AA811-25CC-4946-8189-767D3C0C9F7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5F30950-E783-471F-990D-3A0D54CD5BD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2338"/>
      </p:ext>
    </p:extLst>
  </p:cSld>
  <p:clrMapOvr>
    <a:masterClrMapping/>
  </p:clrMapOvr>
  <p:transition spd="slow">
    <p:pull dir="ru"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2E0C-11EC-407E-8820-A9A872D3C27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5C05F1D-A723-45A8-A5A2-04EB498A9D9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869141"/>
      </p:ext>
    </p:extLst>
  </p:cSld>
  <p:clrMapOvr>
    <a:masterClrMapping/>
  </p:clrMapOvr>
  <p:transition spd="slow">
    <p:pull dir="ru"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ACF29-EEE7-4AB2-A62F-C991AFA5647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4AD8ED3-375C-419B-B71C-EE799ED665E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325329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A264F-6E70-4770-A1D5-443BDF20A5D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382F3DD-1147-46B5-ACC4-DD3B69E0611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429839"/>
      </p:ext>
    </p:extLst>
  </p:cSld>
  <p:clrMapOvr>
    <a:masterClrMapping/>
  </p:clrMapOvr>
  <p:transition spd="slow">
    <p:pull dir="ru"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C2F7D-8302-4BB4-8B49-CC82E80E771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69AD5CA-CCD5-443D-B899-E4CFE446DAA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11650"/>
      </p:ext>
    </p:extLst>
  </p:cSld>
  <p:clrMapOvr>
    <a:masterClrMapping/>
  </p:clrMapOvr>
  <p:transition spd="slow">
    <p:pull dir="ru"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97EC-EB90-4CA4-A89E-EFC82B463AD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D6C357E-5290-4F74-941B-454B6F6D494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513406"/>
      </p:ext>
    </p:extLst>
  </p:cSld>
  <p:clrMapOvr>
    <a:masterClrMapping/>
  </p:clrMapOvr>
  <p:transition spd="slow">
    <p:pull dir="ru"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094C-EACA-4391-B991-85B9056B08E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FC01598-D899-4B3B-8A1B-24FF42EDACD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663574"/>
      </p:ext>
    </p:extLst>
  </p:cSld>
  <p:clrMapOvr>
    <a:masterClrMapping/>
  </p:clrMapOvr>
  <p:transition spd="slow">
    <p:pull dir="ru"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98632-1446-4C1F-A0D4-8CB2A206E4F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4954277-1010-4007-BF55-C2F2C5728D2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141428"/>
      </p:ext>
    </p:extLst>
  </p:cSld>
  <p:clrMapOvr>
    <a:masterClrMapping/>
  </p:clrMapOvr>
  <p:transition spd="slow">
    <p:pull dir="ru"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A1BE-DC45-457B-A01F-E09A87949D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0AA7D73-397F-4178-A5CC-E5856F3818D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330761"/>
      </p:ext>
    </p:extLst>
  </p:cSld>
  <p:clrMapOvr>
    <a:masterClrMapping/>
  </p:clrMapOvr>
  <p:transition spd="slow">
    <p:pull dir="ru"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B6BB8-8B58-4481-A95B-45F540D7A98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46D8438-C1D5-4151-9EE6-B2D90FDD731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0740"/>
      </p:ext>
    </p:extLst>
  </p:cSld>
  <p:clrMapOvr>
    <a:masterClrMapping/>
  </p:clrMapOvr>
  <p:transition spd="slow">
    <p:pull dir="ru"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0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1" y="205990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FFC83-0097-486E-A87F-EDCA357FA7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52259E5-56C5-4E72-9C14-4371153852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505247"/>
      </p:ext>
    </p:extLst>
  </p:cSld>
  <p:clrMapOvr>
    <a:masterClrMapping/>
  </p:clrMapOvr>
  <p:transition spd="slow">
    <p:pull dir="ru"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C263-C6DF-4DAC-8484-9AA1B2479BB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1564B74-2654-4DA4-AAFF-7EFB92C97E6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334036"/>
      </p:ext>
    </p:extLst>
  </p:cSld>
  <p:clrMapOvr>
    <a:masterClrMapping/>
  </p:clrMapOvr>
  <p:transition spd="slow">
    <p:pull dir="ru"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9231A-026A-4182-A1D5-94D9E978CE8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9C61370-10F7-4CEC-BD13-0C3018D7BB0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819805"/>
      </p:ext>
    </p:extLst>
  </p:cSld>
  <p:clrMapOvr>
    <a:masterClrMapping/>
  </p:clrMapOvr>
  <p:transition spd="slow">
    <p:pull dir="ru"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7901-5FD8-4B3A-9996-328A299AE1B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53FBBED-F7D1-41E8-8281-4A4277E6AFB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689296"/>
      </p:ext>
    </p:extLst>
  </p:cSld>
  <p:clrMapOvr>
    <a:masterClrMapping/>
  </p:clrMapOvr>
  <p:transition spd="slow"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AA1C-8067-4C1E-A323-4E7A541426C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B5459C1-59BF-4F16-A349-814359ECA7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25342"/>
      </p:ext>
    </p:extLst>
  </p:cSld>
  <p:clrMapOvr>
    <a:masterClrMapping/>
  </p:clrMapOvr>
  <p:transition spd="slow">
    <p:pull dir="ru"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B0FBA-7BEC-4F2B-89EB-F6F8076325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7EDCBDC-5484-49BB-AED2-07475E708A9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34951"/>
      </p:ext>
    </p:extLst>
  </p:cSld>
  <p:clrMapOvr>
    <a:masterClrMapping/>
  </p:clrMapOvr>
  <p:transition spd="slow">
    <p:pull dir="ru"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3069-ADB2-4594-BAC6-2DF81B96B85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92CC2C1-F54C-46EB-8842-3B3C6FF490D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878647"/>
      </p:ext>
    </p:extLst>
  </p:cSld>
  <p:clrMapOvr>
    <a:masterClrMapping/>
  </p:clrMapOvr>
  <p:transition spd="slow">
    <p:pull dir="ru"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3E76-3A45-45E0-B45A-06E5A092684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02A9DD6-EB32-4155-8DA8-F131AEE16F0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153661"/>
      </p:ext>
    </p:extLst>
  </p:cSld>
  <p:clrMapOvr>
    <a:masterClrMapping/>
  </p:clrMapOvr>
  <p:transition spd="slow">
    <p:pull dir="ru"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37941-1366-4055-A29D-7FF4EAFF986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2FC6EBC-B1BF-4358-8313-D87DACEB3C3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92633"/>
      </p:ext>
    </p:extLst>
  </p:cSld>
  <p:clrMapOvr>
    <a:masterClrMapping/>
  </p:clrMapOvr>
  <p:transition spd="slow">
    <p:pull dir="ru"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3B447-D13B-49A5-A001-A1395F4F02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AE9832F-EF9D-4993-B649-EA8FBF0E213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2681"/>
      </p:ext>
    </p:extLst>
  </p:cSld>
  <p:clrMapOvr>
    <a:masterClrMapping/>
  </p:clrMapOvr>
  <p:transition spd="slow">
    <p:pull dir="ru"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226A-681D-4892-BE17-0D11B8CFBC3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56566D8-DD8D-4399-961D-5BE0E0B7A07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871389"/>
      </p:ext>
    </p:extLst>
  </p:cSld>
  <p:clrMapOvr>
    <a:masterClrMapping/>
  </p:clrMapOvr>
  <p:transition spd="slow">
    <p:pull dir="ru"/>
  </p:transition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4512-4986-4804-AF57-B4B2C6D187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12DEAC3-0088-444F-A135-387BFCCF03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658351"/>
      </p:ext>
    </p:extLst>
  </p:cSld>
  <p:clrMapOvr>
    <a:masterClrMapping/>
  </p:clrMapOvr>
  <p:transition spd="slow">
    <p:pull dir="ru"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2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2" y="205992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80112-EE4A-4E3A-9E9C-17D4B3B6B13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7B078C1-A553-4BCD-90E8-2D6AC50EC3D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758249"/>
      </p:ext>
    </p:extLst>
  </p:cSld>
  <p:clrMapOvr>
    <a:masterClrMapping/>
  </p:clrMapOvr>
  <p:transition spd="slow">
    <p:pull dir="ru"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EB556-02FF-465C-860A-1A9E261C5BA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126DE12-C39E-4817-B5C7-ED5ACBD90F0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045875"/>
      </p:ext>
    </p:extLst>
  </p:cSld>
  <p:clrMapOvr>
    <a:masterClrMapping/>
  </p:clrMapOvr>
  <p:transition spd="slow">
    <p:pull dir="ru"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E01C-6DF5-47A8-9D3B-01499592EA3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94A68CC-6886-41F8-A53E-0FBAC4CA5D3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764111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70090" y="2247900"/>
            <a:ext cx="3132137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25" y="2247900"/>
            <a:ext cx="3133725" cy="129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94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40728-DB4F-4E1A-AAB4-630790A104D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EA1EE9B-2357-419A-8996-0D929A64FE9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88119"/>
      </p:ext>
    </p:extLst>
  </p:cSld>
  <p:clrMapOvr>
    <a:masterClrMapping/>
  </p:clrMapOvr>
  <p:transition spd="slow">
    <p:pull dir="ru"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0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950D-B090-4FA5-9528-BAFB17C1BEE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1E34BB0-00DE-4561-A7DA-31FE203327F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469910"/>
      </p:ext>
    </p:extLst>
  </p:cSld>
  <p:clrMapOvr>
    <a:masterClrMapping/>
  </p:clrMapOvr>
  <p:transition spd="slow">
    <p:pull dir="ru"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A97B-532A-4D62-807B-C98A600E9E4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60744AB-9785-467C-82C4-EF145F26815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533299"/>
      </p:ext>
    </p:extLst>
  </p:cSld>
  <p:clrMapOvr>
    <a:masterClrMapping/>
  </p:clrMapOvr>
  <p:transition spd="slow">
    <p:pull dir="ru"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98198-8196-4E92-B80A-9E926FED173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C206786-BF71-4A1C-B739-2220214954E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20834"/>
      </p:ext>
    </p:extLst>
  </p:cSld>
  <p:clrMapOvr>
    <a:masterClrMapping/>
  </p:clrMapOvr>
  <p:transition spd="slow">
    <p:pull dir="ru"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BEAEC-6590-4381-AED0-B0D703824D2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D7ACD2D-8C84-4BB1-9381-C026D26EE2E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2113"/>
      </p:ext>
    </p:extLst>
  </p:cSld>
  <p:clrMapOvr>
    <a:masterClrMapping/>
  </p:clrMapOvr>
  <p:transition spd="slow">
    <p:pull dir="ru"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ACE6-BB1B-4B0A-9553-9C7AE5CC35D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A0E6293-8DD8-439D-BC94-9BC8AFB0C61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408704"/>
      </p:ext>
    </p:extLst>
  </p:cSld>
  <p:clrMapOvr>
    <a:masterClrMapping/>
  </p:clrMapOvr>
  <p:transition spd="slow">
    <p:pull dir="ru"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F3DFD-009C-4CD9-A063-270D0933EE7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017DB75-9B9E-48D8-A7B4-5498155323A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246458"/>
      </p:ext>
    </p:extLst>
  </p:cSld>
  <p:clrMapOvr>
    <a:masterClrMapping/>
  </p:clrMapOvr>
  <p:transition spd="slow">
    <p:pull dir="ru"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5CCF-B4D9-4B40-B3B9-35DE0AFEE9E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134FB31-E88E-4C97-BB30-D706FF95FFE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47385"/>
      </p:ext>
    </p:extLst>
  </p:cSld>
  <p:clrMapOvr>
    <a:masterClrMapping/>
  </p:clrMapOvr>
  <p:transition spd="slow">
    <p:pull dir="ru"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CC8B0-9E37-44A7-AC90-CFE562C626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B06BE08-A449-42E4-B083-84CEA09C1C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157797"/>
      </p:ext>
    </p:extLst>
  </p:cSld>
  <p:clrMapOvr>
    <a:masterClrMapping/>
  </p:clrMapOvr>
  <p:transition spd="slow">
    <p:pull dir="ru"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3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3" y="205993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C57EA-BC95-4ABC-8D48-7C1C3A4DFC2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099A4E-9381-4F7C-8034-99D86B3695F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388380"/>
      </p:ext>
    </p:extLst>
  </p:cSld>
  <p:clrMapOvr>
    <a:masterClrMapping/>
  </p:clrMapOvr>
  <p:transition spd="slow">
    <p:pull dir="ru"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9EA3-6B7A-4D29-9852-E926CE7864C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733F58D-7E7C-4501-9075-522B179F023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3991"/>
      </p:ext>
    </p:extLst>
  </p:cSld>
  <p:clrMapOvr>
    <a:masterClrMapping/>
  </p:clrMapOvr>
  <p:transition spd="slow">
    <p:pull dir="r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4F59-21C1-428A-806E-685D685667B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2707DB2-4814-4F35-84B2-C2C84EAE64F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048247"/>
      </p:ext>
    </p:extLst>
  </p:cSld>
  <p:clrMapOvr>
    <a:masterClrMapping/>
  </p:clrMapOvr>
  <p:transition spd="slow">
    <p:pull dir="ru"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9A1B-0025-49DF-9D1A-0AB56BAFC70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C37DC08-585F-4950-832D-CA5FF071CF8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901145"/>
      </p:ext>
    </p:extLst>
  </p:cSld>
  <p:clrMapOvr>
    <a:masterClrMapping/>
  </p:clrMapOvr>
  <p:transition spd="slow">
    <p:pull dir="ru"/>
  </p:transition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239FE-90E8-4154-9C43-682128A589E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0CDC834-5304-46FF-BFE9-543B45B2594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922054"/>
      </p:ext>
    </p:extLst>
  </p:cSld>
  <p:clrMapOvr>
    <a:masterClrMapping/>
  </p:clrMapOvr>
  <p:transition spd="slow">
    <p:pull dir="ru"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B6F65-09A8-42E1-B7FE-AC39B83DDBE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CF1B84-1AE2-47D4-8664-AEAD38C9791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86359"/>
      </p:ext>
    </p:extLst>
  </p:cSld>
  <p:clrMapOvr>
    <a:masterClrMapping/>
  </p:clrMapOvr>
  <p:transition spd="slow">
    <p:pull dir="ru"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99ADD-69EA-4ABF-8C67-58F2B13F8D7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F3BA3AF-C863-4971-9304-3896A89E8A9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529463"/>
      </p:ext>
    </p:extLst>
  </p:cSld>
  <p:clrMapOvr>
    <a:masterClrMapping/>
  </p:clrMapOvr>
  <p:transition spd="slow">
    <p:pull dir="ru"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1C865-67E6-458A-ACF2-1E77F1F546D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780BB13-FBC0-4BE8-AEBB-BD62E26601F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284020"/>
      </p:ext>
    </p:extLst>
  </p:cSld>
  <p:clrMapOvr>
    <a:masterClrMapping/>
  </p:clrMapOvr>
  <p:transition spd="slow">
    <p:pull dir="ru"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80A98-0681-4D29-BB73-9466805CBFE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FD1951-D233-49CF-BE29-FD23E71616B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9468"/>
      </p:ext>
    </p:extLst>
  </p:cSld>
  <p:clrMapOvr>
    <a:masterClrMapping/>
  </p:clrMapOvr>
  <p:transition spd="slow">
    <p:pull dir="ru"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6E71-18B6-48C1-84F1-5EBCFD682EC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7A15A75-C50B-4BA8-84FC-D567B65DC77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038387"/>
      </p:ext>
    </p:extLst>
  </p:cSld>
  <p:clrMapOvr>
    <a:masterClrMapping/>
  </p:clrMapOvr>
  <p:transition spd="slow">
    <p:pull dir="ru"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BE91-112F-48E3-9CEF-D31A2DA134E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88FC278-32CC-4E78-B58D-425E416851D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610483"/>
      </p:ext>
    </p:extLst>
  </p:cSld>
  <p:clrMapOvr>
    <a:masterClrMapping/>
  </p:clrMapOvr>
  <p:transition spd="slow">
    <p:pull dir="ru"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27E3-1B51-450D-9228-318AB8B8C06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0487B4-22ED-4226-BD55-84D4FBF764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75142"/>
      </p:ext>
    </p:extLst>
  </p:cSld>
  <p:clrMapOvr>
    <a:masterClrMapping/>
  </p:clrMapOvr>
  <p:transition spd="slow">
    <p:pull dir="ru"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5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4" y="205995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4C9C-4C00-4AA6-B316-D03649710F7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34E112E-593B-4B5C-9803-9532384B39D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507950"/>
      </p:ext>
    </p:extLst>
  </p:cSld>
  <p:clrMapOvr>
    <a:masterClrMapping/>
  </p:clrMapOvr>
  <p:transition spd="slow">
    <p:pull dir="r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C8C3-AD3D-4DD8-AFCA-E186813540E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75DAC0F-CBBC-4CDD-9FC3-06C5CB421D1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19558"/>
      </p:ext>
    </p:extLst>
  </p:cSld>
  <p:clrMapOvr>
    <a:masterClrMapping/>
  </p:clrMapOvr>
  <p:transition spd="slow">
    <p:pull dir="ru"/>
  </p:transition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CACDF-852A-4A3B-9879-2CC89C9ECB6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3D62A6C-348B-4B4D-8E38-6020AA17CB8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942110"/>
      </p:ext>
    </p:extLst>
  </p:cSld>
  <p:clrMapOvr>
    <a:masterClrMapping/>
  </p:clrMapOvr>
  <p:transition spd="slow">
    <p:pull dir="ru"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ACFB-3F2A-4443-AE45-7D8DB175A46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FBE6BDF-7B1F-4DB4-8A7B-06C99682EAA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14533"/>
      </p:ext>
    </p:extLst>
  </p:cSld>
  <p:clrMapOvr>
    <a:masterClrMapping/>
  </p:clrMapOvr>
  <p:transition spd="slow">
    <p:pull dir="ru"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3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231F2-CD5C-44BF-9C7F-D0F5528BCAE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C31449F-339A-4431-95FB-25E0B32AB6A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443640"/>
      </p:ext>
    </p:extLst>
  </p:cSld>
  <p:clrMapOvr>
    <a:masterClrMapping/>
  </p:clrMapOvr>
  <p:transition spd="slow">
    <p:pull dir="ru"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07DA4-594E-40AA-B953-9B18A3CEF57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2F49971-B17C-443E-A42F-84CB4CCE949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92564"/>
      </p:ext>
    </p:extLst>
  </p:cSld>
  <p:clrMapOvr>
    <a:masterClrMapping/>
  </p:clrMapOvr>
  <p:transition spd="slow">
    <p:pull dir="ru"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D6D3-6BE3-45C3-BB30-5DC8604250F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5C9F889-FDA3-437E-9FEC-E72993BB3A1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845241"/>
      </p:ext>
    </p:extLst>
  </p:cSld>
  <p:clrMapOvr>
    <a:masterClrMapping/>
  </p:clrMapOvr>
  <p:transition spd="slow">
    <p:pull dir="ru"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376A-3CDD-4F8E-804F-271410C2071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44B3A7-8340-405D-8105-6D8A8919B49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10199"/>
      </p:ext>
    </p:extLst>
  </p:cSld>
  <p:clrMapOvr>
    <a:masterClrMapping/>
  </p:clrMapOvr>
  <p:transition spd="slow">
    <p:pull dir="ru"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B2306-EACB-4083-AF27-5724C16B427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082E164-10B6-4419-B1AD-59B1F520BBD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582364"/>
      </p:ext>
    </p:extLst>
  </p:cSld>
  <p:clrMapOvr>
    <a:masterClrMapping/>
  </p:clrMapOvr>
  <p:transition spd="slow">
    <p:pull dir="ru"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5CD05-273A-420B-B8EF-BDC40A6F042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E14D40C-1FCB-4692-B784-829CE459702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050391"/>
      </p:ext>
    </p:extLst>
  </p:cSld>
  <p:clrMapOvr>
    <a:masterClrMapping/>
  </p:clrMapOvr>
  <p:transition spd="slow">
    <p:pull dir="ru"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8436-FBBB-4F3B-9B0F-CEC1A28E469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8858736-9CCD-472C-831D-3CDE464466D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84527"/>
      </p:ext>
    </p:extLst>
  </p:cSld>
  <p:clrMapOvr>
    <a:masterClrMapping/>
  </p:clrMapOvr>
  <p:transition spd="slow">
    <p:pull dir="ru"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A87AE-B728-4AAB-BD8D-DF2C9467A10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CD94949-A82C-4325-9C65-41980D2B2FF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350626"/>
      </p:ext>
    </p:extLst>
  </p:cSld>
  <p:clrMapOvr>
    <a:masterClrMapping/>
  </p:clrMapOvr>
  <p:transition spd="slow">
    <p:pull dir="r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4CD12-ECA6-447B-B0FB-3691C46F547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8DA46FC-CEE5-4624-9BC6-7895F8DD97A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130987"/>
      </p:ext>
    </p:extLst>
  </p:cSld>
  <p:clrMapOvr>
    <a:masterClrMapping/>
  </p:clrMapOvr>
  <p:transition spd="slow">
    <p:pull dir="ru"/>
  </p:transition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6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5" y="205996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02AC-72E0-4792-A316-ED4B19559B7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F3F653-C300-48AF-A94C-E97518D2B06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746591"/>
      </p:ext>
    </p:extLst>
  </p:cSld>
  <p:clrMapOvr>
    <a:masterClrMapping/>
  </p:clrMapOvr>
  <p:transition spd="slow">
    <p:pull dir="ru"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D9877-CE9F-4273-9239-279C129AA3A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CE90057-98B7-4733-AB0A-01044833C5B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693610"/>
      </p:ext>
    </p:extLst>
  </p:cSld>
  <p:clrMapOvr>
    <a:masterClrMapping/>
  </p:clrMapOvr>
  <p:transition spd="slow">
    <p:pull dir="ru"/>
  </p:transition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3992-E265-40E4-932A-72E89C7AF30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D639309-349E-4E6E-91D7-5D7C62EA7F4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480699"/>
      </p:ext>
    </p:extLst>
  </p:cSld>
  <p:clrMapOvr>
    <a:masterClrMapping/>
  </p:clrMapOvr>
  <p:transition spd="slow">
    <p:pull dir="ru"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2510-930D-4918-8B47-8E5A092070C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E402233-16D5-4FAF-AF3A-C67C322FC8E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165951"/>
      </p:ext>
    </p:extLst>
  </p:cSld>
  <p:clrMapOvr>
    <a:masterClrMapping/>
  </p:clrMapOvr>
  <p:transition spd="slow">
    <p:pull dir="ru"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35B9-4299-4F69-BF66-DAB0C517B5E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3806874-1462-42D3-BC4A-FF65E755614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643956"/>
      </p:ext>
    </p:extLst>
  </p:cSld>
  <p:clrMapOvr>
    <a:masterClrMapping/>
  </p:clrMapOvr>
  <p:transition spd="slow">
    <p:pull dir="ru"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519D-86CC-4A19-8964-98E8353F2F2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3074332-6C22-48E2-9151-230DDDA994B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433580"/>
      </p:ext>
    </p:extLst>
  </p:cSld>
  <p:clrMapOvr>
    <a:masterClrMapping/>
  </p:clrMapOvr>
  <p:transition spd="slow">
    <p:pull dir="ru"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D52F-44E4-4009-ADBC-E9E8909D430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AA08CB6-ABF2-4A4D-A8A2-097965D970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549176"/>
      </p:ext>
    </p:extLst>
  </p:cSld>
  <p:clrMapOvr>
    <a:masterClrMapping/>
  </p:clrMapOvr>
  <p:transition spd="slow">
    <p:pull dir="ru"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BACAB-ECFE-495A-BCA3-E51A1413971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B364160-DFDC-47E0-B948-75D44C1442D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217459"/>
      </p:ext>
    </p:extLst>
  </p:cSld>
  <p:clrMapOvr>
    <a:masterClrMapping/>
  </p:clrMapOvr>
  <p:transition spd="slow">
    <p:pull dir="ru"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5AD9A-DEED-4191-9BD4-25B82DFAF17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715E7DF-28D8-49EB-8E9B-026F22601D0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91706"/>
      </p:ext>
    </p:extLst>
  </p:cSld>
  <p:clrMapOvr>
    <a:masterClrMapping/>
  </p:clrMapOvr>
  <p:transition spd="slow">
    <p:pull dir="ru"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D60A7-BDC5-41B4-B464-87B43B2A541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0A5D17A-E5E3-4B73-876E-7E0B461BE83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0677"/>
      </p:ext>
    </p:extLst>
  </p:cSld>
  <p:clrMapOvr>
    <a:masterClrMapping/>
  </p:clrMapOvr>
  <p:transition spd="slow">
    <p:pull dir="r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BFE15-2677-4C83-8192-308C902376D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ECAB1A4-4348-4977-B74D-28DFCBD385E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11815"/>
      </p:ext>
    </p:extLst>
  </p:cSld>
  <p:clrMapOvr>
    <a:masterClrMapping/>
  </p:clrMapOvr>
  <p:transition spd="slow">
    <p:pull dir="ru"/>
  </p:transition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B3F2-47D1-42B5-84D7-8B15FCE4051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40DA4E1-53B8-477C-AE21-4F7567C245C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369855"/>
      </p:ext>
    </p:extLst>
  </p:cSld>
  <p:clrMapOvr>
    <a:masterClrMapping/>
  </p:clrMapOvr>
  <p:transition spd="slow">
    <p:pull dir="ru"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8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6" y="205998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49C90-06E4-4A79-9A74-73A1B8173AB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39963D0-DD0B-4631-B187-3FDBB2CEE04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560509"/>
      </p:ext>
    </p:extLst>
  </p:cSld>
  <p:clrMapOvr>
    <a:masterClrMapping/>
  </p:clrMapOvr>
  <p:transition spd="slow">
    <p:pull dir="ru"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21896-8D1C-4F3D-935D-4371924EDED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7A94A6C-CF3B-43F0-8BE2-08B3958B3D9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78321"/>
      </p:ext>
    </p:extLst>
  </p:cSld>
  <p:clrMapOvr>
    <a:masterClrMapping/>
  </p:clrMapOvr>
  <p:transition spd="slow">
    <p:pull dir="ru"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4163-F310-4CFF-8D26-70EA68F97AC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3225545-6681-4A02-9577-4911B76E7A4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225283"/>
      </p:ext>
    </p:extLst>
  </p:cSld>
  <p:clrMapOvr>
    <a:masterClrMapping/>
  </p:clrMapOvr>
  <p:transition spd="slow">
    <p:pull dir="ru"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349D-9936-4B99-9C8D-04B77D947BE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46096FB-41E3-4DA3-8ECC-1A6E71A63D6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830645"/>
      </p:ext>
    </p:extLst>
  </p:cSld>
  <p:clrMapOvr>
    <a:masterClrMapping/>
  </p:clrMapOvr>
  <p:transition spd="slow">
    <p:pull dir="ru"/>
  </p:transition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9AEDB-975D-436A-B47F-7C708C8E308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AAC4B76-AF5D-4CC4-A0D8-04D506DC398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289475"/>
      </p:ext>
    </p:extLst>
  </p:cSld>
  <p:clrMapOvr>
    <a:masterClrMapping/>
  </p:clrMapOvr>
  <p:transition spd="slow">
    <p:pull dir="ru"/>
  </p:transition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D586-2C74-4CA3-9575-68C99134774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20B1BF4-DCC5-4728-92A7-8B66D7CA433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43390"/>
      </p:ext>
    </p:extLst>
  </p:cSld>
  <p:clrMapOvr>
    <a:masterClrMapping/>
  </p:clrMapOvr>
  <p:transition spd="slow">
    <p:pull dir="ru"/>
  </p:transition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45B7-E1ED-4923-9D45-C3D2F4A70CC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69038D9-DEB3-4A0D-8DDF-BE9591C8C92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83987"/>
      </p:ext>
    </p:extLst>
  </p:cSld>
  <p:clrMapOvr>
    <a:masterClrMapping/>
  </p:clrMapOvr>
  <p:transition spd="slow">
    <p:pull dir="ru"/>
  </p:transition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09CF-DF4A-4A5C-9745-B467FEB6183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1C8225F-4DB7-474F-BF66-ED19E8A3A60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638315"/>
      </p:ext>
    </p:extLst>
  </p:cSld>
  <p:clrMapOvr>
    <a:masterClrMapping/>
  </p:clrMapOvr>
  <p:transition spd="slow">
    <p:pull dir="ru"/>
  </p:transition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390EC-0A90-4021-97DE-FDA74DAECA1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F9BDD38-1E22-4274-BD05-3B4FF24F793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249915"/>
      </p:ext>
    </p:extLst>
  </p:cSld>
  <p:clrMapOvr>
    <a:masterClrMapping/>
  </p:clrMapOvr>
  <p:transition spd="slow">
    <p:pull dir="r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7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19" y="205987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D4598-AFA6-4759-8AD7-BDA7DBDE161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F147C2A-57FE-4A1A-A864-8817320F4B5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932342"/>
      </p:ext>
    </p:extLst>
  </p:cSld>
  <p:clrMapOvr>
    <a:masterClrMapping/>
  </p:clrMapOvr>
  <p:transition spd="slow">
    <p:pull dir="ru"/>
  </p:transition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348D2-7731-422B-B3AB-036B9458FFC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034230A-1903-48BE-8837-FF56A45C5A9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724285"/>
      </p:ext>
    </p:extLst>
  </p:cSld>
  <p:clrMapOvr>
    <a:masterClrMapping/>
  </p:clrMapOvr>
  <p:transition spd="slow">
    <p:pull dir="ru"/>
  </p:transition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69EA-17D9-45C6-A474-6A8381E2274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2826AFC-14BC-4366-AF49-BFA34FD28DE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67271"/>
      </p:ext>
    </p:extLst>
  </p:cSld>
  <p:clrMapOvr>
    <a:masterClrMapping/>
  </p:clrMapOvr>
  <p:transition spd="slow">
    <p:pull dir="ru"/>
  </p:transition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7" y="20599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CB5C0-C27D-4559-8FEE-DAF4FB5410D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0521646-C35D-438D-8A97-CE199473FB5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496519"/>
      </p:ext>
    </p:extLst>
  </p:cSld>
  <p:clrMapOvr>
    <a:masterClrMapping/>
  </p:clrMapOvr>
  <p:transition spd="slow">
    <p:pull dir="ru"/>
  </p:transition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B427-C37E-43DE-B3B0-536CCAB8426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1684C0-36BB-4C87-BC2E-FD7A210E00F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796149"/>
      </p:ext>
    </p:extLst>
  </p:cSld>
  <p:clrMapOvr>
    <a:masterClrMapping/>
  </p:clrMapOvr>
  <p:transition spd="slow">
    <p:pull dir="ru"/>
  </p:transition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B14AE-9D19-4AF9-AA65-9A2D16C8790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5327197-716C-436A-8EF5-0244692026F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93858"/>
      </p:ext>
    </p:extLst>
  </p:cSld>
  <p:clrMapOvr>
    <a:masterClrMapping/>
  </p:clrMapOvr>
  <p:transition spd="slow">
    <p:pull dir="ru"/>
  </p:transition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D65C-E6AF-47F4-8D03-4B236830F62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CFDAE8F-0FD5-4846-9A2C-6E627E32DD3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3243"/>
      </p:ext>
    </p:extLst>
  </p:cSld>
  <p:clrMapOvr>
    <a:masterClrMapping/>
  </p:clrMapOvr>
  <p:transition spd="slow">
    <p:pull dir="ru"/>
  </p:transition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7D02-247C-47FF-91B9-D067612EE9B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2FCDABA-E4C3-423D-A023-6B915B49B9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248031"/>
      </p:ext>
    </p:extLst>
  </p:cSld>
  <p:clrMapOvr>
    <a:masterClrMapping/>
  </p:clrMapOvr>
  <p:transition spd="slow">
    <p:pull dir="ru"/>
  </p:transition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6829-8147-4B92-B1AD-B51B952F4C7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F4FA75E-1AA7-4B8E-8956-E9FD75C134D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158500"/>
      </p:ext>
    </p:extLst>
  </p:cSld>
  <p:clrMapOvr>
    <a:masterClrMapping/>
  </p:clrMapOvr>
  <p:transition spd="slow">
    <p:pull dir="ru"/>
  </p:transition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2A6A2-2FED-4551-9211-38ED8C1C79C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BE4E890-4AF9-4FA7-B469-083CF9CF378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064804"/>
      </p:ext>
    </p:extLst>
  </p:cSld>
  <p:clrMapOvr>
    <a:masterClrMapping/>
  </p:clrMapOvr>
  <p:transition spd="slow">
    <p:pull dir="ru"/>
  </p:transition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B684A-8965-41AD-B70E-B8DD7C0595C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BC4D7A-2933-49C8-86FB-469EBAA3093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933865"/>
      </p:ext>
    </p:extLst>
  </p:cSld>
  <p:clrMapOvr>
    <a:masterClrMapping/>
  </p:clrMapOvr>
  <p:transition spd="slow">
    <p:pull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D86A9-D260-4111-B0BE-31BAC1420BB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9C68A54-7536-44B4-B1D8-50BD8A04F76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666183"/>
      </p:ext>
    </p:extLst>
  </p:cSld>
  <p:clrMapOvr>
    <a:masterClrMapping/>
  </p:clrMapOvr>
  <p:transition spd="slow">
    <p:pull dir="ru"/>
  </p:transition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2021-0267-4D4A-A0A5-4FB31FD61B8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1FDE9E9-AE3A-48B3-BE64-67229B53AA0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279912"/>
      </p:ext>
    </p:extLst>
  </p:cSld>
  <p:clrMapOvr>
    <a:masterClrMapping/>
  </p:clrMapOvr>
  <p:transition spd="slow">
    <p:pull dir="ru"/>
  </p:transition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ED8-ED94-4012-9523-0F0335302BB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D24FD64-0338-43DA-AC88-51EA6F327A4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524001"/>
      </p:ext>
    </p:extLst>
  </p:cSld>
  <p:clrMapOvr>
    <a:masterClrMapping/>
  </p:clrMapOvr>
  <p:transition spd="slow">
    <p:pull dir="ru"/>
  </p:transition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D4899-5028-4C35-BD46-83856E25FEA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6CBE188-8618-48D1-BF01-42365175929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24832"/>
      </p:ext>
    </p:extLst>
  </p:cSld>
  <p:clrMapOvr>
    <a:masterClrMapping/>
  </p:clrMapOvr>
  <p:transition spd="slow">
    <p:pull dir="ru"/>
  </p:transition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6001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8" y="206001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E0A1-60EF-47FD-A4B0-1C1D15A1F7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A29E5D4-4793-4883-BFC0-FAA21B9C85F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994304"/>
      </p:ext>
    </p:extLst>
  </p:cSld>
  <p:clrMapOvr>
    <a:masterClrMapping/>
  </p:clrMapOvr>
  <p:transition spd="slow">
    <p:pull dir="r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B8B94-5C22-4E66-B306-EE564D52782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C5E9A55-191E-4911-AAC0-D4D8E5A3FF8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089502"/>
      </p:ext>
    </p:extLst>
  </p:cSld>
  <p:clrMapOvr>
    <a:masterClrMapping/>
  </p:clrMapOvr>
  <p:transition spd="slow">
    <p:pull dir="r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DE7B2-899C-4AF0-90C9-C15F5496DC3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3D2D2174-AC9C-4555-BFFC-CE91B9B0DF4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355986"/>
      </p:ext>
    </p:extLst>
  </p:cSld>
  <p:clrMapOvr>
    <a:masterClrMapping/>
  </p:clrMapOvr>
  <p:transition spd="slow">
    <p:pull dir="r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58549-C690-4D2C-811C-3B8005682E8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94969C4-1024-44CB-8372-1DEAFCF6031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20206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71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FEC04-043C-4CA9-82DF-FC5059E05C3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8DBE289-8824-42D0-9B71-C3A23BF54A8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159661"/>
      </p:ext>
    </p:extLst>
  </p:cSld>
  <p:clrMapOvr>
    <a:masterClrMapping/>
  </p:clrMapOvr>
  <p:transition spd="slow">
    <p:pull dir="r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74330-14F2-4870-AEE8-67124A073DB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97293E3-A6AE-4EDF-93E2-843276B64DE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068793"/>
      </p:ext>
    </p:extLst>
  </p:cSld>
  <p:clrMapOvr>
    <a:masterClrMapping/>
  </p:clrMapOvr>
  <p:transition spd="slow">
    <p:pull dir="r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CE699-C94A-4DF3-B4D3-D24002F4543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8A0E44B3-094B-4D47-AA43-9DE5E83C51C3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8950"/>
      </p:ext>
    </p:extLst>
  </p:cSld>
  <p:clrMapOvr>
    <a:masterClrMapping/>
  </p:clrMapOvr>
  <p:transition spd="slow">
    <p:pull dir="r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04FC2-76CB-41C9-BB7C-F47367F2D8B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AE608DE-96A6-491B-A5F9-D5CBE5D52E1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589560"/>
      </p:ext>
    </p:extLst>
  </p:cSld>
  <p:clrMapOvr>
    <a:masterClrMapping/>
  </p:clrMapOvr>
  <p:transition spd="slow">
    <p:pull dir="r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CB73-B3A7-4173-9F3A-05A0D894290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8D7BAD4-9C5B-4EA7-9745-810B67B41B7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686338"/>
      </p:ext>
    </p:extLst>
  </p:cSld>
  <p:clrMapOvr>
    <a:masterClrMapping/>
  </p:clrMapOvr>
  <p:transition spd="slow">
    <p:pull dir="r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A84B-2B2D-4CA1-B0CF-3AC103C33B1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CA33EF2-5297-46C0-A2C6-1668D9C8344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733226"/>
      </p:ext>
    </p:extLst>
  </p:cSld>
  <p:clrMapOvr>
    <a:masterClrMapping/>
  </p:clrMapOvr>
  <p:transition spd="slow">
    <p:pull dir="r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89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0" y="205989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32C05-DE87-48AE-AC08-96D774470E1F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789CAA6-68F0-4719-8F27-10E8B12B9F2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088080"/>
      </p:ext>
    </p:extLst>
  </p:cSld>
  <p:clrMapOvr>
    <a:masterClrMapping/>
  </p:clrMapOvr>
  <p:transition spd="slow">
    <p:pull dir="r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22889-F5A3-4AD3-ABCF-9E5DDA1D4F1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AD4E3AA-554C-4F8A-BFD4-B9AB2501750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19709"/>
      </p:ext>
    </p:extLst>
  </p:cSld>
  <p:clrMapOvr>
    <a:masterClrMapping/>
  </p:clrMapOvr>
  <p:transition spd="slow">
    <p:pull dir="r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94078-F623-43F7-958D-7344D7FA466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1C944FF-44AF-43E5-B8B2-64F7A769256C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71418"/>
      </p:ext>
    </p:extLst>
  </p:cSld>
  <p:clrMapOvr>
    <a:masterClrMapping/>
  </p:clrMapOvr>
  <p:transition spd="slow">
    <p:pull dir="r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116BA-E510-49BC-8FC8-9E0487FE57E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01274B-E069-4F48-9C7B-68CA289D4F9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1362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582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887AF-53BE-4A96-BFB7-2D477300AC44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ABEC2E2-6894-4AFC-8347-3AB5A228159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682622"/>
      </p:ext>
    </p:extLst>
  </p:cSld>
  <p:clrMapOvr>
    <a:masterClrMapping/>
  </p:clrMapOvr>
  <p:transition spd="slow">
    <p:pull dir="r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D063-61C7-4022-868C-3591C009F2A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04990A5-5986-40BD-B577-F867407D504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647691"/>
      </p:ext>
    </p:extLst>
  </p:cSld>
  <p:clrMapOvr>
    <a:masterClrMapping/>
  </p:clrMapOvr>
  <p:transition spd="slow">
    <p:pull dir="r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CA601-ADA4-4111-92AF-150B37B2914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92C33A6-3293-47FD-83B6-79505C43B64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510943"/>
      </p:ext>
    </p:extLst>
  </p:cSld>
  <p:clrMapOvr>
    <a:masterClrMapping/>
  </p:clrMapOvr>
  <p:transition spd="slow">
    <p:pull dir="r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2F0FC-264C-4E79-8FCA-50AE146CB99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573D6BC-B219-41BF-BF1F-C2F43C25D398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576876"/>
      </p:ext>
    </p:extLst>
  </p:cSld>
  <p:clrMapOvr>
    <a:masterClrMapping/>
  </p:clrMapOvr>
  <p:transition spd="slow">
    <p:pull dir="r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E1F6-2256-449E-8C1B-44FEBBD350A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1FD8217-3CA0-4918-825B-DEBB46BC2F5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274913"/>
      </p:ext>
    </p:extLst>
  </p:cSld>
  <p:clrMapOvr>
    <a:masterClrMapping/>
  </p:clrMapOvr>
  <p:transition spd="slow">
    <p:pull dir="r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87B7-8022-42A0-8DAD-0C7966AFE65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9521F54-64BB-4DC5-92D7-445D2FE5DE0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518738"/>
      </p:ext>
    </p:extLst>
  </p:cSld>
  <p:clrMapOvr>
    <a:masterClrMapping/>
  </p:clrMapOvr>
  <p:transition spd="slow">
    <p:pull dir="r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01B2B-7D87-4CFA-9208-C14B9BFAB7C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2E96392-E442-409E-A650-392C89FDC32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718081"/>
      </p:ext>
    </p:extLst>
  </p:cSld>
  <p:clrMapOvr>
    <a:masterClrMapping/>
  </p:clrMapOvr>
  <p:transition spd="slow">
    <p:pull dir="r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0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1" y="205990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599-0774-4B0B-B6A2-0675E0534F5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B9AF26D-B9FB-498A-8BEC-46E09E4BDE9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103296"/>
      </p:ext>
    </p:extLst>
  </p:cSld>
  <p:clrMapOvr>
    <a:masterClrMapping/>
  </p:clrMapOvr>
  <p:transition spd="slow">
    <p:pull dir="r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8C55-D35B-4ABD-9B91-3287D24BF18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B2F6C0F-4077-4243-AEF0-7DE38834AFB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49076"/>
      </p:ext>
    </p:extLst>
  </p:cSld>
  <p:clrMapOvr>
    <a:masterClrMapping/>
  </p:clrMapOvr>
  <p:transition spd="slow">
    <p:pull dir="r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3F37E-F5A3-43C8-86C6-275B56E807B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E1058D3-0976-4219-820E-EF34CF0CC60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737214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940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95FE-4B2F-410A-872A-B21EB994875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B8F528A-64EA-4244-A7AB-F766D13A8B5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962003"/>
      </p:ext>
    </p:extLst>
  </p:cSld>
  <p:clrMapOvr>
    <a:masterClrMapping/>
  </p:clrMapOvr>
  <p:transition spd="slow">
    <p:pull dir="r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C0C2-7181-4880-B218-D640F798BE7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DF7D5E6-0639-4AC4-A81A-03765355182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262178"/>
      </p:ext>
    </p:extLst>
  </p:cSld>
  <p:clrMapOvr>
    <a:masterClrMapping/>
  </p:clrMapOvr>
  <p:transition spd="slow">
    <p:pull dir="r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3446-2BEA-41DE-BEBC-5BD7F58C522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447B478-057C-4EC9-902C-A7551A5CE2B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991819"/>
      </p:ext>
    </p:extLst>
  </p:cSld>
  <p:clrMapOvr>
    <a:masterClrMapping/>
  </p:clrMapOvr>
  <p:transition spd="slow">
    <p:pull dir="r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5E01-A2C7-4A5E-AA14-7008E228A3B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AAD9FA2-1D0C-418E-A9A1-9706F2CB773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98628"/>
      </p:ext>
    </p:extLst>
  </p:cSld>
  <p:clrMapOvr>
    <a:masterClrMapping/>
  </p:clrMapOvr>
  <p:transition spd="slow">
    <p:pull dir="r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89EC-4C94-426B-BEF4-2AC3A42A2B1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B486875-A3B0-4153-8279-CA8FBA4F816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902197"/>
      </p:ext>
    </p:extLst>
  </p:cSld>
  <p:clrMapOvr>
    <a:masterClrMapping/>
  </p:clrMapOvr>
  <p:transition spd="slow">
    <p:pull dir="r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B3DEF-7E76-445E-8903-9E7CDD954D9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4D22E56-F45A-4F18-96FE-3B04A45C1690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07255"/>
      </p:ext>
    </p:extLst>
  </p:cSld>
  <p:clrMapOvr>
    <a:masterClrMapping/>
  </p:clrMapOvr>
  <p:transition spd="slow">
    <p:pull dir="r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EEB19-FCE9-44EE-B320-A5FAA49DA4C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27BABB5-193C-45B7-AA05-B9C26A5F8AB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578325"/>
      </p:ext>
    </p:extLst>
  </p:cSld>
  <p:clrMapOvr>
    <a:masterClrMapping/>
  </p:clrMapOvr>
  <p:transition spd="slow">
    <p:pull dir="r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3224-84A5-499A-AAA4-9B6095EB71A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A46C5882-67A1-4932-8FBE-D526F2C0E8D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382587"/>
      </p:ext>
    </p:extLst>
  </p:cSld>
  <p:clrMapOvr>
    <a:masterClrMapping/>
  </p:clrMapOvr>
  <p:transition spd="slow">
    <p:pull dir="r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2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2" y="205992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B1A7B-8B61-4C27-AAE9-D81D53B97398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EA2347E-8DA3-4546-A909-420B69C6627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97379"/>
      </p:ext>
    </p:extLst>
  </p:cSld>
  <p:clrMapOvr>
    <a:masterClrMapping/>
  </p:clrMapOvr>
  <p:transition spd="slow">
    <p:pull dir="r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CEF4E-A992-43C1-B41E-FCEA3C1A004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78D0E94B-2CC2-4326-AA51-2976EE0E4D9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222940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33036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FF814-609C-4FCF-B592-184758F7029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4544371-8359-4EDC-9E92-135186A51254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9831"/>
      </p:ext>
    </p:extLst>
  </p:cSld>
  <p:clrMapOvr>
    <a:masterClrMapping/>
  </p:clrMapOvr>
  <p:transition spd="slow">
    <p:pull dir="r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0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5D2C-08A2-4808-8DF8-965C69215801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5CA9A6C-6422-4ACF-A7AE-C4690732C652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92836"/>
      </p:ext>
    </p:extLst>
  </p:cSld>
  <p:clrMapOvr>
    <a:masterClrMapping/>
  </p:clrMapOvr>
  <p:transition spd="slow">
    <p:pull dir="r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5060-AD33-4B2B-902C-C443C46F4C6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282033A-DD0F-41CB-A046-7A6C01D7B4DD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040289"/>
      </p:ext>
    </p:extLst>
  </p:cSld>
  <p:clrMapOvr>
    <a:masterClrMapping/>
  </p:clrMapOvr>
  <p:transition spd="slow">
    <p:pull dir="r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5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5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02FB6-C9C0-44EF-B3B3-C8920F3F344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FBA50799-080E-4A6A-8977-61B17BE17FA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073145"/>
      </p:ext>
    </p:extLst>
  </p:cSld>
  <p:clrMapOvr>
    <a:masterClrMapping/>
  </p:clrMapOvr>
  <p:transition spd="slow">
    <p:pull dir="r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34D0-E96B-45AE-AAF0-E86C5BBAAA15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2014B1D-B4BB-44CE-98F0-31FAC2FEB4E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742482"/>
      </p:ext>
    </p:extLst>
  </p:cSld>
  <p:clrMapOvr>
    <a:masterClrMapping/>
  </p:clrMapOvr>
  <p:transition spd="slow">
    <p:pull dir="r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83632-7FB7-43E6-AB3E-40EBB5674D60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EA308B82-B1C3-4900-80AB-E7142158C63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988186"/>
      </p:ext>
    </p:extLst>
  </p:cSld>
  <p:clrMapOvr>
    <a:masterClrMapping/>
  </p:clrMapOvr>
  <p:transition spd="slow">
    <p:pull dir="r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503D7-7A67-4B21-AAE7-D64310D0763B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978D6E37-030E-4EC0-8DF3-48507F95DFE1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996990"/>
      </p:ext>
    </p:extLst>
  </p:cSld>
  <p:clrMapOvr>
    <a:masterClrMapping/>
  </p:clrMapOvr>
  <p:transition spd="slow">
    <p:pull dir="r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70CC-9BD2-446F-9202-539068032DAC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9A8CE08-4E0A-45CA-A5A5-7647F0FE38B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482561"/>
      </p:ext>
    </p:extLst>
  </p:cSld>
  <p:clrMapOvr>
    <a:masterClrMapping/>
  </p:clrMapOvr>
  <p:transition spd="slow">
    <p:pull dir="r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A2BD6-966F-426D-8B3C-EAB2FCE8291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F391D4A-8328-47E1-8B8B-16C51974CF7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53518"/>
      </p:ext>
    </p:extLst>
  </p:cSld>
  <p:clrMapOvr>
    <a:masterClrMapping/>
  </p:clrMapOvr>
  <p:transition spd="slow">
    <p:pull dir="r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05993"/>
            <a:ext cx="203835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123" y="205993"/>
            <a:ext cx="5965825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574A-CC15-4A37-8BCD-220C5536C96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D17D220A-742A-4298-A8DC-D84562727C2F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0118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22893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04B8-64B4-4535-A022-BECF9A95D81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46BED853-F36E-42E0-959A-04479C33415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734058"/>
      </p:ext>
    </p:extLst>
  </p:cSld>
  <p:clrMapOvr>
    <a:masterClrMapping/>
  </p:clrMapOvr>
  <p:transition spd="slow">
    <p:pull dir="r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E7E0B-AAE8-4BCF-81B0-02FDE420BB1E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263614C4-AFA0-4763-B627-2685FD5BEFB7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181716"/>
      </p:ext>
    </p:extLst>
  </p:cSld>
  <p:clrMapOvr>
    <a:masterClrMapping/>
  </p:clrMapOvr>
  <p:transition spd="slow">
    <p:pull dir="r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1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1E78-BB42-4D47-AEA4-BC372528DEA9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0529D315-B7E7-4BD7-8AE4-661ACD132D4B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862033"/>
      </p:ext>
    </p:extLst>
  </p:cSld>
  <p:clrMapOvr>
    <a:masterClrMapping/>
  </p:clrMapOvr>
  <p:transition spd="slow">
    <p:pull dir="r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951310"/>
            <a:ext cx="4002087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1" y="951310"/>
            <a:ext cx="4002088" cy="36433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E5BDB-EF4B-4CBD-9760-116F9A395F5D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B2AF0F61-B7DA-4657-A093-1984794FECC9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949326"/>
      </p:ext>
    </p:extLst>
  </p:cSld>
  <p:clrMapOvr>
    <a:masterClrMapping/>
  </p:clrMapOvr>
  <p:transition spd="slow">
    <p:pull dir="r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7A16-2A90-45AE-B500-3597E39A5C16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562ADB2E-8441-4E42-9C57-CEB55EB8BBA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503109"/>
      </p:ext>
    </p:extLst>
  </p:cSld>
  <p:clrMapOvr>
    <a:masterClrMapping/>
  </p:clrMapOvr>
  <p:transition spd="slow">
    <p:pull dir="r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3AED-46E4-4612-96DD-B9C5D9A207F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211CD61-74C5-42CB-BDCC-3217265A0D8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23436"/>
      </p:ext>
    </p:extLst>
  </p:cSld>
  <p:clrMapOvr>
    <a:masterClrMapping/>
  </p:clrMapOvr>
  <p:transition spd="slow">
    <p:pull dir="r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E8B9-602D-4DD9-9AD3-CF3E09D11753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1311ED9C-DC52-418D-BFA5-74B928451095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482970"/>
      </p:ext>
    </p:extLst>
  </p:cSld>
  <p:clrMapOvr>
    <a:masterClrMapping/>
  </p:clrMapOvr>
  <p:transition spd="slow">
    <p:pull dir="r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51CE2-BAE8-4A28-AC38-EC3C4F151EB7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D1F39A1-5A72-408F-883F-97B0A641AA26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64723"/>
      </p:ext>
    </p:extLst>
  </p:cSld>
  <p:clrMapOvr>
    <a:masterClrMapping/>
  </p:clrMapOvr>
  <p:transition spd="slow">
    <p:pull dir="r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6147D-F382-4841-B98C-02A93FF52CA2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C4834DD1-42E6-4F11-B35B-37F0357ACA6E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749498"/>
      </p:ext>
    </p:extLst>
  </p:cSld>
  <p:clrMapOvr>
    <a:masterClrMapping/>
  </p:clrMapOvr>
  <p:transition spd="slow">
    <p:pull dir="r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209E8-5851-4A43-9D11-A333A6007C2A}" type="datetime1">
              <a:rPr lang="zh-CN" altLang="en-US"/>
              <a:pPr>
                <a:defRPr/>
              </a:pPr>
              <a:t>2017/8/7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</a:t>
            </a:r>
            <a:fld id="{613FE1F9-FF15-4D30-86FE-72F6A3118EEA}" type="slidenum">
              <a:rPr lang="zh-CN" altLang="en-US"/>
              <a:pPr>
                <a:defRPr/>
              </a:pPr>
              <a:t>‹#›</a:t>
            </a:fld>
            <a:endParaRPr lang="en-US" sz="1400" b="1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454517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0.xml"/><Relationship Id="rId7" Type="http://schemas.openxmlformats.org/officeDocument/2006/relationships/slideLayout" Target="../slideLayouts/slideLayout184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2.xml"/><Relationship Id="rId10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7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4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6" Type="http://schemas.openxmlformats.org/officeDocument/2006/relationships/slideLayout" Target="../slideLayouts/slideLayout293.xml"/><Relationship Id="rId11" Type="http://schemas.openxmlformats.org/officeDocument/2006/relationships/slideLayout" Target="../slideLayouts/slideLayout298.xml"/><Relationship Id="rId5" Type="http://schemas.openxmlformats.org/officeDocument/2006/relationships/slideLayout" Target="../slideLayouts/slideLayout292.xml"/><Relationship Id="rId10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1.xml"/><Relationship Id="rId9" Type="http://schemas.openxmlformats.org/officeDocument/2006/relationships/slideLayout" Target="../slideLayouts/slideLayout29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45.xml"/><Relationship Id="rId7" Type="http://schemas.openxmlformats.org/officeDocument/2006/relationships/slideLayout" Target="../slideLayouts/slideLayout349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4.xml"/><Relationship Id="rId1" Type="http://schemas.openxmlformats.org/officeDocument/2006/relationships/slideLayout" Target="../slideLayouts/slideLayout343.xml"/><Relationship Id="rId6" Type="http://schemas.openxmlformats.org/officeDocument/2006/relationships/slideLayout" Target="../slideLayouts/slideLayout348.xml"/><Relationship Id="rId11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47.xml"/><Relationship Id="rId10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46.xml"/><Relationship Id="rId9" Type="http://schemas.openxmlformats.org/officeDocument/2006/relationships/slideLayout" Target="../slideLayouts/slideLayout351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56.xml"/><Relationship Id="rId7" Type="http://schemas.openxmlformats.org/officeDocument/2006/relationships/slideLayout" Target="../slideLayouts/slideLayout360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5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5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63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7.xml"/><Relationship Id="rId7" Type="http://schemas.openxmlformats.org/officeDocument/2006/relationships/slideLayout" Target="../slideLayouts/slideLayout371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6.xml"/><Relationship Id="rId1" Type="http://schemas.openxmlformats.org/officeDocument/2006/relationships/slideLayout" Target="../slideLayouts/slideLayout365.xml"/><Relationship Id="rId6" Type="http://schemas.openxmlformats.org/officeDocument/2006/relationships/slideLayout" Target="../slideLayouts/slideLayout370.xml"/><Relationship Id="rId11" Type="http://schemas.openxmlformats.org/officeDocument/2006/relationships/slideLayout" Target="../slideLayouts/slideLayout375.xml"/><Relationship Id="rId5" Type="http://schemas.openxmlformats.org/officeDocument/2006/relationships/slideLayout" Target="../slideLayouts/slideLayout369.xml"/><Relationship Id="rId10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68.xml"/><Relationship Id="rId9" Type="http://schemas.openxmlformats.org/officeDocument/2006/relationships/slideLayout" Target="../slideLayouts/slideLayout37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7.xml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3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8.xml"/><Relationship Id="rId1" Type="http://schemas.openxmlformats.org/officeDocument/2006/relationships/slideLayout" Target="../slideLayouts/slideLayout387.xml"/><Relationship Id="rId6" Type="http://schemas.openxmlformats.org/officeDocument/2006/relationships/slideLayout" Target="../slideLayouts/slideLayout392.xml"/><Relationship Id="rId11" Type="http://schemas.openxmlformats.org/officeDocument/2006/relationships/slideLayout" Target="../slideLayouts/slideLayout397.xml"/><Relationship Id="rId5" Type="http://schemas.openxmlformats.org/officeDocument/2006/relationships/slideLayout" Target="../slideLayouts/slideLayout391.xml"/><Relationship Id="rId10" Type="http://schemas.openxmlformats.org/officeDocument/2006/relationships/slideLayout" Target="../slideLayouts/slideLayout396.xml"/><Relationship Id="rId4" Type="http://schemas.openxmlformats.org/officeDocument/2006/relationships/slideLayout" Target="../slideLayouts/slideLayout390.xml"/><Relationship Id="rId9" Type="http://schemas.openxmlformats.org/officeDocument/2006/relationships/slideLayout" Target="../slideLayouts/slideLayout395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00.xml"/><Relationship Id="rId7" Type="http://schemas.openxmlformats.org/officeDocument/2006/relationships/slideLayout" Target="../slideLayouts/slideLayout404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9.xml"/><Relationship Id="rId1" Type="http://schemas.openxmlformats.org/officeDocument/2006/relationships/slideLayout" Target="../slideLayouts/slideLayout398.xml"/><Relationship Id="rId6" Type="http://schemas.openxmlformats.org/officeDocument/2006/relationships/slideLayout" Target="../slideLayouts/slideLayout403.xml"/><Relationship Id="rId11" Type="http://schemas.openxmlformats.org/officeDocument/2006/relationships/slideLayout" Target="../slideLayouts/slideLayout408.xml"/><Relationship Id="rId5" Type="http://schemas.openxmlformats.org/officeDocument/2006/relationships/slideLayout" Target="../slideLayouts/slideLayout402.xml"/><Relationship Id="rId10" Type="http://schemas.openxmlformats.org/officeDocument/2006/relationships/slideLayout" Target="../slideLayouts/slideLayout407.xml"/><Relationship Id="rId4" Type="http://schemas.openxmlformats.org/officeDocument/2006/relationships/slideLayout" Target="../slideLayouts/slideLayout401.xml"/><Relationship Id="rId9" Type="http://schemas.openxmlformats.org/officeDocument/2006/relationships/slideLayout" Target="../slideLayouts/slideLayout406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10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426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1.xml"/><Relationship Id="rId1" Type="http://schemas.openxmlformats.org/officeDocument/2006/relationships/slideLayout" Target="../slideLayouts/slideLayout420.xml"/><Relationship Id="rId6" Type="http://schemas.openxmlformats.org/officeDocument/2006/relationships/slideLayout" Target="../slideLayouts/slideLayout425.xml"/><Relationship Id="rId11" Type="http://schemas.openxmlformats.org/officeDocument/2006/relationships/slideLayout" Target="../slideLayouts/slideLayout430.xml"/><Relationship Id="rId5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429.xml"/><Relationship Id="rId4" Type="http://schemas.openxmlformats.org/officeDocument/2006/relationships/slideLayout" Target="../slideLayouts/slideLayout423.xml"/><Relationship Id="rId9" Type="http://schemas.openxmlformats.org/officeDocument/2006/relationships/slideLayout" Target="../slideLayouts/slideLayout4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33.xml"/><Relationship Id="rId7" Type="http://schemas.openxmlformats.org/officeDocument/2006/relationships/slideLayout" Target="../slideLayouts/slideLayout437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2.xml"/><Relationship Id="rId1" Type="http://schemas.openxmlformats.org/officeDocument/2006/relationships/slideLayout" Target="../slideLayouts/slideLayout431.xml"/><Relationship Id="rId6" Type="http://schemas.openxmlformats.org/officeDocument/2006/relationships/slideLayout" Target="../slideLayouts/slideLayout436.xml"/><Relationship Id="rId11" Type="http://schemas.openxmlformats.org/officeDocument/2006/relationships/slideLayout" Target="../slideLayouts/slideLayout441.xml"/><Relationship Id="rId5" Type="http://schemas.openxmlformats.org/officeDocument/2006/relationships/slideLayout" Target="../slideLayouts/slideLayout435.xml"/><Relationship Id="rId10" Type="http://schemas.openxmlformats.org/officeDocument/2006/relationships/slideLayout" Target="../slideLayouts/slideLayout440.xml"/><Relationship Id="rId4" Type="http://schemas.openxmlformats.org/officeDocument/2006/relationships/slideLayout" Target="../slideLayouts/slideLayout434.xml"/><Relationship Id="rId9" Type="http://schemas.openxmlformats.org/officeDocument/2006/relationships/slideLayout" Target="../slideLayouts/slideLayout439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44.xml"/><Relationship Id="rId7" Type="http://schemas.openxmlformats.org/officeDocument/2006/relationships/slideLayout" Target="../slideLayouts/slideLayout448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3.xml"/><Relationship Id="rId1" Type="http://schemas.openxmlformats.org/officeDocument/2006/relationships/slideLayout" Target="../slideLayouts/slideLayout442.xml"/><Relationship Id="rId6" Type="http://schemas.openxmlformats.org/officeDocument/2006/relationships/slideLayout" Target="../slideLayouts/slideLayout447.xml"/><Relationship Id="rId11" Type="http://schemas.openxmlformats.org/officeDocument/2006/relationships/slideLayout" Target="../slideLayouts/slideLayout452.xml"/><Relationship Id="rId5" Type="http://schemas.openxmlformats.org/officeDocument/2006/relationships/slideLayout" Target="../slideLayouts/slideLayout446.xml"/><Relationship Id="rId10" Type="http://schemas.openxmlformats.org/officeDocument/2006/relationships/slideLayout" Target="../slideLayouts/slideLayout451.xml"/><Relationship Id="rId4" Type="http://schemas.openxmlformats.org/officeDocument/2006/relationships/slideLayout" Target="../slideLayouts/slideLayout445.xml"/><Relationship Id="rId9" Type="http://schemas.openxmlformats.org/officeDocument/2006/relationships/slideLayout" Target="../slideLayouts/slideLayout450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55.xml"/><Relationship Id="rId7" Type="http://schemas.openxmlformats.org/officeDocument/2006/relationships/slideLayout" Target="../slideLayouts/slideLayout459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4.xml"/><Relationship Id="rId1" Type="http://schemas.openxmlformats.org/officeDocument/2006/relationships/slideLayout" Target="../slideLayouts/slideLayout453.xml"/><Relationship Id="rId6" Type="http://schemas.openxmlformats.org/officeDocument/2006/relationships/slideLayout" Target="../slideLayouts/slideLayout458.xml"/><Relationship Id="rId11" Type="http://schemas.openxmlformats.org/officeDocument/2006/relationships/slideLayout" Target="../slideLayouts/slideLayout463.xml"/><Relationship Id="rId5" Type="http://schemas.openxmlformats.org/officeDocument/2006/relationships/slideLayout" Target="../slideLayouts/slideLayout457.xml"/><Relationship Id="rId10" Type="http://schemas.openxmlformats.org/officeDocument/2006/relationships/slideLayout" Target="../slideLayouts/slideLayout462.xml"/><Relationship Id="rId4" Type="http://schemas.openxmlformats.org/officeDocument/2006/relationships/slideLayout" Target="../slideLayouts/slideLayout456.xml"/><Relationship Id="rId9" Type="http://schemas.openxmlformats.org/officeDocument/2006/relationships/slideLayout" Target="../slideLayouts/slideLayout4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0089" y="2247900"/>
            <a:ext cx="64182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8175" y="1059656"/>
            <a:ext cx="64912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pic>
        <p:nvPicPr>
          <p:cNvPr id="1028" name="Picture 14" descr="ppt-0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4213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ctr" defTabSz="0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4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024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53303C90-E442-4FA3-81FB-CD146785D69A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B6E6D2EF-B61D-4980-AD98-9E7767A02C76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5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126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42B48CB9-2E77-4616-9920-4EFBA8DAC1C9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127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127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584ACD68-ED25-4B2E-A2B6-A37326FD644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22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8A75387-3F8F-4235-92B3-0262E8E7F758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22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22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2D1A3241-EB41-4231-84BD-A95DE923950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33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063BEE0-AA43-46FE-9859-AF70D7DC5D0A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33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33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0642D9DC-FA93-4BF2-824B-A4E7138F7AD7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8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434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30A5D62E-8A7A-4429-B9C9-76DACC9881FF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434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4343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4234B0E4-1123-4FE1-B66C-1AB9BAB5CF2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0089" y="2247900"/>
            <a:ext cx="64182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8175" y="1059656"/>
            <a:ext cx="64912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pic>
        <p:nvPicPr>
          <p:cNvPr id="1028" name="Picture 14" descr="ppt-0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ctr" defTabSz="0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Arial" charset="0"/>
              </a:rPr>
              <a:t>第二级</a:t>
            </a:r>
          </a:p>
          <a:p>
            <a:pPr lvl="2"/>
            <a:r>
              <a:rPr lang="zh-CN" dirty="0" smtClean="0">
                <a:sym typeface="Arial" charset="0"/>
              </a:rPr>
              <a:t>第三级</a:t>
            </a:r>
          </a:p>
          <a:p>
            <a:pPr lvl="3"/>
            <a:r>
              <a:rPr lang="zh-CN" dirty="0" smtClean="0">
                <a:sym typeface="Arial" charset="0"/>
              </a:rPr>
              <a:t>第四级</a:t>
            </a:r>
          </a:p>
          <a:p>
            <a:pPr lvl="4"/>
            <a:r>
              <a:rPr lang="zh-CN" dirty="0" smtClean="0">
                <a:sym typeface="Arial" charset="0"/>
              </a:rPr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9285FA6-0EA8-4886-8BE2-CA636FE65BB3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A9CC6C4E-39A3-4A0A-96F7-B839F93230FA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FBB1350A-D8C5-4461-8B3E-899BF8839A02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30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6C8F81D3-A32E-46D1-922D-5C7DB331BB4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8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41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B4F39E7A-2A64-4AE4-B5D8-2DCF8433253B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1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41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9361C232-155B-4F04-B371-E6332A9465FA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9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512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5D7C10A0-B4AD-4473-92C9-8D72E4A6D7E9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51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1A70DF97-6FF5-4A1D-9B84-A4A55B1B2FED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CB3CBB7-321E-492D-9CC0-3C54223E9B3F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EA59AF82-BB4F-484F-AABD-18BA9783789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0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614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837AE41A-296A-4C8D-B66F-68D9C8F61F0D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FFA7E417-BB27-46D4-9D22-30D3ECD73A91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1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717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EB4EC0E-EC89-462E-93AF-3A87337A739C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717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717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7C4EEF5B-A844-4850-A352-88176B7C42F6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2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819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F2CBBC6-7C34-47A9-99DC-D7E53DFBACFE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19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819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A7A8C2C0-05E0-48CB-B074-710F047C22A4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3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922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292CA760-C006-419A-913B-D78FBCB802D1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922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922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0561DACB-91F7-46EF-BA2E-18EF98C9DEA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4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024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59DBB0A0-AB66-4725-832E-C18CD7DD312D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75B29D6E-BE92-4049-B4F3-553C25C1BA93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5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126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AA09B49-5BC7-4020-8B97-2D9D7177833E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127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127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EC87D438-33BE-429E-919D-D462AFD4254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22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0DDFE741-E712-4B12-BB85-554939AA1E8B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22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22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ED3E274F-B587-446B-B29B-E85E594671AE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33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64D709E-DA23-4436-95D6-F7037797F665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33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33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9AFCC42F-80AA-4057-A80B-8BEFE6887725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8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434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EBDC64D0-38DF-45AE-9BD1-990039F65AE0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434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4343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57206F0C-1E48-46F1-8291-BB2517C0491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0089" y="2247900"/>
            <a:ext cx="64182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8175" y="1059656"/>
            <a:ext cx="64912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pic>
        <p:nvPicPr>
          <p:cNvPr id="1028" name="Picture 14" descr="ppt-0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ctr" defTabSz="0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7754C6CF-B596-4A8E-A961-FC70AACEE8BB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30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47C35269-62E8-42F0-89B0-FC319D229D21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5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Arial" charset="0"/>
              </a:rPr>
              <a:t>第二级</a:t>
            </a:r>
          </a:p>
          <a:p>
            <a:pPr lvl="2"/>
            <a:r>
              <a:rPr lang="zh-CN" dirty="0" smtClean="0">
                <a:sym typeface="Arial" charset="0"/>
              </a:rPr>
              <a:t>第三级</a:t>
            </a:r>
          </a:p>
          <a:p>
            <a:pPr lvl="3"/>
            <a:r>
              <a:rPr lang="zh-CN" dirty="0" smtClean="0">
                <a:sym typeface="Arial" charset="0"/>
              </a:rPr>
              <a:t>第四级</a:t>
            </a:r>
          </a:p>
          <a:p>
            <a:pPr lvl="4"/>
            <a:r>
              <a:rPr lang="zh-CN" dirty="0" smtClean="0">
                <a:sym typeface="Arial" charset="0"/>
              </a:rPr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9285FA6-0EA8-4886-8BE2-CA636FE65BB3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A9CC6C4E-39A3-4A0A-96F7-B839F93230FA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FBB1350A-D8C5-4461-8B3E-899BF8839A02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30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6C8F81D3-A32E-46D1-922D-5C7DB331BB4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41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B4F39E7A-2A64-4AE4-B5D8-2DCF8433253B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1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41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9361C232-155B-4F04-B371-E6332A9465FA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8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512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5D7C10A0-B4AD-4473-92C9-8D72E4A6D7E9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51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1A70DF97-6FF5-4A1D-9B84-A4A55B1B2FED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9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614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837AE41A-296A-4C8D-B66F-68D9C8F61F0D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FFA7E417-BB27-46D4-9D22-30D3ECD73A91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0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717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EB4EC0E-EC89-462E-93AF-3A87337A739C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717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717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7C4EEF5B-A844-4850-A352-88176B7C42F6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1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819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1F2CBBC6-7C34-47A9-99DC-D7E53DFBACFE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19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819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A7A8C2C0-05E0-48CB-B074-710F047C22A4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2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922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292CA760-C006-419A-913B-D78FBCB802D1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922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922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0561DACB-91F7-46EF-BA2E-18EF98C9DEA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3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024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59DBB0A0-AB66-4725-832E-C18CD7DD312D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75B29D6E-BE92-4049-B4F3-553C25C1BA93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4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126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AA09B49-5BC7-4020-8B97-2D9D7177833E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127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127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EC87D438-33BE-429E-919D-D462AFD4254C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8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41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4F277653-6062-4267-BA90-5958DA18075D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41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41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CE1D6E47-BE0A-4117-BEE5-0E8C5D4D2ECB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5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22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0DDFE741-E712-4B12-BB85-554939AA1E8B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22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22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ED3E274F-B587-446B-B29B-E85E594671AE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6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33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64D709E-DA23-4436-95D6-F7037797F665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33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33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9AFCC42F-80AA-4057-A80B-8BEFE6887725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7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1434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EBDC64D0-38DF-45AE-9BD1-990039F65AE0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1434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14343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57206F0C-1E48-46F1-8291-BB2517C0491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9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512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A0DD7ED3-1D78-428E-8BBD-A406CFF184F9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51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51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85C89FB6-17CD-4EBE-820F-2749482AD76D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0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614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48314044-FF25-43B3-9B5B-EF658C302A98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2A0F8E73-3813-4EB7-83F0-EDD6610AD06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1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717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CDB028CC-5FAF-4020-9C56-04B5D04E813C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717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717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209AA64F-41DA-4369-B480-7EF023BBFAD5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2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819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BA39006D-9D37-493F-8728-796E4A0D6A9E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819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819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9358291D-7E1A-461B-9044-6F8088A6E04F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6A8385"/>
            </a:gs>
            <a:gs pos="50000">
              <a:srgbClr val="99BDBF"/>
            </a:gs>
            <a:gs pos="100000">
              <a:srgbClr val="B8E2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6" descr="ppt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638" y="205979"/>
            <a:ext cx="670718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单击此处编辑母版标题样式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23" y="951310"/>
            <a:ext cx="8156575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charset="0"/>
              </a:rPr>
              <a:t>第二级</a:t>
            </a:r>
          </a:p>
          <a:p>
            <a:pPr lvl="2"/>
            <a:r>
              <a:rPr lang="zh-CN" smtClean="0">
                <a:sym typeface="Arial" charset="0"/>
              </a:rPr>
              <a:t>第三级</a:t>
            </a:r>
          </a:p>
          <a:p>
            <a:pPr lvl="3"/>
            <a:r>
              <a:rPr lang="zh-CN" smtClean="0">
                <a:sym typeface="Arial" charset="0"/>
              </a:rPr>
              <a:t>第四级</a:t>
            </a:r>
          </a:p>
          <a:p>
            <a:pPr lvl="4"/>
            <a:r>
              <a:rPr lang="zh-CN" smtClean="0">
                <a:sym typeface="Arial" charset="0"/>
              </a:rPr>
              <a:t>第五级</a:t>
            </a:r>
          </a:p>
        </p:txBody>
      </p:sp>
      <p:sp>
        <p:nvSpPr>
          <p:cNvPr id="922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475297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defRPr>
            </a:lvl1pPr>
          </a:lstStyle>
          <a:p>
            <a:pPr>
              <a:defRPr/>
            </a:pPr>
            <a:fld id="{65190A5A-8A84-425A-A434-06E589476428}" type="datetime1">
              <a:rPr lang="zh-CN" altLang="en-US"/>
              <a:pPr>
                <a:defRPr/>
              </a:pPr>
              <a:t>2017/8/7</a:t>
            </a:fld>
            <a:endParaRPr lang="en-US" sz="1400">
              <a:ea typeface="仿宋_GB2312" pitchFamily="49" charset="-122"/>
            </a:endParaRPr>
          </a:p>
          <a:p>
            <a:pPr>
              <a:defRPr/>
            </a:pPr>
            <a:endParaRPr lang="zh-CN" altLang="en-US"/>
          </a:p>
        </p:txBody>
      </p:sp>
      <p:sp>
        <p:nvSpPr>
          <p:cNvPr id="922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4751785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注意保密.请勿传播和复制.</a:t>
            </a:r>
            <a:endParaRPr lang="zh-CN" altLang="en-US" sz="1400">
              <a:ea typeface="仿宋_GB2312" pitchFamily="49" charset="-122"/>
            </a:endParaRPr>
          </a:p>
        </p:txBody>
      </p:sp>
      <p:sp>
        <p:nvSpPr>
          <p:cNvPr id="922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51785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100" b="0">
                <a:solidFill>
                  <a:schemeClr val="accent2"/>
                </a:solidFill>
                <a:latin typeface="+mn-lt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page</a:t>
            </a:r>
            <a:fld id="{1F38952B-9C49-493F-BE13-6779F988DB3E}" type="slidenum">
              <a:rPr lang="zh-CN" altLang="en-US"/>
              <a:pPr>
                <a:defRPr/>
              </a:pPr>
              <a:t>‹#›</a:t>
            </a:fld>
            <a:endParaRPr lang="en-US" sz="1400"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57175" indent="-257175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57213" indent="-214313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sym typeface="Arial" charset="0"/>
        </a:defRPr>
      </a:lvl2pPr>
      <a:lvl3pPr marL="8572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sym typeface="Arial" charset="0"/>
        </a:defRPr>
      </a:lvl3pPr>
      <a:lvl4pPr marL="12001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4pPr>
      <a:lvl5pPr marL="15430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charset="0"/>
        </a:defRPr>
      </a:lvl5pPr>
      <a:lvl6pPr marL="18859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2288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25717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2914650" indent="-171450" algn="l" defTabSz="0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72.19.0.5:8086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ctrTitle"/>
          </p:nvPr>
        </p:nvSpPr>
        <p:spPr>
          <a:xfrm>
            <a:off x="2162175" y="2683672"/>
            <a:ext cx="5591175" cy="4881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b" anchorCtr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600" b="1" kern="1000" dirty="0" smtClean="0">
                <a:solidFill>
                  <a:schemeClr val="accent1"/>
                </a:solidFill>
                <a:latin typeface="Arial" charset="0"/>
                <a:ea typeface="黑体" pitchFamily="49" charset="-122"/>
                <a:cs typeface="Times New Roman" charset="0"/>
              </a:rPr>
              <a:t>上海福耀信息化</a:t>
            </a:r>
            <a:r>
              <a:rPr lang="zh-CN" altLang="en-US" sz="2600" b="1" kern="1000" dirty="0">
                <a:solidFill>
                  <a:schemeClr val="accent1"/>
                </a:solidFill>
                <a:latin typeface="Arial" charset="0"/>
                <a:ea typeface="黑体" pitchFamily="49" charset="-122"/>
                <a:cs typeface="Times New Roman" charset="0"/>
              </a:rPr>
              <a:t>系统集成应用推广</a:t>
            </a:r>
          </a:p>
        </p:txBody>
      </p:sp>
      <p:sp>
        <p:nvSpPr>
          <p:cNvPr id="54" name="矩形"/>
          <p:cNvSpPr>
            <a:spLocks/>
          </p:cNvSpPr>
          <p:nvPr/>
        </p:nvSpPr>
        <p:spPr>
          <a:xfrm>
            <a:off x="2045778" y="4544877"/>
            <a:ext cx="6621908" cy="45629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68580" tIns="34290" rIns="68580" bIns="34290" anchor="b" anchorCtr="0">
            <a:prstTxWarp prst="textNoShape">
              <a:avLst/>
            </a:prstTxWarp>
          </a:bodyPr>
          <a:lstStyle/>
          <a:p>
            <a:pPr algn="r" defTabSz="514350" eaLnBrk="1" fontAlgn="auto" hangingPunct="1"/>
            <a:endParaRPr lang="zh-CN" altLang="en-US" sz="1500" b="1" kern="100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6150" y="3167449"/>
            <a:ext cx="385105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分层审核车间主任使用说明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3436"/>
      </p:ext>
    </p:extLst>
  </p:cSld>
  <p:clrMapOvr>
    <a:masterClrMapping/>
  </p:clrMapOvr>
  <p:transition advTm="243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49276" y="782194"/>
            <a:ext cx="8064500" cy="129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eaLnBrk="1" hangingPunct="1">
              <a:lnSpc>
                <a:spcPct val="190000"/>
              </a:lnSpc>
              <a:buAutoNum type="arabicPeriod"/>
            </a:pP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分层审核系统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zh-CN" altLang="en-US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登陆地址：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http://172.19.0.5:8086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lang="en-US" altLang="zh-CN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90000"/>
              </a:lnSpc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1" y="1629589"/>
            <a:ext cx="7027109" cy="33552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7219950" y="2590800"/>
            <a:ext cx="1905000" cy="981075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defTabSz="914400" rtl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 rtl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工号：*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*****</a:t>
            </a:r>
          </a:p>
          <a:p>
            <a:pPr defTabSz="914400" rtl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密码：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1212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76405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983147" y="0"/>
            <a:ext cx="2190749" cy="41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审核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" y="595309"/>
            <a:ext cx="3415463" cy="15173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72" y="520684"/>
            <a:ext cx="2428671" cy="15847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3" y="2263863"/>
            <a:ext cx="3767588" cy="11207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391" y="2112610"/>
            <a:ext cx="1761404" cy="1485363"/>
          </a:xfrm>
          <a:prstGeom prst="rect">
            <a:avLst/>
          </a:prstGeom>
        </p:spPr>
      </p:pic>
      <p:sp>
        <p:nvSpPr>
          <p:cNvPr id="15" name="TextBox 6"/>
          <p:cNvSpPr txBox="1"/>
          <p:nvPr/>
        </p:nvSpPr>
        <p:spPr>
          <a:xfrm>
            <a:off x="99353" y="3535895"/>
            <a:ext cx="8184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>
                <a:solidFill>
                  <a:schemeClr val="accent6"/>
                </a:solidFill>
              </a:rPr>
              <a:t>、登入系统以后点击我的审核</a:t>
            </a:r>
            <a:r>
              <a:rPr lang="zh-CN" altLang="en-US" dirty="0" smtClean="0">
                <a:solidFill>
                  <a:schemeClr val="accent6"/>
                </a:solidFill>
              </a:rPr>
              <a:t>，进入</a:t>
            </a:r>
            <a:r>
              <a:rPr lang="zh-CN" altLang="en-US" b="1" dirty="0" smtClean="0"/>
              <a:t>待审核列表</a:t>
            </a:r>
            <a:r>
              <a:rPr lang="zh-CN" altLang="en-US" dirty="0" smtClean="0">
                <a:solidFill>
                  <a:schemeClr val="accent6"/>
                </a:solidFill>
              </a:rPr>
              <a:t>，显示</a:t>
            </a:r>
            <a:r>
              <a:rPr lang="zh-CN" altLang="en-US" dirty="0">
                <a:solidFill>
                  <a:schemeClr val="accent6"/>
                </a:solidFill>
              </a:rPr>
              <a:t>当前需要审核确认的内容，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>
                <a:solidFill>
                  <a:schemeClr val="accent6"/>
                </a:solidFill>
              </a:rPr>
              <a:t>点击新建审核记录，进入</a:t>
            </a:r>
            <a:r>
              <a:rPr lang="zh-CN" altLang="en-US" b="1" dirty="0" smtClean="0"/>
              <a:t>新增编辑界面</a:t>
            </a:r>
            <a:r>
              <a:rPr lang="zh-CN" altLang="en-US" dirty="0" smtClean="0">
                <a:solidFill>
                  <a:schemeClr val="accent6"/>
                </a:solidFill>
              </a:rPr>
              <a:t>，新增完成以后</a:t>
            </a:r>
            <a:endParaRPr lang="zh-CN" altLang="en-US" dirty="0">
              <a:solidFill>
                <a:schemeClr val="accent6"/>
              </a:solidFill>
            </a:endParaRPr>
          </a:p>
          <a:p>
            <a:r>
              <a:rPr lang="zh-CN" altLang="en-US" dirty="0" smtClean="0">
                <a:solidFill>
                  <a:schemeClr val="accent6"/>
                </a:solidFill>
              </a:rPr>
              <a:t>点击</a:t>
            </a:r>
            <a:r>
              <a:rPr lang="zh-CN" altLang="en-US" dirty="0" smtClean="0">
                <a:solidFill>
                  <a:schemeClr val="accent6"/>
                </a:solidFill>
              </a:rPr>
              <a:t>开始审批以后，弹出</a:t>
            </a:r>
            <a:r>
              <a:rPr lang="zh-CN" altLang="en-US" dirty="0" smtClean="0"/>
              <a:t>审批界面</a:t>
            </a:r>
            <a:r>
              <a:rPr lang="zh-CN" altLang="en-US" dirty="0" smtClean="0">
                <a:solidFill>
                  <a:schemeClr val="accent6"/>
                </a:solidFill>
              </a:rPr>
              <a:t>，选择检查结果</a:t>
            </a:r>
            <a:r>
              <a:rPr lang="en-US" altLang="zh-CN" dirty="0" smtClean="0">
                <a:solidFill>
                  <a:schemeClr val="accent6"/>
                </a:solidFill>
              </a:rPr>
              <a:t>N</a:t>
            </a:r>
            <a:r>
              <a:rPr lang="zh-CN" altLang="en-US" dirty="0" smtClean="0">
                <a:solidFill>
                  <a:schemeClr val="accent6"/>
                </a:solidFill>
              </a:rPr>
              <a:t>或者</a:t>
            </a:r>
            <a:r>
              <a:rPr lang="en-US" altLang="zh-CN" dirty="0" smtClean="0">
                <a:solidFill>
                  <a:schemeClr val="accent6"/>
                </a:solidFill>
              </a:rPr>
              <a:t>Y</a:t>
            </a:r>
            <a:r>
              <a:rPr lang="zh-CN" altLang="en-US" dirty="0" smtClean="0">
                <a:solidFill>
                  <a:schemeClr val="accent6"/>
                </a:solidFill>
              </a:rPr>
              <a:t>；选择</a:t>
            </a:r>
            <a:r>
              <a:rPr lang="en-US" altLang="zh-CN" dirty="0" smtClean="0">
                <a:solidFill>
                  <a:schemeClr val="accent6"/>
                </a:solidFill>
              </a:rPr>
              <a:t>N</a:t>
            </a:r>
            <a:r>
              <a:rPr lang="zh-CN" altLang="en-US" dirty="0" smtClean="0">
                <a:solidFill>
                  <a:schemeClr val="accent6"/>
                </a:solidFill>
              </a:rPr>
              <a:t>以后会弹</a:t>
            </a:r>
            <a:r>
              <a:rPr lang="zh-CN" altLang="en-US" b="1" dirty="0" smtClean="0"/>
              <a:t>出问题</a:t>
            </a:r>
            <a:r>
              <a:rPr lang="zh-CN" altLang="en-US" b="1" dirty="0" smtClean="0"/>
              <a:t>跟踪录入</a:t>
            </a:r>
            <a:r>
              <a:rPr lang="zh-CN" altLang="en-US" dirty="0" smtClean="0">
                <a:solidFill>
                  <a:schemeClr val="accent6"/>
                </a:solidFill>
              </a:rPr>
              <a:t>界面，</a:t>
            </a:r>
            <a:r>
              <a:rPr lang="zh-CN" altLang="en-US" dirty="0" smtClean="0">
                <a:solidFill>
                  <a:schemeClr val="accent6"/>
                </a:solidFill>
              </a:rPr>
              <a:t>需要先填写问题跟踪才能完成审批。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369" y="1837554"/>
            <a:ext cx="2227473" cy="1698341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 bwMode="auto">
          <a:xfrm>
            <a:off x="2161309" y="1103405"/>
            <a:ext cx="1224238" cy="3399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宋体" pitchFamily="2" charset="-122"/>
              </a:rPr>
              <a:t>待审核列表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宋体" pitchFamily="2" charset="-122"/>
            </a:endParaRPr>
          </a:p>
        </p:txBody>
      </p:sp>
      <p:sp>
        <p:nvSpPr>
          <p:cNvPr id="17" name="椭圆形标注 16"/>
          <p:cNvSpPr/>
          <p:nvPr/>
        </p:nvSpPr>
        <p:spPr bwMode="auto">
          <a:xfrm>
            <a:off x="5104614" y="1143081"/>
            <a:ext cx="1398362" cy="3399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宋体" pitchFamily="2" charset="-122"/>
              </a:rPr>
              <a:t>新增编辑界面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宋体" pitchFamily="2" charset="-122"/>
            </a:endParaRPr>
          </a:p>
        </p:txBody>
      </p:sp>
      <p:sp>
        <p:nvSpPr>
          <p:cNvPr id="18" name="椭圆形标注 17"/>
          <p:cNvSpPr/>
          <p:nvPr/>
        </p:nvSpPr>
        <p:spPr bwMode="auto">
          <a:xfrm>
            <a:off x="2058671" y="2346737"/>
            <a:ext cx="1224238" cy="3399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宋体" pitchFamily="2" charset="-122"/>
              </a:rPr>
              <a:t>待审核列表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宋体" pitchFamily="2" charset="-122"/>
            </a:endParaRPr>
          </a:p>
        </p:txBody>
      </p:sp>
      <p:sp>
        <p:nvSpPr>
          <p:cNvPr id="19" name="椭圆形标注 18"/>
          <p:cNvSpPr/>
          <p:nvPr/>
        </p:nvSpPr>
        <p:spPr bwMode="auto">
          <a:xfrm>
            <a:off x="4964965" y="2076676"/>
            <a:ext cx="1371913" cy="3399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宋体" pitchFamily="2" charset="-122"/>
              </a:rPr>
              <a:t>审批录入界面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宋体" pitchFamily="2" charset="-122"/>
            </a:endParaRPr>
          </a:p>
        </p:txBody>
      </p:sp>
      <p:sp>
        <p:nvSpPr>
          <p:cNvPr id="20" name="椭圆形标注 19"/>
          <p:cNvSpPr/>
          <p:nvPr/>
        </p:nvSpPr>
        <p:spPr bwMode="auto">
          <a:xfrm>
            <a:off x="7050005" y="1837555"/>
            <a:ext cx="1398362" cy="339988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仿宋_GB2312" pitchFamily="49" charset="-122"/>
                <a:ea typeface="宋体" pitchFamily="2" charset="-122"/>
              </a:rPr>
              <a:t>问题跟踪录入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9246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496" y="1463040"/>
            <a:ext cx="3775393" cy="138499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如有改进建议欢迎反馈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谢谢！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福耀集团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9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2.xml><?xml version="1.0" encoding="utf-8"?>
<a:theme xmlns:a="http://schemas.openxmlformats.org/drawingml/2006/main" name="1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3.xml><?xml version="1.0" encoding="utf-8"?>
<a:theme xmlns:a="http://schemas.openxmlformats.org/drawingml/2006/main" name="1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福耀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1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7.xml><?xml version="1.0" encoding="utf-8"?>
<a:theme xmlns:a="http://schemas.openxmlformats.org/drawingml/2006/main" name="1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8.xml><?xml version="1.0" encoding="utf-8"?>
<a:theme xmlns:a="http://schemas.openxmlformats.org/drawingml/2006/main" name="1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19.xml><?xml version="1.0" encoding="utf-8"?>
<a:theme xmlns:a="http://schemas.openxmlformats.org/drawingml/2006/main" name="1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0.xml><?xml version="1.0" encoding="utf-8"?>
<a:theme xmlns:a="http://schemas.openxmlformats.org/drawingml/2006/main" name="1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1.xml><?xml version="1.0" encoding="utf-8"?>
<a:theme xmlns:a="http://schemas.openxmlformats.org/drawingml/2006/main" name="19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2.xml><?xml version="1.0" encoding="utf-8"?>
<a:theme xmlns:a="http://schemas.openxmlformats.org/drawingml/2006/main" name="2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3.xml><?xml version="1.0" encoding="utf-8"?>
<a:theme xmlns:a="http://schemas.openxmlformats.org/drawingml/2006/main" name="2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4.xml><?xml version="1.0" encoding="utf-8"?>
<a:theme xmlns:a="http://schemas.openxmlformats.org/drawingml/2006/main" name="2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5.xml><?xml version="1.0" encoding="utf-8"?>
<a:theme xmlns:a="http://schemas.openxmlformats.org/drawingml/2006/main" name="2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6.xml><?xml version="1.0" encoding="utf-8"?>
<a:theme xmlns:a="http://schemas.openxmlformats.org/drawingml/2006/main" name="2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7.xml><?xml version="1.0" encoding="utf-8"?>
<a:theme xmlns:a="http://schemas.openxmlformats.org/drawingml/2006/main" name="2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8.xml><?xml version="1.0" encoding="utf-8"?>
<a:theme xmlns:a="http://schemas.openxmlformats.org/drawingml/2006/main" name="2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29.xml><?xml version="1.0" encoding="utf-8"?>
<a:theme xmlns:a="http://schemas.openxmlformats.org/drawingml/2006/main" name="1_福耀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0.xml><?xml version="1.0" encoding="utf-8"?>
<a:theme xmlns:a="http://schemas.openxmlformats.org/drawingml/2006/main" name="2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1.xml><?xml version="1.0" encoding="utf-8"?>
<a:theme xmlns:a="http://schemas.openxmlformats.org/drawingml/2006/main" name="2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2.xml><?xml version="1.0" encoding="utf-8"?>
<a:theme xmlns:a="http://schemas.openxmlformats.org/drawingml/2006/main" name="29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3.xml><?xml version="1.0" encoding="utf-8"?>
<a:theme xmlns:a="http://schemas.openxmlformats.org/drawingml/2006/main" name="3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4.xml><?xml version="1.0" encoding="utf-8"?>
<a:theme xmlns:a="http://schemas.openxmlformats.org/drawingml/2006/main" name="3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5.xml><?xml version="1.0" encoding="utf-8"?>
<a:theme xmlns:a="http://schemas.openxmlformats.org/drawingml/2006/main" name="3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6.xml><?xml version="1.0" encoding="utf-8"?>
<a:theme xmlns:a="http://schemas.openxmlformats.org/drawingml/2006/main" name="3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7.xml><?xml version="1.0" encoding="utf-8"?>
<a:theme xmlns:a="http://schemas.openxmlformats.org/drawingml/2006/main" name="3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8.xml><?xml version="1.0" encoding="utf-8"?>
<a:theme xmlns:a="http://schemas.openxmlformats.org/drawingml/2006/main" name="3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39.xml><?xml version="1.0" encoding="utf-8"?>
<a:theme xmlns:a="http://schemas.openxmlformats.org/drawingml/2006/main" name="3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40.xml><?xml version="1.0" encoding="utf-8"?>
<a:theme xmlns:a="http://schemas.openxmlformats.org/drawingml/2006/main" name="3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41.xml><?xml version="1.0" encoding="utf-8"?>
<a:theme xmlns:a="http://schemas.openxmlformats.org/drawingml/2006/main" name="3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42.xml><?xml version="1.0" encoding="utf-8"?>
<a:theme xmlns:a="http://schemas.openxmlformats.org/drawingml/2006/main" name="39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4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15213</TotalTime>
  <Words>133</Words>
  <Application>Microsoft Office PowerPoint</Application>
  <PresentationFormat>全屏显示(16:9)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42</vt:i4>
      </vt:variant>
      <vt:variant>
        <vt:lpstr>幻灯片标题</vt:lpstr>
      </vt:variant>
      <vt:variant>
        <vt:i4>4</vt:i4>
      </vt:variant>
    </vt:vector>
  </HeadingPairs>
  <TitlesOfParts>
    <vt:vector size="54" baseType="lpstr">
      <vt:lpstr>仿宋_GB2312</vt:lpstr>
      <vt:lpstr>黑体</vt:lpstr>
      <vt:lpstr>华文宋体</vt:lpstr>
      <vt:lpstr>宋体</vt:lpstr>
      <vt:lpstr>微软雅黑</vt:lpstr>
      <vt:lpstr>Arial</vt:lpstr>
      <vt:lpstr>Calibri</vt:lpstr>
      <vt:lpstr>Times New Roman</vt:lpstr>
      <vt:lpstr>福耀集团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11_默认设计模板</vt:lpstr>
      <vt:lpstr>12_默认设计模板</vt:lpstr>
      <vt:lpstr>13_默认设计模板</vt:lpstr>
      <vt:lpstr>福耀1</vt:lpstr>
      <vt:lpstr>14_默认设计模板</vt:lpstr>
      <vt:lpstr>15_默认设计模板</vt:lpstr>
      <vt:lpstr>16_默认设计模板</vt:lpstr>
      <vt:lpstr>17_默认设计模板</vt:lpstr>
      <vt:lpstr>18_默认设计模板</vt:lpstr>
      <vt:lpstr>19_默认设计模板</vt:lpstr>
      <vt:lpstr>20_默认设计模板</vt:lpstr>
      <vt:lpstr>21_默认设计模板</vt:lpstr>
      <vt:lpstr>22_默认设计模板</vt:lpstr>
      <vt:lpstr>23_默认设计模板</vt:lpstr>
      <vt:lpstr>24_默认设计模板</vt:lpstr>
      <vt:lpstr>25_默认设计模板</vt:lpstr>
      <vt:lpstr>26_默认设计模板</vt:lpstr>
      <vt:lpstr>1_福耀1</vt:lpstr>
      <vt:lpstr>27_默认设计模板</vt:lpstr>
      <vt:lpstr>28_默认设计模板</vt:lpstr>
      <vt:lpstr>29_默认设计模板</vt:lpstr>
      <vt:lpstr>30_默认设计模板</vt:lpstr>
      <vt:lpstr>31_默认设计模板</vt:lpstr>
      <vt:lpstr>32_默认设计模板</vt:lpstr>
      <vt:lpstr>33_默认设计模板</vt:lpstr>
      <vt:lpstr>34_默认设计模板</vt:lpstr>
      <vt:lpstr>35_默认设计模板</vt:lpstr>
      <vt:lpstr>36_默认设计模板</vt:lpstr>
      <vt:lpstr>37_默认设计模板</vt:lpstr>
      <vt:lpstr>38_默认设计模板</vt:lpstr>
      <vt:lpstr>39_默认设计模板</vt:lpstr>
      <vt:lpstr>上海福耀信息化系统集成应用推广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develop</cp:lastModifiedBy>
  <cp:revision>742</cp:revision>
  <dcterms:created xsi:type="dcterms:W3CDTF">2015-10-15T02:39:07Z</dcterms:created>
  <dcterms:modified xsi:type="dcterms:W3CDTF">2017-08-07T03:13:50Z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蓝色世界地图模板.ppt</vt:lpwstr>
  </property>
  <property fmtid="{D5CDD505-2E9C-101B-9397-08002B2CF9AE}" pid="3" name="fileid">
    <vt:lpwstr>644070</vt:lpwstr>
  </property>
</Properties>
</file>