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1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5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2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5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AEF8-5703-4FA4-86A3-E059CEC005A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F945-4312-4CDD-B4DE-A357A8FBB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12345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12345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12345</dc:title>
  <dc:creator>Jun Shen</dc:creator>
  <cp:lastModifiedBy>Jun Shen</cp:lastModifiedBy>
  <cp:revision>1</cp:revision>
  <dcterms:created xsi:type="dcterms:W3CDTF">2018-04-07T02:39:06Z</dcterms:created>
  <dcterms:modified xsi:type="dcterms:W3CDTF">2018-04-07T02:39:14Z</dcterms:modified>
</cp:coreProperties>
</file>