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19" r:id="rId2"/>
    <p:sldId id="456" r:id="rId3"/>
    <p:sldId id="461" r:id="rId4"/>
    <p:sldId id="464" r:id="rId5"/>
    <p:sldId id="463" r:id="rId6"/>
    <p:sldId id="465" r:id="rId7"/>
    <p:sldId id="467" r:id="rId8"/>
    <p:sldId id="466" r:id="rId9"/>
    <p:sldId id="468" r:id="rId10"/>
    <p:sldId id="469" r:id="rId11"/>
    <p:sldId id="472" r:id="rId12"/>
    <p:sldId id="474" r:id="rId13"/>
    <p:sldId id="473" r:id="rId14"/>
    <p:sldId id="471" r:id="rId15"/>
    <p:sldId id="476" r:id="rId16"/>
    <p:sldId id="444" r:id="rId17"/>
    <p:sldId id="470" r:id="rId18"/>
    <p:sldId id="459" r:id="rId19"/>
    <p:sldId id="453" r:id="rId20"/>
    <p:sldId id="477" r:id="rId21"/>
    <p:sldId id="445" r:id="rId22"/>
    <p:sldId id="443" r:id="rId23"/>
    <p:sldId id="428" r:id="rId24"/>
    <p:sldId id="440" r:id="rId25"/>
  </p:sldIdLst>
  <p:sldSz cx="12192000" cy="6858000"/>
  <p:notesSz cx="6858000" cy="9144000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525"/>
    <a:srgbClr val="8DDDED"/>
    <a:srgbClr val="FCFBF9"/>
    <a:srgbClr val="32BB99"/>
    <a:srgbClr val="61A99C"/>
    <a:srgbClr val="C34856"/>
    <a:srgbClr val="AF5451"/>
    <a:srgbClr val="176E7F"/>
    <a:srgbClr val="117A68"/>
    <a:srgbClr val="0E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99"/>
    <p:restoredTop sz="75903"/>
  </p:normalViewPr>
  <p:slideViewPr>
    <p:cSldViewPr snapToGrid="0" showGuides="1">
      <p:cViewPr varScale="1">
        <p:scale>
          <a:sx n="93" d="100"/>
          <a:sy n="93" d="100"/>
        </p:scale>
        <p:origin x="77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t>2024/4/27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36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4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8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0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36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1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5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5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68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9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8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6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5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96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7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0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mb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4" y="64286"/>
            <a:ext cx="5991872" cy="6729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4455" y="2017625"/>
            <a:ext cx="638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程序分析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SootUp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（七）</a:t>
            </a:r>
          </a:p>
        </p:txBody>
      </p:sp>
      <p:sp>
        <p:nvSpPr>
          <p:cNvPr id="8" name="矩形 7"/>
          <p:cNvSpPr/>
          <p:nvPr/>
        </p:nvSpPr>
        <p:spPr>
          <a:xfrm>
            <a:off x="5336016" y="388929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JOSTAR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404">
        <p14:vortex dir="r"/>
      </p:transition>
    </mc:Choice>
    <mc:Fallback xmlns="">
      <p:transition spd="slow" advTm="94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函数调用栈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232525"/>
                </a:solidFill>
              </a:rPr>
              <a:t>Cs1</a:t>
            </a:r>
            <a:endParaRPr kumimoji="1" lang="zh-CN" altLang="en-US" dirty="0">
              <a:solidFill>
                <a:srgbClr val="232525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B8BBA-AA69-F844-ADB4-261B1B3A6CC9}"/>
              </a:ext>
            </a:extLst>
          </p:cNvPr>
          <p:cNvSpPr/>
          <p:nvPr/>
        </p:nvSpPr>
        <p:spPr bwMode="auto">
          <a:xfrm>
            <a:off x="5392672" y="1714498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91AE5-C34A-B940-8421-D38E3BA4FADD}"/>
              </a:ext>
            </a:extLst>
          </p:cNvPr>
          <p:cNvSpPr/>
          <p:nvPr/>
        </p:nvSpPr>
        <p:spPr bwMode="auto">
          <a:xfrm>
            <a:off x="5392672" y="2192626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C3A158-AD33-6A48-8A9E-D56260FFC46F}"/>
              </a:ext>
            </a:extLst>
          </p:cNvPr>
          <p:cNvSpPr/>
          <p:nvPr/>
        </p:nvSpPr>
        <p:spPr bwMode="auto">
          <a:xfrm>
            <a:off x="5392672" y="1255164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8E0961-874A-0F41-B29F-BEAB81F15FC2}"/>
              </a:ext>
            </a:extLst>
          </p:cNvPr>
          <p:cNvSpPr/>
          <p:nvPr/>
        </p:nvSpPr>
        <p:spPr bwMode="auto">
          <a:xfrm>
            <a:off x="5398957" y="771935"/>
            <a:ext cx="1484026" cy="4741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0C0C9BEB-0CA3-CF41-8E19-4486D5AC8490}"/>
              </a:ext>
            </a:extLst>
          </p:cNvPr>
          <p:cNvSpPr/>
          <p:nvPr/>
        </p:nvSpPr>
        <p:spPr bwMode="auto">
          <a:xfrm rot="10800000">
            <a:off x="4781862" y="844960"/>
            <a:ext cx="269823" cy="182183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84173B-B60C-B346-8FA9-3B7992BA5595}"/>
              </a:ext>
            </a:extLst>
          </p:cNvPr>
          <p:cNvSpPr txBox="1"/>
          <p:nvPr/>
        </p:nvSpPr>
        <p:spPr>
          <a:xfrm>
            <a:off x="5696103" y="314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调用栈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9BD6-0821-8948-8562-8D2B1E73DE2A}"/>
              </a:ext>
            </a:extLst>
          </p:cNvPr>
          <p:cNvSpPr txBox="1"/>
          <p:nvPr/>
        </p:nvSpPr>
        <p:spPr>
          <a:xfrm>
            <a:off x="1064302" y="1214203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entryMethod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D5A1B7-8489-F841-9083-BF41CC92C50C}"/>
              </a:ext>
            </a:extLst>
          </p:cNvPr>
          <p:cNvSpPr/>
          <p:nvPr/>
        </p:nvSpPr>
        <p:spPr bwMode="auto">
          <a:xfrm>
            <a:off x="5392672" y="2675605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entryMethod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27461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函数调用栈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B8BBA-AA69-F844-ADB4-261B1B3A6CC9}"/>
              </a:ext>
            </a:extLst>
          </p:cNvPr>
          <p:cNvSpPr/>
          <p:nvPr/>
        </p:nvSpPr>
        <p:spPr bwMode="auto">
          <a:xfrm>
            <a:off x="5392672" y="1714498"/>
            <a:ext cx="1484026" cy="4741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91AE5-C34A-B940-8421-D38E3BA4FADD}"/>
              </a:ext>
            </a:extLst>
          </p:cNvPr>
          <p:cNvSpPr/>
          <p:nvPr/>
        </p:nvSpPr>
        <p:spPr bwMode="auto">
          <a:xfrm>
            <a:off x="5392672" y="2192626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C3A158-AD33-6A48-8A9E-D56260FFC46F}"/>
              </a:ext>
            </a:extLst>
          </p:cNvPr>
          <p:cNvSpPr/>
          <p:nvPr/>
        </p:nvSpPr>
        <p:spPr bwMode="auto">
          <a:xfrm>
            <a:off x="5392672" y="1255164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8E0961-874A-0F41-B29F-BEAB81F15FC2}"/>
              </a:ext>
            </a:extLst>
          </p:cNvPr>
          <p:cNvSpPr/>
          <p:nvPr/>
        </p:nvSpPr>
        <p:spPr bwMode="auto">
          <a:xfrm>
            <a:off x="5398957" y="771935"/>
            <a:ext cx="1484026" cy="4741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0C0C9BEB-0CA3-CF41-8E19-4486D5AC8490}"/>
              </a:ext>
            </a:extLst>
          </p:cNvPr>
          <p:cNvSpPr/>
          <p:nvPr/>
        </p:nvSpPr>
        <p:spPr bwMode="auto">
          <a:xfrm rot="10800000">
            <a:off x="4781862" y="844960"/>
            <a:ext cx="269823" cy="182183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84173B-B60C-B346-8FA9-3B7992BA5595}"/>
              </a:ext>
            </a:extLst>
          </p:cNvPr>
          <p:cNvSpPr txBox="1"/>
          <p:nvPr/>
        </p:nvSpPr>
        <p:spPr>
          <a:xfrm>
            <a:off x="5696103" y="314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调用栈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8D2D45-475C-6245-80E9-2BB17DDD74BF}"/>
              </a:ext>
            </a:extLst>
          </p:cNvPr>
          <p:cNvSpPr txBox="1"/>
          <p:nvPr/>
        </p:nvSpPr>
        <p:spPr>
          <a:xfrm>
            <a:off x="1064302" y="1214203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entryMethod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9CEC58-C975-6E47-9137-8CAB262074C0}"/>
              </a:ext>
            </a:extLst>
          </p:cNvPr>
          <p:cNvSpPr/>
          <p:nvPr/>
        </p:nvSpPr>
        <p:spPr bwMode="auto">
          <a:xfrm>
            <a:off x="5392672" y="2675605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entryMethod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0747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函数调用栈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B8BBA-AA69-F844-ADB4-261B1B3A6CC9}"/>
              </a:ext>
            </a:extLst>
          </p:cNvPr>
          <p:cNvSpPr/>
          <p:nvPr/>
        </p:nvSpPr>
        <p:spPr bwMode="auto">
          <a:xfrm>
            <a:off x="5392672" y="1714498"/>
            <a:ext cx="1484026" cy="4741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91AE5-C34A-B940-8421-D38E3BA4FADD}"/>
              </a:ext>
            </a:extLst>
          </p:cNvPr>
          <p:cNvSpPr/>
          <p:nvPr/>
        </p:nvSpPr>
        <p:spPr bwMode="auto">
          <a:xfrm>
            <a:off x="5392672" y="2192626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C3A158-AD33-6A48-8A9E-D56260FFC46F}"/>
              </a:ext>
            </a:extLst>
          </p:cNvPr>
          <p:cNvSpPr/>
          <p:nvPr/>
        </p:nvSpPr>
        <p:spPr bwMode="auto">
          <a:xfrm>
            <a:off x="5392672" y="1255164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8E0961-874A-0F41-B29F-BEAB81F15FC2}"/>
              </a:ext>
            </a:extLst>
          </p:cNvPr>
          <p:cNvSpPr/>
          <p:nvPr/>
        </p:nvSpPr>
        <p:spPr bwMode="auto">
          <a:xfrm>
            <a:off x="5398957" y="771935"/>
            <a:ext cx="1484026" cy="4741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0C0C9BEB-0CA3-CF41-8E19-4486D5AC8490}"/>
              </a:ext>
            </a:extLst>
          </p:cNvPr>
          <p:cNvSpPr/>
          <p:nvPr/>
        </p:nvSpPr>
        <p:spPr bwMode="auto">
          <a:xfrm rot="10800000">
            <a:off x="4781862" y="844960"/>
            <a:ext cx="269823" cy="182183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84173B-B60C-B346-8FA9-3B7992BA5595}"/>
              </a:ext>
            </a:extLst>
          </p:cNvPr>
          <p:cNvSpPr txBox="1"/>
          <p:nvPr/>
        </p:nvSpPr>
        <p:spPr>
          <a:xfrm>
            <a:off x="5696103" y="314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调用栈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8D2D45-475C-6245-80E9-2BB17DDD74BF}"/>
              </a:ext>
            </a:extLst>
          </p:cNvPr>
          <p:cNvSpPr txBox="1"/>
          <p:nvPr/>
        </p:nvSpPr>
        <p:spPr>
          <a:xfrm>
            <a:off x="1064302" y="1214203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entryMethod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9CEC58-C975-6E47-9137-8CAB262074C0}"/>
              </a:ext>
            </a:extLst>
          </p:cNvPr>
          <p:cNvSpPr/>
          <p:nvPr/>
        </p:nvSpPr>
        <p:spPr bwMode="auto">
          <a:xfrm>
            <a:off x="5392672" y="2675605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entryMethod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144026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函数调用栈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232525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232525"/>
                </a:solidFill>
              </a:rPr>
              <a:t>Cs1</a:t>
            </a:r>
            <a:endParaRPr kumimoji="1" lang="zh-CN" altLang="en-US" dirty="0">
              <a:solidFill>
                <a:srgbClr val="232525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B8BBA-AA69-F844-ADB4-261B1B3A6CC9}"/>
              </a:ext>
            </a:extLst>
          </p:cNvPr>
          <p:cNvSpPr/>
          <p:nvPr/>
        </p:nvSpPr>
        <p:spPr bwMode="auto">
          <a:xfrm>
            <a:off x="5392672" y="1714498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91AE5-C34A-B940-8421-D38E3BA4FADD}"/>
              </a:ext>
            </a:extLst>
          </p:cNvPr>
          <p:cNvSpPr/>
          <p:nvPr/>
        </p:nvSpPr>
        <p:spPr bwMode="auto">
          <a:xfrm>
            <a:off x="5392672" y="2192626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C3A158-AD33-6A48-8A9E-D56260FFC46F}"/>
              </a:ext>
            </a:extLst>
          </p:cNvPr>
          <p:cNvSpPr/>
          <p:nvPr/>
        </p:nvSpPr>
        <p:spPr bwMode="auto">
          <a:xfrm>
            <a:off x="5392672" y="1255164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8E0961-874A-0F41-B29F-BEAB81F15FC2}"/>
              </a:ext>
            </a:extLst>
          </p:cNvPr>
          <p:cNvSpPr/>
          <p:nvPr/>
        </p:nvSpPr>
        <p:spPr bwMode="auto">
          <a:xfrm>
            <a:off x="5398957" y="771935"/>
            <a:ext cx="1484026" cy="4741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0C0C9BEB-0CA3-CF41-8E19-4486D5AC8490}"/>
              </a:ext>
            </a:extLst>
          </p:cNvPr>
          <p:cNvSpPr/>
          <p:nvPr/>
        </p:nvSpPr>
        <p:spPr bwMode="auto">
          <a:xfrm rot="10800000">
            <a:off x="4781862" y="844960"/>
            <a:ext cx="269823" cy="182183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84173B-B60C-B346-8FA9-3B7992BA5595}"/>
              </a:ext>
            </a:extLst>
          </p:cNvPr>
          <p:cNvSpPr txBox="1"/>
          <p:nvPr/>
        </p:nvSpPr>
        <p:spPr>
          <a:xfrm>
            <a:off x="5696103" y="314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调用栈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9BD6-0821-8948-8562-8D2B1E73DE2A}"/>
              </a:ext>
            </a:extLst>
          </p:cNvPr>
          <p:cNvSpPr txBox="1"/>
          <p:nvPr/>
        </p:nvSpPr>
        <p:spPr>
          <a:xfrm>
            <a:off x="1064302" y="1214203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entryMethod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D28AC4-8CA8-3149-9C5F-2D4CE7D942DB}"/>
              </a:ext>
            </a:extLst>
          </p:cNvPr>
          <p:cNvSpPr/>
          <p:nvPr/>
        </p:nvSpPr>
        <p:spPr bwMode="auto">
          <a:xfrm>
            <a:off x="5392672" y="2675605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entryMethod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965055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函数调用栈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232525"/>
                </a:solidFill>
              </a:rPr>
              <a:t>Cs1</a:t>
            </a:r>
            <a:endParaRPr kumimoji="1" lang="zh-CN" altLang="en-US" dirty="0">
              <a:solidFill>
                <a:srgbClr val="232525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B8BBA-AA69-F844-ADB4-261B1B3A6CC9}"/>
              </a:ext>
            </a:extLst>
          </p:cNvPr>
          <p:cNvSpPr/>
          <p:nvPr/>
        </p:nvSpPr>
        <p:spPr bwMode="auto">
          <a:xfrm>
            <a:off x="5392672" y="1714498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91AE5-C34A-B940-8421-D38E3BA4FADD}"/>
              </a:ext>
            </a:extLst>
          </p:cNvPr>
          <p:cNvSpPr/>
          <p:nvPr/>
        </p:nvSpPr>
        <p:spPr bwMode="auto">
          <a:xfrm>
            <a:off x="5392672" y="2192626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C3A158-AD33-6A48-8A9E-D56260FFC46F}"/>
              </a:ext>
            </a:extLst>
          </p:cNvPr>
          <p:cNvSpPr/>
          <p:nvPr/>
        </p:nvSpPr>
        <p:spPr bwMode="auto">
          <a:xfrm>
            <a:off x="5392672" y="1255164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8E0961-874A-0F41-B29F-BEAB81F15FC2}"/>
              </a:ext>
            </a:extLst>
          </p:cNvPr>
          <p:cNvSpPr/>
          <p:nvPr/>
        </p:nvSpPr>
        <p:spPr bwMode="auto">
          <a:xfrm>
            <a:off x="5398957" y="771935"/>
            <a:ext cx="1484026" cy="4741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0C0C9BEB-0CA3-CF41-8E19-4486D5AC8490}"/>
              </a:ext>
            </a:extLst>
          </p:cNvPr>
          <p:cNvSpPr/>
          <p:nvPr/>
        </p:nvSpPr>
        <p:spPr bwMode="auto">
          <a:xfrm rot="10800000">
            <a:off x="4781862" y="844960"/>
            <a:ext cx="269823" cy="182183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84173B-B60C-B346-8FA9-3B7992BA5595}"/>
              </a:ext>
            </a:extLst>
          </p:cNvPr>
          <p:cNvSpPr txBox="1"/>
          <p:nvPr/>
        </p:nvSpPr>
        <p:spPr>
          <a:xfrm>
            <a:off x="5696103" y="314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调用栈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9BD6-0821-8948-8562-8D2B1E73DE2A}"/>
              </a:ext>
            </a:extLst>
          </p:cNvPr>
          <p:cNvSpPr txBox="1"/>
          <p:nvPr/>
        </p:nvSpPr>
        <p:spPr>
          <a:xfrm>
            <a:off x="1064302" y="1214203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entryMethod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723EDC-7E2B-CF40-AE29-1C9774DF9C0D}"/>
              </a:ext>
            </a:extLst>
          </p:cNvPr>
          <p:cNvSpPr/>
          <p:nvPr/>
        </p:nvSpPr>
        <p:spPr bwMode="auto">
          <a:xfrm>
            <a:off x="5392672" y="2675605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entryMethod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655254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函数调用栈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51E27EE5-031F-B947-88E8-4F99D0314D46}"/>
              </a:ext>
            </a:extLst>
          </p:cNvPr>
          <p:cNvSpPr/>
          <p:nvPr/>
        </p:nvSpPr>
        <p:spPr bwMode="auto">
          <a:xfrm>
            <a:off x="1643921" y="4542020"/>
            <a:ext cx="8904157" cy="44970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E1604F3-3A95-3248-BE2C-18F1BD99306A}"/>
              </a:ext>
            </a:extLst>
          </p:cNvPr>
          <p:cNvGrpSpPr/>
          <p:nvPr/>
        </p:nvGrpSpPr>
        <p:grpSpPr>
          <a:xfrm>
            <a:off x="1938311" y="3505200"/>
            <a:ext cx="543739" cy="546711"/>
            <a:chOff x="1658911" y="3429000"/>
            <a:chExt cx="543739" cy="54671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4C93557-6A44-3A40-A82F-AC1AB3525940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79B58DB0-BFB4-0946-8B75-1AC8F5E0FC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4E85917-A294-924A-AA8B-16E7FCA65EAF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cs1</a:t>
                </a:r>
                <a:endParaRPr kumimoji="1" lang="zh-CN" altLang="en-US" dirty="0"/>
              </a:p>
            </p:txBody>
          </p:sp>
        </p:grp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F3635C5A-2316-714D-9810-1675CFCB35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FC46213-9B02-424E-9A47-D0F9A7B1E3CE}"/>
              </a:ext>
            </a:extLst>
          </p:cNvPr>
          <p:cNvGrpSpPr/>
          <p:nvPr/>
        </p:nvGrpSpPr>
        <p:grpSpPr>
          <a:xfrm>
            <a:off x="2451547" y="2993785"/>
            <a:ext cx="543739" cy="546711"/>
            <a:chOff x="1658911" y="3429000"/>
            <a:chExt cx="543739" cy="54671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C6048E6-CE81-9C4F-BCA6-29803DD1B380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B041FDCF-4A78-7945-8300-273D41C848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902EC1B-ED83-C447-B54C-4829ECDB8014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cs2</a:t>
                </a:r>
                <a:endParaRPr kumimoji="1" lang="zh-CN" altLang="en-US" dirty="0"/>
              </a:p>
            </p:txBody>
          </p:sp>
        </p:grp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CD87F4FA-ADBC-9145-B5D4-3EA4D8046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6FC8064-6BD6-FD4B-9F19-D1DD4D897FB0}"/>
              </a:ext>
            </a:extLst>
          </p:cNvPr>
          <p:cNvGrpSpPr/>
          <p:nvPr/>
        </p:nvGrpSpPr>
        <p:grpSpPr>
          <a:xfrm>
            <a:off x="2968601" y="2479566"/>
            <a:ext cx="543739" cy="546711"/>
            <a:chOff x="1658911" y="3429000"/>
            <a:chExt cx="543739" cy="54671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6D5F75D-A10E-4340-AE04-53148DCF85FC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C16535FC-7309-6045-8082-5444DF1BB7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CF8D56F-27D6-384C-989C-D78A7C4D5430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cs3</a:t>
                </a:r>
                <a:endParaRPr kumimoji="1" lang="zh-CN" altLang="en-US" dirty="0"/>
              </a:p>
            </p:txBody>
          </p:sp>
        </p:grp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95B28A9F-834F-454C-9ECF-7586BC2D54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10553F85-C76B-3D43-9D4F-A44337F8B4CA}"/>
              </a:ext>
            </a:extLst>
          </p:cNvPr>
          <p:cNvCxnSpPr>
            <a:cxnSpLocks/>
          </p:cNvCxnSpPr>
          <p:nvPr/>
        </p:nvCxnSpPr>
        <p:spPr bwMode="auto">
          <a:xfrm>
            <a:off x="3463586" y="2479566"/>
            <a:ext cx="476735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B10A6D-23F3-C644-A246-F775B578CA1D}"/>
              </a:ext>
            </a:extLst>
          </p:cNvPr>
          <p:cNvGrpSpPr/>
          <p:nvPr/>
        </p:nvGrpSpPr>
        <p:grpSpPr>
          <a:xfrm rot="5400000">
            <a:off x="3936527" y="2477433"/>
            <a:ext cx="494985" cy="546711"/>
            <a:chOff x="1658911" y="3429000"/>
            <a:chExt cx="494985" cy="546711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FE06F064-0991-FD41-B23B-636860E552EF}"/>
                </a:ext>
              </a:extLst>
            </p:cNvPr>
            <p:cNvGrpSpPr/>
            <p:nvPr/>
          </p:nvGrpSpPr>
          <p:grpSpPr>
            <a:xfrm>
              <a:off x="1658911" y="3463558"/>
              <a:ext cx="476735" cy="505267"/>
              <a:chOff x="1658911" y="3463558"/>
              <a:chExt cx="476735" cy="505267"/>
            </a:xfrm>
          </p:grpSpPr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412A212A-DD0A-0444-8AE3-940DA9915F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A35DEEC-5AD4-2A47-9D0A-9F6B4D652A44}"/>
                  </a:ext>
                </a:extLst>
              </p:cNvPr>
              <p:cNvSpPr txBox="1"/>
              <p:nvPr/>
            </p:nvSpPr>
            <p:spPr>
              <a:xfrm rot="16200000">
                <a:off x="1678155" y="35315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rs3</a:t>
                </a:r>
                <a:endParaRPr kumimoji="1" lang="zh-CN" altLang="en-US" dirty="0"/>
              </a:p>
            </p:txBody>
          </p:sp>
        </p:grp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9A742FD8-8132-2842-8F9A-5080C9A10B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51CC8A8-9B65-064E-9E11-DAE9ADD1C4A9}"/>
              </a:ext>
            </a:extLst>
          </p:cNvPr>
          <p:cNvGrpSpPr/>
          <p:nvPr/>
        </p:nvGrpSpPr>
        <p:grpSpPr>
          <a:xfrm rot="5400000">
            <a:off x="4456806" y="2979569"/>
            <a:ext cx="494985" cy="546711"/>
            <a:chOff x="1658911" y="3429000"/>
            <a:chExt cx="494985" cy="546711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5A72B69-804B-E943-8325-3F07B8A2A06F}"/>
                </a:ext>
              </a:extLst>
            </p:cNvPr>
            <p:cNvGrpSpPr/>
            <p:nvPr/>
          </p:nvGrpSpPr>
          <p:grpSpPr>
            <a:xfrm>
              <a:off x="1658911" y="3463557"/>
              <a:ext cx="476735" cy="505267"/>
              <a:chOff x="1658911" y="3463557"/>
              <a:chExt cx="476735" cy="505267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52AA2BA5-FE38-D546-B47F-91D5160B64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ACF912C-E9A2-D14D-B6EB-D14E9D1C1F2A}"/>
                  </a:ext>
                </a:extLst>
              </p:cNvPr>
              <p:cNvSpPr txBox="1"/>
              <p:nvPr/>
            </p:nvSpPr>
            <p:spPr>
              <a:xfrm rot="16200000">
                <a:off x="1678156" y="3531525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rs2</a:t>
                </a:r>
                <a:endParaRPr kumimoji="1" lang="zh-CN" altLang="en-US" dirty="0"/>
              </a:p>
            </p:txBody>
          </p:sp>
        </p:grp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86D6B7BD-6EC5-5D48-AF42-4EB2BCA9B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3A0CB3-3A9C-2741-B0E2-6005C41780FF}"/>
              </a:ext>
            </a:extLst>
          </p:cNvPr>
          <p:cNvGrpSpPr/>
          <p:nvPr/>
        </p:nvGrpSpPr>
        <p:grpSpPr>
          <a:xfrm>
            <a:off x="4989076" y="2966406"/>
            <a:ext cx="543739" cy="546711"/>
            <a:chOff x="1658911" y="3429000"/>
            <a:chExt cx="543739" cy="54671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9ABEFD5-43E1-5048-B868-57BCC742C37B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2E5947A1-E150-E940-89C6-1D1801F597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3365EB9-9721-AF49-B919-83BC1416B392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cs4</a:t>
                </a:r>
                <a:endParaRPr kumimoji="1" lang="zh-CN" altLang="en-US" dirty="0"/>
              </a:p>
            </p:txBody>
          </p:sp>
        </p:grp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41C6AB2A-0EFE-5D43-85C3-1FFF33A1B0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D69C39B-A355-9243-9187-FAC614BC6E7D}"/>
              </a:ext>
            </a:extLst>
          </p:cNvPr>
          <p:cNvGrpSpPr/>
          <p:nvPr/>
        </p:nvGrpSpPr>
        <p:grpSpPr>
          <a:xfrm>
            <a:off x="5492185" y="2445663"/>
            <a:ext cx="543739" cy="546711"/>
            <a:chOff x="1658911" y="3429000"/>
            <a:chExt cx="543739" cy="546711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3F0F8751-9311-0347-AE89-AC21BF4FE5A6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A0723EE8-3898-F84A-B787-1ECF65748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5501A03-766F-C746-A6E3-37B934F4494F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cs5</a:t>
                </a:r>
                <a:endParaRPr kumimoji="1" lang="zh-CN" altLang="en-US" dirty="0"/>
              </a:p>
            </p:txBody>
          </p:sp>
        </p:grp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C2FE1DE1-12A0-E549-A7F1-E2383F44A6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EFE6A92E-12B6-A94A-8A7F-7C2F40BD1FD0}"/>
              </a:ext>
            </a:extLst>
          </p:cNvPr>
          <p:cNvCxnSpPr>
            <a:cxnSpLocks/>
          </p:cNvCxnSpPr>
          <p:nvPr/>
        </p:nvCxnSpPr>
        <p:spPr bwMode="auto">
          <a:xfrm>
            <a:off x="6020297" y="2458363"/>
            <a:ext cx="476735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5920412-5313-2D41-BF38-5ECAD63C76F6}"/>
              </a:ext>
            </a:extLst>
          </p:cNvPr>
          <p:cNvGrpSpPr/>
          <p:nvPr/>
        </p:nvGrpSpPr>
        <p:grpSpPr>
          <a:xfrm rot="5400000">
            <a:off x="6516138" y="2453218"/>
            <a:ext cx="494985" cy="546711"/>
            <a:chOff x="1658911" y="3429000"/>
            <a:chExt cx="494985" cy="546711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D5982C1-0B03-934F-ABB0-84D3FE3E451C}"/>
                </a:ext>
              </a:extLst>
            </p:cNvPr>
            <p:cNvGrpSpPr/>
            <p:nvPr/>
          </p:nvGrpSpPr>
          <p:grpSpPr>
            <a:xfrm>
              <a:off x="1658911" y="3463557"/>
              <a:ext cx="476735" cy="505267"/>
              <a:chOff x="1658911" y="3463557"/>
              <a:chExt cx="476735" cy="505267"/>
            </a:xfrm>
          </p:grpSpPr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2D37AAF1-86A6-5449-9684-8D54D3FF9A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287A97-BAEE-CF47-9D6C-71C9A7EC3F10}"/>
                  </a:ext>
                </a:extLst>
              </p:cNvPr>
              <p:cNvSpPr txBox="1"/>
              <p:nvPr/>
            </p:nvSpPr>
            <p:spPr>
              <a:xfrm rot="16200000">
                <a:off x="1678156" y="3531525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rs5</a:t>
                </a:r>
                <a:endParaRPr kumimoji="1" lang="zh-CN" altLang="en-US" dirty="0"/>
              </a:p>
            </p:txBody>
          </p:sp>
        </p:grp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85BF1F31-6B6D-C44D-8C99-41FC15AAC1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07E916BF-0FED-6F49-ACCA-2A50ABC9DED9}"/>
              </a:ext>
            </a:extLst>
          </p:cNvPr>
          <p:cNvGrpSpPr/>
          <p:nvPr/>
        </p:nvGrpSpPr>
        <p:grpSpPr>
          <a:xfrm>
            <a:off x="7036987" y="2445663"/>
            <a:ext cx="543739" cy="546711"/>
            <a:chOff x="1658911" y="3429000"/>
            <a:chExt cx="543739" cy="546711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629A1E16-098F-0244-AF9B-C3EAC2F50BDC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65999AB2-7B6C-EC49-B566-B182771ECA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4F1913F-BD9B-4E45-AC26-149D73C735E9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cs6</a:t>
                </a:r>
                <a:endParaRPr kumimoji="1" lang="zh-CN" altLang="en-US" dirty="0"/>
              </a:p>
            </p:txBody>
          </p:sp>
        </p:grp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5AA79C45-4245-8C41-88B4-44B953FC26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F2139F-0C30-894F-9399-4A2FA8FD2F10}"/>
              </a:ext>
            </a:extLst>
          </p:cNvPr>
          <p:cNvCxnSpPr>
            <a:cxnSpLocks/>
          </p:cNvCxnSpPr>
          <p:nvPr/>
        </p:nvCxnSpPr>
        <p:spPr bwMode="auto">
          <a:xfrm>
            <a:off x="7570072" y="2466381"/>
            <a:ext cx="476735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31EFE78-751A-7946-8A57-30F3AF0ADF87}"/>
              </a:ext>
            </a:extLst>
          </p:cNvPr>
          <p:cNvGrpSpPr/>
          <p:nvPr/>
        </p:nvGrpSpPr>
        <p:grpSpPr>
          <a:xfrm rot="5400000">
            <a:off x="8064731" y="2440518"/>
            <a:ext cx="494985" cy="546711"/>
            <a:chOff x="1658911" y="3429000"/>
            <a:chExt cx="494985" cy="546711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36878D-B056-8F41-891B-A0AD0FF4C24B}"/>
                </a:ext>
              </a:extLst>
            </p:cNvPr>
            <p:cNvGrpSpPr/>
            <p:nvPr/>
          </p:nvGrpSpPr>
          <p:grpSpPr>
            <a:xfrm>
              <a:off x="1658911" y="3463556"/>
              <a:ext cx="476735" cy="505267"/>
              <a:chOff x="1658911" y="3463556"/>
              <a:chExt cx="476735" cy="505267"/>
            </a:xfrm>
          </p:grpSpPr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1BA9BD4B-EA22-D541-B771-C63AE7A22D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DCCF04A-3AE4-064E-AC01-946F7F8FE9A5}"/>
                  </a:ext>
                </a:extLst>
              </p:cNvPr>
              <p:cNvSpPr txBox="1"/>
              <p:nvPr/>
            </p:nvSpPr>
            <p:spPr>
              <a:xfrm rot="16200000">
                <a:off x="1678157" y="3531524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rs6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D21461BE-9FF2-324B-99E3-EFDC5B0720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DCFD456-E75D-1047-8720-17A1DEA0DFA4}"/>
              </a:ext>
            </a:extLst>
          </p:cNvPr>
          <p:cNvGrpSpPr/>
          <p:nvPr/>
        </p:nvGrpSpPr>
        <p:grpSpPr>
          <a:xfrm rot="5400000">
            <a:off x="8581224" y="2921004"/>
            <a:ext cx="494985" cy="546711"/>
            <a:chOff x="1658911" y="3429000"/>
            <a:chExt cx="494985" cy="546711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A6ACC23F-D41A-2C4F-8D00-B4F0F1FC1F3F}"/>
                </a:ext>
              </a:extLst>
            </p:cNvPr>
            <p:cNvGrpSpPr/>
            <p:nvPr/>
          </p:nvGrpSpPr>
          <p:grpSpPr>
            <a:xfrm>
              <a:off x="1658911" y="3463555"/>
              <a:ext cx="476735" cy="505267"/>
              <a:chOff x="1658911" y="3463555"/>
              <a:chExt cx="476735" cy="505267"/>
            </a:xfrm>
          </p:grpSpPr>
          <p:cxnSp>
            <p:nvCxnSpPr>
              <p:cNvPr id="115" name="直线连接符 114">
                <a:extLst>
                  <a:ext uri="{FF2B5EF4-FFF2-40B4-BE49-F238E27FC236}">
                    <a16:creationId xmlns:a16="http://schemas.microsoft.com/office/drawing/2014/main" id="{122D98A1-2856-A540-A009-D6A1B77E9C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164C7F7-751B-5641-8643-A3E211170EFF}"/>
                  </a:ext>
                </a:extLst>
              </p:cNvPr>
              <p:cNvSpPr txBox="1"/>
              <p:nvPr/>
            </p:nvSpPr>
            <p:spPr>
              <a:xfrm rot="16200000">
                <a:off x="1678158" y="35315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rs4</a:t>
                </a:r>
                <a:endParaRPr kumimoji="1" lang="zh-CN" altLang="en-US" dirty="0"/>
              </a:p>
            </p:txBody>
          </p:sp>
        </p:grp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C055ABBC-AA5C-4F47-BA3E-A0851C382C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4B09DA5-C5DB-1B4F-940C-53CA326EDBBB}"/>
              </a:ext>
            </a:extLst>
          </p:cNvPr>
          <p:cNvGrpSpPr/>
          <p:nvPr/>
        </p:nvGrpSpPr>
        <p:grpSpPr>
          <a:xfrm rot="5400000">
            <a:off x="9092407" y="3415989"/>
            <a:ext cx="494985" cy="546711"/>
            <a:chOff x="1658911" y="3429000"/>
            <a:chExt cx="494985" cy="54671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D043B2F7-765C-CA46-88D3-09388DD6240E}"/>
                </a:ext>
              </a:extLst>
            </p:cNvPr>
            <p:cNvGrpSpPr/>
            <p:nvPr/>
          </p:nvGrpSpPr>
          <p:grpSpPr>
            <a:xfrm>
              <a:off x="1658911" y="3463554"/>
              <a:ext cx="476735" cy="505267"/>
              <a:chOff x="1658911" y="3463554"/>
              <a:chExt cx="476735" cy="505267"/>
            </a:xfrm>
          </p:grpSpPr>
          <p:cxnSp>
            <p:nvCxnSpPr>
              <p:cNvPr id="120" name="直线连接符 119">
                <a:extLst>
                  <a:ext uri="{FF2B5EF4-FFF2-40B4-BE49-F238E27FC236}">
                    <a16:creationId xmlns:a16="http://schemas.microsoft.com/office/drawing/2014/main" id="{B791E6B5-ABE4-2B44-BBF6-588539C503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9C2240D-FE11-5140-A02F-D5FEBC0119C4}"/>
                  </a:ext>
                </a:extLst>
              </p:cNvPr>
              <p:cNvSpPr txBox="1"/>
              <p:nvPr/>
            </p:nvSpPr>
            <p:spPr>
              <a:xfrm rot="16200000">
                <a:off x="1678159" y="3531522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rs1</a:t>
                </a:r>
                <a:endParaRPr kumimoji="1" lang="zh-CN" altLang="en-US" dirty="0"/>
              </a:p>
            </p:txBody>
          </p:sp>
        </p:grp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5C4C972F-50FC-6145-9181-AADB348411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42693553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304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如何处理递归？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7E75C50-31D3-C447-82FE-727320BBA086}"/>
              </a:ext>
            </a:extLst>
          </p:cNvPr>
          <p:cNvGrpSpPr/>
          <p:nvPr/>
        </p:nvGrpSpPr>
        <p:grpSpPr>
          <a:xfrm>
            <a:off x="6096000" y="4619430"/>
            <a:ext cx="543739" cy="546711"/>
            <a:chOff x="1658911" y="3429000"/>
            <a:chExt cx="543739" cy="54671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6E9F0C6-A178-124B-980A-16FE05FD1D4E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404D957B-8044-0A48-B10F-F1E05A4272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4B07A1-57A2-644E-8A46-CB66DF3B4312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cs1</a:t>
                </a:r>
                <a:endParaRPr kumimoji="1" lang="zh-CN" altLang="en-US" dirty="0"/>
              </a:p>
            </p:txBody>
          </p:sp>
        </p:grp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FFAAC6EB-1EB5-714E-8331-144292BF94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CE011CB-A2F8-AD41-9005-B367FFAF3D74}"/>
              </a:ext>
            </a:extLst>
          </p:cNvPr>
          <p:cNvGrpSpPr/>
          <p:nvPr/>
        </p:nvGrpSpPr>
        <p:grpSpPr>
          <a:xfrm>
            <a:off x="6609236" y="4108015"/>
            <a:ext cx="543739" cy="546711"/>
            <a:chOff x="1658911" y="3429000"/>
            <a:chExt cx="543739" cy="54671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15BE989-C328-6147-BAB3-B776733CCFD4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EC8F95DF-DB46-484B-99C5-757D7E9D5C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F404A2A-C8CD-2243-8E1F-181454DA59B7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cs2</a:t>
                </a:r>
                <a:endParaRPr kumimoji="1" lang="zh-CN" altLang="en-US" dirty="0"/>
              </a:p>
            </p:txBody>
          </p:sp>
        </p:grp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739A4B90-43EC-1642-B8FE-8D6F7B113E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4B53122-E4C5-B449-886B-96F787AAE5B7}"/>
              </a:ext>
            </a:extLst>
          </p:cNvPr>
          <p:cNvGrpSpPr/>
          <p:nvPr/>
        </p:nvGrpSpPr>
        <p:grpSpPr>
          <a:xfrm>
            <a:off x="7126290" y="3593796"/>
            <a:ext cx="543739" cy="546711"/>
            <a:chOff x="1658911" y="3429000"/>
            <a:chExt cx="543739" cy="54671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1B4CBB7-6692-4C4E-B5A2-4AA02080A1E2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DA7EF47F-3470-5340-8E58-0B304B3DD6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9545BB5-915E-304F-ACB4-6C9BE29BC654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cs3</a:t>
                </a:r>
                <a:endParaRPr kumimoji="1" lang="zh-CN" altLang="en-US" dirty="0"/>
              </a:p>
            </p:txBody>
          </p:sp>
        </p:grp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BABA4845-428E-4A4B-A2E1-DD19B2407E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730DE0-B1A3-E04F-84F1-CED0EEC1A812}"/>
              </a:ext>
            </a:extLst>
          </p:cNvPr>
          <p:cNvGrpSpPr/>
          <p:nvPr/>
        </p:nvGrpSpPr>
        <p:grpSpPr>
          <a:xfrm>
            <a:off x="7600969" y="3056187"/>
            <a:ext cx="543739" cy="546711"/>
            <a:chOff x="1658911" y="3429000"/>
            <a:chExt cx="543739" cy="546711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FC9DB5D-CD22-D44C-A8D4-8AE7F3260E38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59" name="直线连接符 58">
                <a:extLst>
                  <a:ext uri="{FF2B5EF4-FFF2-40B4-BE49-F238E27FC236}">
                    <a16:creationId xmlns:a16="http://schemas.microsoft.com/office/drawing/2014/main" id="{8817C38C-C9A7-6240-B99C-ABD2EADF8E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429A648-5D00-C447-8D66-10E49FCB6BAF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cs4</a:t>
                </a:r>
                <a:endParaRPr kumimoji="1" lang="zh-CN" altLang="en-US" dirty="0"/>
              </a:p>
            </p:txBody>
          </p:sp>
        </p:grp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3E7B6D10-84F5-4F4E-94B0-7527FD350B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AB787C2-C92C-1840-A76D-9FE6F5CFC80D}"/>
              </a:ext>
            </a:extLst>
          </p:cNvPr>
          <p:cNvGrpSpPr/>
          <p:nvPr/>
        </p:nvGrpSpPr>
        <p:grpSpPr>
          <a:xfrm>
            <a:off x="8114205" y="2544772"/>
            <a:ext cx="543739" cy="546711"/>
            <a:chOff x="1658911" y="3429000"/>
            <a:chExt cx="543739" cy="546711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883AF511-2CCF-124C-A6B2-67824EEB4A67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2EF7F540-000A-C14B-B85A-9786CF02DE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D850E9D-106A-3D4F-8C90-BD02398F2400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cs5</a:t>
                </a:r>
                <a:endParaRPr kumimoji="1" lang="zh-CN" altLang="en-US" dirty="0"/>
              </a:p>
            </p:txBody>
          </p:sp>
        </p:grp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C42E0CC2-1DBB-304E-82F0-ACAB67A67E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5A4304-DC05-964D-B36A-B8873CC85EC9}"/>
              </a:ext>
            </a:extLst>
          </p:cNvPr>
          <p:cNvGrpSpPr/>
          <p:nvPr/>
        </p:nvGrpSpPr>
        <p:grpSpPr>
          <a:xfrm>
            <a:off x="8631259" y="2030553"/>
            <a:ext cx="543739" cy="546711"/>
            <a:chOff x="1658911" y="3429000"/>
            <a:chExt cx="543739" cy="546711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CAAF6AD-CF7E-8042-AB0E-2F4E1458C629}"/>
                </a:ext>
              </a:extLst>
            </p:cNvPr>
            <p:cNvGrpSpPr/>
            <p:nvPr/>
          </p:nvGrpSpPr>
          <p:grpSpPr>
            <a:xfrm>
              <a:off x="1658911" y="3575792"/>
              <a:ext cx="543739" cy="381611"/>
              <a:chOff x="1658911" y="3575792"/>
              <a:chExt cx="543739" cy="381611"/>
            </a:xfrm>
          </p:grpSpPr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66D098CB-3B5A-6747-A878-AEBCD1DE40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8911" y="3957403"/>
                <a:ext cx="476735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658B418-7B97-C549-9947-F2ACEB935012}"/>
                  </a:ext>
                </a:extLst>
              </p:cNvPr>
              <p:cNvSpPr txBox="1"/>
              <p:nvPr/>
            </p:nvSpPr>
            <p:spPr>
              <a:xfrm>
                <a:off x="1658911" y="357579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cs6</a:t>
                </a:r>
                <a:endParaRPr kumimoji="1" lang="zh-CN" altLang="en-US" dirty="0"/>
              </a:p>
            </p:txBody>
          </p:sp>
        </p:grp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4BDF954D-3518-6042-9263-DCB46A18EB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3896" y="3429000"/>
              <a:ext cx="0" cy="54671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下箭头 4">
            <a:extLst>
              <a:ext uri="{FF2B5EF4-FFF2-40B4-BE49-F238E27FC236}">
                <a16:creationId xmlns:a16="http://schemas.microsoft.com/office/drawing/2014/main" id="{968BC1D0-31B5-9D43-869C-A5A686C2CE16}"/>
              </a:ext>
            </a:extLst>
          </p:cNvPr>
          <p:cNvSpPr/>
          <p:nvPr/>
        </p:nvSpPr>
        <p:spPr bwMode="auto">
          <a:xfrm rot="10800000">
            <a:off x="9669489" y="1749230"/>
            <a:ext cx="469900" cy="3644900"/>
          </a:xfrm>
          <a:prstGeom prst="down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4F977C-F268-AD48-ACCB-3AEC12E2AFC2}"/>
              </a:ext>
            </a:extLst>
          </p:cNvPr>
          <p:cNvSpPr txBox="1"/>
          <p:nvPr/>
        </p:nvSpPr>
        <p:spPr>
          <a:xfrm>
            <a:off x="9465857" y="1232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无限？</a:t>
            </a:r>
          </a:p>
        </p:txBody>
      </p: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AB1BD75-47F8-D846-9091-5794FDC01398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1050924" y="1836942"/>
            <a:ext cx="384175" cy="3314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8F325B1-09AC-384C-8B88-0D36EDB20A00}"/>
              </a:ext>
            </a:extLst>
          </p:cNvPr>
          <p:cNvSpPr/>
          <p:nvPr/>
        </p:nvSpPr>
        <p:spPr bwMode="auto">
          <a:xfrm>
            <a:off x="1104900" y="2168399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foo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B4D46364-2FBC-584D-8BC1-5325D49E2841}"/>
              </a:ext>
            </a:extLst>
          </p:cNvPr>
          <p:cNvCxnSpPr>
            <a:cxnSpLocks/>
            <a:stCxn id="10" idx="6"/>
            <a:endCxn id="10" idx="7"/>
          </p:cNvCxnSpPr>
          <p:nvPr/>
        </p:nvCxnSpPr>
        <p:spPr bwMode="auto">
          <a:xfrm flipH="1" flipV="1">
            <a:off x="1668584" y="2248463"/>
            <a:ext cx="96713" cy="193292"/>
          </a:xfrm>
          <a:prstGeom prst="curvedConnector4">
            <a:avLst>
              <a:gd name="adj1" fmla="val -236369"/>
              <a:gd name="adj2" fmla="val 259688"/>
            </a:avLst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C3907697-B216-1942-A34C-0F21EF0D7A11}"/>
              </a:ext>
            </a:extLst>
          </p:cNvPr>
          <p:cNvCxnSpPr>
            <a:cxnSpLocks/>
            <a:endCxn id="72" idx="0"/>
          </p:cNvCxnSpPr>
          <p:nvPr/>
        </p:nvCxnSpPr>
        <p:spPr bwMode="auto">
          <a:xfrm>
            <a:off x="1137463" y="3180224"/>
            <a:ext cx="384175" cy="3314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314C53EB-DD72-D44B-85F4-3D16BB6C1642}"/>
              </a:ext>
            </a:extLst>
          </p:cNvPr>
          <p:cNvSpPr/>
          <p:nvPr/>
        </p:nvSpPr>
        <p:spPr bwMode="auto">
          <a:xfrm>
            <a:off x="1191439" y="3511681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6C3D76D-2DC6-F943-9162-9D5DE5AB58A7}"/>
              </a:ext>
            </a:extLst>
          </p:cNvPr>
          <p:cNvSpPr/>
          <p:nvPr/>
        </p:nvSpPr>
        <p:spPr bwMode="auto">
          <a:xfrm>
            <a:off x="2326808" y="3911600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D82BBAEA-6ECD-A245-A911-DD52B1A17DE0}"/>
              </a:ext>
            </a:extLst>
          </p:cNvPr>
          <p:cNvCxnSpPr>
            <a:cxnSpLocks/>
            <a:stCxn id="72" idx="5"/>
            <a:endCxn id="74" idx="2"/>
          </p:cNvCxnSpPr>
          <p:nvPr/>
        </p:nvCxnSpPr>
        <p:spPr bwMode="auto">
          <a:xfrm rot="16200000" flipH="1">
            <a:off x="1937651" y="3795799"/>
            <a:ext cx="206628" cy="57168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F39E4D36-6245-1D40-A8E9-7ACEABCC5866}"/>
              </a:ext>
            </a:extLst>
          </p:cNvPr>
          <p:cNvSpPr/>
          <p:nvPr/>
        </p:nvSpPr>
        <p:spPr bwMode="auto">
          <a:xfrm>
            <a:off x="3170241" y="3381877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AB6F1DE-1BB5-774D-A7BC-31074D03BAE9}"/>
              </a:ext>
            </a:extLst>
          </p:cNvPr>
          <p:cNvSpPr/>
          <p:nvPr/>
        </p:nvSpPr>
        <p:spPr bwMode="auto">
          <a:xfrm>
            <a:off x="2191169" y="2906868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89A1A25E-7441-4A4B-8D71-C791DF85829D}"/>
              </a:ext>
            </a:extLst>
          </p:cNvPr>
          <p:cNvCxnSpPr>
            <a:cxnSpLocks/>
            <a:stCxn id="74" idx="6"/>
            <a:endCxn id="82" idx="3"/>
          </p:cNvCxnSpPr>
          <p:nvPr/>
        </p:nvCxnSpPr>
        <p:spPr bwMode="auto">
          <a:xfrm flipV="1">
            <a:off x="2987205" y="3848524"/>
            <a:ext cx="279749" cy="33643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曲线连接符 86">
            <a:extLst>
              <a:ext uri="{FF2B5EF4-FFF2-40B4-BE49-F238E27FC236}">
                <a16:creationId xmlns:a16="http://schemas.microsoft.com/office/drawing/2014/main" id="{B33EA7ED-B552-2941-A46A-FC8352E12E6B}"/>
              </a:ext>
            </a:extLst>
          </p:cNvPr>
          <p:cNvCxnSpPr>
            <a:cxnSpLocks/>
            <a:stCxn id="82" idx="1"/>
            <a:endCxn id="83" idx="6"/>
          </p:cNvCxnSpPr>
          <p:nvPr/>
        </p:nvCxnSpPr>
        <p:spPr bwMode="auto">
          <a:xfrm rot="16200000" flipV="1">
            <a:off x="2918402" y="3113389"/>
            <a:ext cx="281717" cy="415388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0" name="曲线连接符 89">
            <a:extLst>
              <a:ext uri="{FF2B5EF4-FFF2-40B4-BE49-F238E27FC236}">
                <a16:creationId xmlns:a16="http://schemas.microsoft.com/office/drawing/2014/main" id="{0FCB7474-8132-484D-9C20-D9FD9632401A}"/>
              </a:ext>
            </a:extLst>
          </p:cNvPr>
          <p:cNvCxnSpPr>
            <a:cxnSpLocks/>
            <a:stCxn id="83" idx="2"/>
            <a:endCxn id="72" idx="7"/>
          </p:cNvCxnSpPr>
          <p:nvPr/>
        </p:nvCxnSpPr>
        <p:spPr bwMode="auto">
          <a:xfrm rot="10800000" flipV="1">
            <a:off x="1755123" y="3180223"/>
            <a:ext cx="436046" cy="411521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曲线连接符 95">
            <a:extLst>
              <a:ext uri="{FF2B5EF4-FFF2-40B4-BE49-F238E27FC236}">
                <a16:creationId xmlns:a16="http://schemas.microsoft.com/office/drawing/2014/main" id="{8B878749-3AB3-DA44-9C4D-BDA11B5C1E97}"/>
              </a:ext>
            </a:extLst>
          </p:cNvPr>
          <p:cNvCxnSpPr>
            <a:cxnSpLocks/>
            <a:endCxn id="97" idx="0"/>
          </p:cNvCxnSpPr>
          <p:nvPr/>
        </p:nvCxnSpPr>
        <p:spPr bwMode="auto">
          <a:xfrm>
            <a:off x="1240240" y="4999357"/>
            <a:ext cx="384175" cy="3314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8176421F-A51D-C746-80F1-B91F7ADD129E}"/>
              </a:ext>
            </a:extLst>
          </p:cNvPr>
          <p:cNvSpPr/>
          <p:nvPr/>
        </p:nvSpPr>
        <p:spPr bwMode="auto">
          <a:xfrm>
            <a:off x="1294216" y="5330814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07A4575E-AB6D-174C-A38F-F4EA6ED7E100}"/>
              </a:ext>
            </a:extLst>
          </p:cNvPr>
          <p:cNvSpPr/>
          <p:nvPr/>
        </p:nvSpPr>
        <p:spPr bwMode="auto">
          <a:xfrm>
            <a:off x="2429585" y="5730733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BCECCCE8-0829-164B-9A82-8BD22D7F1DA1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 bwMode="auto">
          <a:xfrm rot="16200000" flipH="1">
            <a:off x="2040428" y="5614932"/>
            <a:ext cx="206628" cy="57168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331C8782-F522-074E-8132-39263E1FDC15}"/>
              </a:ext>
            </a:extLst>
          </p:cNvPr>
          <p:cNvSpPr/>
          <p:nvPr/>
        </p:nvSpPr>
        <p:spPr bwMode="auto">
          <a:xfrm>
            <a:off x="3273018" y="5201010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B9AD480-E8A6-664B-9CCE-3FF07DAFE455}"/>
              </a:ext>
            </a:extLst>
          </p:cNvPr>
          <p:cNvSpPr/>
          <p:nvPr/>
        </p:nvSpPr>
        <p:spPr bwMode="auto">
          <a:xfrm>
            <a:off x="2293946" y="4726001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2026AF80-907E-C84F-BBBA-6C34280D7830}"/>
              </a:ext>
            </a:extLst>
          </p:cNvPr>
          <p:cNvCxnSpPr>
            <a:cxnSpLocks/>
            <a:stCxn id="98" idx="6"/>
            <a:endCxn id="100" idx="3"/>
          </p:cNvCxnSpPr>
          <p:nvPr/>
        </p:nvCxnSpPr>
        <p:spPr bwMode="auto">
          <a:xfrm flipV="1">
            <a:off x="3089982" y="5667657"/>
            <a:ext cx="279749" cy="33643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F920E0B8-1338-F84A-8851-5717736CF210}"/>
              </a:ext>
            </a:extLst>
          </p:cNvPr>
          <p:cNvCxnSpPr>
            <a:cxnSpLocks/>
            <a:stCxn id="100" idx="1"/>
            <a:endCxn id="101" idx="6"/>
          </p:cNvCxnSpPr>
          <p:nvPr/>
        </p:nvCxnSpPr>
        <p:spPr bwMode="auto">
          <a:xfrm rot="16200000" flipV="1">
            <a:off x="3021179" y="4932522"/>
            <a:ext cx="281717" cy="415388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72460B03-1A2C-B648-B642-A785F4BE6566}"/>
              </a:ext>
            </a:extLst>
          </p:cNvPr>
          <p:cNvCxnSpPr>
            <a:cxnSpLocks/>
            <a:stCxn id="101" idx="2"/>
            <a:endCxn id="97" idx="7"/>
          </p:cNvCxnSpPr>
          <p:nvPr/>
        </p:nvCxnSpPr>
        <p:spPr bwMode="auto">
          <a:xfrm rot="10800000" flipV="1">
            <a:off x="1857900" y="4999356"/>
            <a:ext cx="436046" cy="411521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6821322F-33B7-B14B-A92E-F3CD466558FA}"/>
              </a:ext>
            </a:extLst>
          </p:cNvPr>
          <p:cNvSpPr/>
          <p:nvPr/>
        </p:nvSpPr>
        <p:spPr bwMode="auto">
          <a:xfrm>
            <a:off x="4357937" y="5223839"/>
            <a:ext cx="660397" cy="54671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9B563E2A-6A0E-6B4B-82DB-2CFAE1397AC7}"/>
              </a:ext>
            </a:extLst>
          </p:cNvPr>
          <p:cNvCxnSpPr>
            <a:cxnSpLocks/>
            <a:stCxn id="100" idx="5"/>
            <a:endCxn id="105" idx="4"/>
          </p:cNvCxnSpPr>
          <p:nvPr/>
        </p:nvCxnSpPr>
        <p:spPr bwMode="auto">
          <a:xfrm rot="16200000" flipH="1">
            <a:off x="4210973" y="5293386"/>
            <a:ext cx="102893" cy="851434"/>
          </a:xfrm>
          <a:prstGeom prst="curvedConnector3">
            <a:avLst>
              <a:gd name="adj1" fmla="val 322173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B68FDA72-429C-374C-832A-72BABAF5C255}"/>
              </a:ext>
            </a:extLst>
          </p:cNvPr>
          <p:cNvCxnSpPr>
            <a:cxnSpLocks/>
            <a:stCxn id="105" idx="0"/>
            <a:endCxn id="100" idx="7"/>
          </p:cNvCxnSpPr>
          <p:nvPr/>
        </p:nvCxnSpPr>
        <p:spPr bwMode="auto">
          <a:xfrm rot="16200000" flipH="1" flipV="1">
            <a:off x="4233801" y="4826739"/>
            <a:ext cx="57235" cy="851434"/>
          </a:xfrm>
          <a:prstGeom prst="curvedConnector3">
            <a:avLst>
              <a:gd name="adj1" fmla="val -439292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131833051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控制流图与调用图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Cs1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B8BBA-AA69-F844-ADB4-261B1B3A6CC9}"/>
              </a:ext>
            </a:extLst>
          </p:cNvPr>
          <p:cNvSpPr/>
          <p:nvPr/>
        </p:nvSpPr>
        <p:spPr bwMode="auto">
          <a:xfrm>
            <a:off x="5392672" y="1714498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cs1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91AE5-C34A-B940-8421-D38E3BA4FADD}"/>
              </a:ext>
            </a:extLst>
          </p:cNvPr>
          <p:cNvSpPr/>
          <p:nvPr/>
        </p:nvSpPr>
        <p:spPr bwMode="auto">
          <a:xfrm>
            <a:off x="5392672" y="2192626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C3A158-AD33-6A48-8A9E-D56260FFC46F}"/>
              </a:ext>
            </a:extLst>
          </p:cNvPr>
          <p:cNvSpPr/>
          <p:nvPr/>
        </p:nvSpPr>
        <p:spPr bwMode="auto">
          <a:xfrm>
            <a:off x="5392672" y="1255164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8E0961-874A-0F41-B29F-BEAB81F15FC2}"/>
              </a:ext>
            </a:extLst>
          </p:cNvPr>
          <p:cNvSpPr/>
          <p:nvPr/>
        </p:nvSpPr>
        <p:spPr bwMode="auto">
          <a:xfrm>
            <a:off x="5398957" y="771935"/>
            <a:ext cx="1484026" cy="4741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0C0C9BEB-0CA3-CF41-8E19-4486D5AC8490}"/>
              </a:ext>
            </a:extLst>
          </p:cNvPr>
          <p:cNvSpPr/>
          <p:nvPr/>
        </p:nvSpPr>
        <p:spPr bwMode="auto">
          <a:xfrm rot="10800000">
            <a:off x="4781862" y="844960"/>
            <a:ext cx="269823" cy="182183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84173B-B60C-B346-8FA9-3B7992BA5595}"/>
              </a:ext>
            </a:extLst>
          </p:cNvPr>
          <p:cNvSpPr txBox="1"/>
          <p:nvPr/>
        </p:nvSpPr>
        <p:spPr>
          <a:xfrm>
            <a:off x="5696103" y="314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调用栈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9BD6-0821-8948-8562-8D2B1E73DE2A}"/>
              </a:ext>
            </a:extLst>
          </p:cNvPr>
          <p:cNvSpPr txBox="1"/>
          <p:nvPr/>
        </p:nvSpPr>
        <p:spPr>
          <a:xfrm>
            <a:off x="1064302" y="1214203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entryMethod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8449C1-3D40-4144-9330-6FB8D0EBB017}"/>
              </a:ext>
            </a:extLst>
          </p:cNvPr>
          <p:cNvSpPr/>
          <p:nvPr/>
        </p:nvSpPr>
        <p:spPr bwMode="auto">
          <a:xfrm>
            <a:off x="5392672" y="2675605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entryMethod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374039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558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上下文敏感分析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(Context-sensitive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07346A-20CF-A446-90CF-318809AC8E28}"/>
              </a:ext>
            </a:extLst>
          </p:cNvPr>
          <p:cNvSpPr txBox="1"/>
          <p:nvPr/>
        </p:nvSpPr>
        <p:spPr>
          <a:xfrm>
            <a:off x="1714499" y="1213067"/>
            <a:ext cx="8553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通过抽象调用栈来获取上下文敏感的精度。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b="1" dirty="0"/>
              <a:t>上下文敏感</a:t>
            </a:r>
            <a:r>
              <a:rPr kumimoji="1" lang="zh-CN" altLang="en-US" sz="2800" dirty="0"/>
              <a:t>：在过程间分析中区分不同调用的上下文</a:t>
            </a:r>
            <a:endParaRPr kumimoji="1" lang="en-US" altLang="zh-CN" sz="2800" dirty="0"/>
          </a:p>
          <a:p>
            <a:r>
              <a:rPr kumimoji="1" lang="zh-CN" altLang="en-US" sz="2800" b="1" dirty="0"/>
              <a:t>上下文不敏感</a:t>
            </a:r>
            <a:r>
              <a:rPr kumimoji="1" lang="zh-CN" altLang="en-US" sz="2800" dirty="0"/>
              <a:t>：在过程间分析中不区分调用点的差异</a:t>
            </a:r>
            <a:endParaRPr kumimoji="1" lang="en-US" altLang="zh-CN" sz="2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56431EA-9627-164A-8FD7-44DF2CB9028F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271031A-E8B8-D54E-BE8F-29C477FC00CB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5D614D6-B7C3-B746-A344-B675085F0F9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23CF389-0819-E747-89AA-7F8910BFF591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A8372A1-2B21-9B4A-BECC-4C329B3E75AA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014BCB-91D1-9948-9056-C9317AB4F964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86FCE51-F9F3-5A4E-BC63-2B1FF39C9A40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4BB5C5C-7F04-2244-A361-DD868F7D6A21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C394CAA-A2A3-4747-B993-D9EB6615CE3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C026463-B64A-AF4C-B07A-34EFAA65451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E587483-5FC7-BE4F-8783-428E88C4B70E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9704F0F-B5C2-B447-9588-646F6B3E7D2C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E4B5E9D-6391-294A-A9C9-1C77E4BB05B7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67E68792-BC49-A944-B857-09A12AAA52A2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11DFF7E-99F7-E04D-8709-B1D05E5C25F6}"/>
              </a:ext>
            </a:extLst>
          </p:cNvPr>
          <p:cNvCxnSpPr>
            <a:stCxn id="15" idx="2"/>
            <a:endCxn id="16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7B0471C-83D5-F347-A4CE-2018B785857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444D002-78A7-4948-965B-7749D421681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84C80CA-CC81-5840-807E-31557DACCBB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2EB6F64-32A0-2141-8980-B974680A80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B4FAAD8F-164A-454F-91AB-D0AE0B958FE6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F97D5A53-45F1-AF4D-BEC1-944CBF38A474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C0794801-A37D-8745-A6E8-02CEBB51C3D2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6F7E58C7-4F2F-F14E-9FEA-7A9B47E0D08C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228FDD5-D9BB-B946-9BD3-6F36A566190F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04EF4C-4E4C-4149-8AB0-7E7C8799FB69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637784-94E6-034F-A447-EB3C9F36CB30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484176-D88D-3543-8DA1-CDFA63ADABB0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075296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314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调用字符串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(Call-strings)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918C07-99AA-0149-ABDF-176FAAD950A5}"/>
                  </a:ext>
                </a:extLst>
              </p:cNvPr>
              <p:cNvSpPr txBox="1"/>
              <p:nvPr/>
            </p:nvSpPr>
            <p:spPr>
              <a:xfrm>
                <a:off x="1623076" y="1678899"/>
                <a:ext cx="894584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𝑐𝑠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0∙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1∙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/>
                  <a:t>…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𝑐𝑠𝑘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𝑐𝑠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代表函数第</a:t>
                </a:r>
                <a:r>
                  <a:rPr kumimoji="1" lang="en-US" altLang="zh-CN" sz="2800" dirty="0" err="1">
                    <a:latin typeface="Songti SC" panose="02010600040101010101" pitchFamily="2" charset="-122"/>
                    <a:ea typeface="Songti SC" panose="02010600040101010101" pitchFamily="2" charset="-122"/>
                  </a:rPr>
                  <a:t>i</a:t>
                </a:r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个栈帧</a:t>
                </a:r>
                <a:endParaRPr kumimoji="1" lang="en-US" altLang="zh-CN" sz="2800" dirty="0"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每个数据流状态都带有</a:t>
                </a: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kumimoji="1" lang="en-US" altLang="zh-CN" sz="2800" dirty="0"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函数创建时，在</a:t>
                </a: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末尾加入当前</a:t>
                </a:r>
                <a:r>
                  <a:rPr kumimoji="1" lang="en-US" altLang="zh-CN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cs</a:t>
                </a:r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点</a:t>
                </a:r>
                <a:endParaRPr kumimoji="1" lang="en-US" altLang="zh-CN" sz="2800" dirty="0"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函数返回时，将数据流状态返回给</a:t>
                </a: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末尾</a:t>
                </a:r>
                <a:r>
                  <a:rPr kumimoji="1" lang="en-US" altLang="zh-CN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cs</a:t>
                </a:r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点对应的</a:t>
                </a:r>
                <a:r>
                  <a:rPr kumimoji="1" lang="en-US" altLang="zh-CN" sz="2800" dirty="0" err="1">
                    <a:latin typeface="Songti SC" panose="02010600040101010101" pitchFamily="2" charset="-122"/>
                    <a:ea typeface="Songti SC" panose="02010600040101010101" pitchFamily="2" charset="-122"/>
                  </a:rPr>
                  <a:t>rs</a:t>
                </a:r>
                <a:endParaRPr kumimoji="1" lang="en-US" altLang="zh-CN" sz="2800" dirty="0"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最多包含</a:t>
                </a:r>
                <a:r>
                  <a:rPr kumimoji="1" lang="en-US" altLang="zh-CN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k</a:t>
                </a:r>
                <a:r>
                  <a:rPr kumimoji="1" lang="zh-CN" altLang="en-US" sz="28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个调用点</a:t>
                </a:r>
                <a:endParaRPr kumimoji="1" lang="en-US" altLang="zh-CN" sz="2800" dirty="0"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918C07-99AA-0149-ABDF-176FAAD9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76" y="1678899"/>
                <a:ext cx="8945847" cy="2677656"/>
              </a:xfrm>
              <a:prstGeom prst="rect">
                <a:avLst/>
              </a:prstGeom>
              <a:blipFill>
                <a:blip r:embed="rId4"/>
                <a:stretch>
                  <a:fillRect l="-1133" t="-2358" r="-425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184375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控制流图与调用图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03A0EC-F66B-F244-89A1-E8465ECCAC5E}"/>
              </a:ext>
            </a:extLst>
          </p:cNvPr>
          <p:cNvSpPr txBox="1"/>
          <p:nvPr/>
        </p:nvSpPr>
        <p:spPr>
          <a:xfrm>
            <a:off x="4702904" y="2805179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2D798A-7F22-9B43-A9C5-BF888F129F7E}"/>
              </a:ext>
            </a:extLst>
          </p:cNvPr>
          <p:cNvSpPr txBox="1"/>
          <p:nvPr/>
        </p:nvSpPr>
        <p:spPr>
          <a:xfrm>
            <a:off x="4702904" y="47881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827589-F8E8-5241-91F7-AA1C8A3079A4}"/>
              </a:ext>
            </a:extLst>
          </p:cNvPr>
          <p:cNvSpPr txBox="1"/>
          <p:nvPr/>
        </p:nvSpPr>
        <p:spPr>
          <a:xfrm>
            <a:off x="4702904" y="989297"/>
            <a:ext cx="22637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93229"/>
      </p:ext>
    </p:extLst>
  </p:cSld>
  <p:clrMapOvr>
    <a:masterClrMapping/>
  </p:clrMapOvr>
  <p:transition spd="slow">
    <p:comb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10491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基于调用字符串的常量传播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(Call-strings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based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Constant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Propagation)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3AD1505-C978-464F-AC95-BB3AC74A0A17}"/>
              </a:ext>
            </a:extLst>
          </p:cNvPr>
          <p:cNvSpPr/>
          <p:nvPr/>
        </p:nvSpPr>
        <p:spPr bwMode="auto">
          <a:xfrm>
            <a:off x="2890573" y="1927486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F3BD051-A8F4-9843-8555-BD2CE5EBA650}"/>
              </a:ext>
            </a:extLst>
          </p:cNvPr>
          <p:cNvSpPr/>
          <p:nvPr/>
        </p:nvSpPr>
        <p:spPr bwMode="auto">
          <a:xfrm>
            <a:off x="2890573" y="2829187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4FC738F-25F9-504A-8E11-23CD10465CC5}"/>
              </a:ext>
            </a:extLst>
          </p:cNvPr>
          <p:cNvSpPr/>
          <p:nvPr/>
        </p:nvSpPr>
        <p:spPr bwMode="auto">
          <a:xfrm>
            <a:off x="2890572" y="3730888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835DE34-5766-E746-8005-9DEC8931404C}"/>
              </a:ext>
            </a:extLst>
          </p:cNvPr>
          <p:cNvSpPr/>
          <p:nvPr/>
        </p:nvSpPr>
        <p:spPr bwMode="auto">
          <a:xfrm>
            <a:off x="6292809" y="2156086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44CEAB0-1C83-E445-90A1-1BDDA97D4129}"/>
              </a:ext>
            </a:extLst>
          </p:cNvPr>
          <p:cNvSpPr/>
          <p:nvPr/>
        </p:nvSpPr>
        <p:spPr bwMode="auto">
          <a:xfrm>
            <a:off x="6292809" y="3057787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911D65B-1B26-0A4F-BD19-9188D6A70D5D}"/>
              </a:ext>
            </a:extLst>
          </p:cNvPr>
          <p:cNvSpPr/>
          <p:nvPr/>
        </p:nvSpPr>
        <p:spPr bwMode="auto">
          <a:xfrm>
            <a:off x="6292808" y="3959488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39FCACF-365B-124D-911F-10C219BD619C}"/>
              </a:ext>
            </a:extLst>
          </p:cNvPr>
          <p:cNvSpPr/>
          <p:nvPr/>
        </p:nvSpPr>
        <p:spPr bwMode="auto">
          <a:xfrm>
            <a:off x="2890572" y="4632589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3F6E6D1-0A8F-7245-B5B6-F2E0B7EA6E30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3563193" y="2321186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A33ADF2-5622-7249-8C22-0607074B943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3563192" y="3222887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CFF353C-2F68-0840-AECF-168DE3F0E93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 bwMode="auto">
          <a:xfrm>
            <a:off x="3563192" y="4124588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30D4F14-948A-2B40-8200-2C90C24049DF}"/>
              </a:ext>
            </a:extLst>
          </p:cNvPr>
          <p:cNvSpPr/>
          <p:nvPr/>
        </p:nvSpPr>
        <p:spPr bwMode="auto">
          <a:xfrm>
            <a:off x="10279659" y="1852536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DC0AFD9-765A-494C-AAC9-33A8F4D6A145}"/>
              </a:ext>
            </a:extLst>
          </p:cNvPr>
          <p:cNvSpPr/>
          <p:nvPr/>
        </p:nvSpPr>
        <p:spPr bwMode="auto">
          <a:xfrm>
            <a:off x="10279659" y="2754237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97C9478-02C5-984B-A942-61D3F92C49A5}"/>
              </a:ext>
            </a:extLst>
          </p:cNvPr>
          <p:cNvSpPr/>
          <p:nvPr/>
        </p:nvSpPr>
        <p:spPr bwMode="auto">
          <a:xfrm>
            <a:off x="10279658" y="3655938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D47754F-0ED9-C643-B252-857AF0F2CCA7}"/>
              </a:ext>
            </a:extLst>
          </p:cNvPr>
          <p:cNvSpPr/>
          <p:nvPr/>
        </p:nvSpPr>
        <p:spPr bwMode="auto">
          <a:xfrm>
            <a:off x="10279658" y="4557639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DBD7570-B467-754A-B1C5-7DA507DC8006}"/>
              </a:ext>
            </a:extLst>
          </p:cNvPr>
          <p:cNvCxnSpPr>
            <a:stCxn id="15" idx="2"/>
            <a:endCxn id="16" idx="0"/>
          </p:cNvCxnSpPr>
          <p:nvPr/>
        </p:nvCxnSpPr>
        <p:spPr bwMode="auto">
          <a:xfrm>
            <a:off x="10952279" y="2246236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04EDA59-2603-A149-BB4D-21686352C7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flipH="1">
            <a:off x="10952278" y="3147937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94AAC9B-BB36-FC45-9EA3-C88E57F8C83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>
            <a:off x="10952278" y="4049638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337CC28-14A0-B347-B795-8ABF5DA877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6965429" y="2549786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D59BCB6-513D-AE41-8FE6-2F7ECEDBE04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flipH="1">
            <a:off x="6965428" y="3451487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A6B15258-6616-F44F-8606-A21AA6CEEE7A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4217145" y="2156086"/>
            <a:ext cx="2748284" cy="1644128"/>
          </a:xfrm>
          <a:prstGeom prst="bentConnector4">
            <a:avLst>
              <a:gd name="adj1" fmla="val 37763"/>
              <a:gd name="adj2" fmla="val 113904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DCD3ED77-4B91-E84F-8742-5D287B15266B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rot="5400000" flipH="1">
            <a:off x="5453966" y="2841727"/>
            <a:ext cx="286781" cy="2736142"/>
          </a:xfrm>
          <a:prstGeom prst="bentConnector4">
            <a:avLst>
              <a:gd name="adj1" fmla="val -79712"/>
              <a:gd name="adj2" fmla="val 62291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5A1CA0FA-8C4F-364B-894C-022CC23B35B9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7070359" y="2156087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C2C57E37-BF9E-0B41-B712-EFEB5A3E41A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8447293" y="2535813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7187A3F-2110-1C47-9096-B3E6A37A8E31}"/>
              </a:ext>
            </a:extLst>
          </p:cNvPr>
          <p:cNvSpPr txBox="1"/>
          <p:nvPr/>
        </p:nvSpPr>
        <p:spPr>
          <a:xfrm>
            <a:off x="4512991" y="346554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B6EE2A-5B94-AF46-8E8E-8C2996B6E8CD}"/>
              </a:ext>
            </a:extLst>
          </p:cNvPr>
          <p:cNvSpPr txBox="1"/>
          <p:nvPr/>
        </p:nvSpPr>
        <p:spPr>
          <a:xfrm>
            <a:off x="9782546" y="3333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Cs4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6CD998-16A3-D341-941A-D5FFB8DC1E20}"/>
              </a:ext>
            </a:extLst>
          </p:cNvPr>
          <p:cNvSpPr txBox="1"/>
          <p:nvPr/>
        </p:nvSpPr>
        <p:spPr>
          <a:xfrm>
            <a:off x="4522678" y="40664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89FD47-BFCE-5644-8870-66C9DB7E269E}"/>
              </a:ext>
            </a:extLst>
          </p:cNvPr>
          <p:cNvSpPr txBox="1"/>
          <p:nvPr/>
        </p:nvSpPr>
        <p:spPr>
          <a:xfrm>
            <a:off x="9861096" y="40258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Rs4</a:t>
            </a:r>
            <a:endParaRPr kumimoji="1" lang="zh-CN" altLang="en-US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86319EC-F345-9044-93EB-2B05C2AC43AF}"/>
              </a:ext>
            </a:extLst>
          </p:cNvPr>
          <p:cNvSpPr/>
          <p:nvPr/>
        </p:nvSpPr>
        <p:spPr bwMode="auto">
          <a:xfrm>
            <a:off x="159719" y="1900005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Entry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87F4C7A6-ABAA-0D45-8B9B-B5632BF3AD0D}"/>
              </a:ext>
            </a:extLst>
          </p:cNvPr>
          <p:cNvSpPr/>
          <p:nvPr/>
        </p:nvSpPr>
        <p:spPr bwMode="auto">
          <a:xfrm>
            <a:off x="159719" y="2801706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69072A8-5663-264F-A180-D5A67F9A7AA4}"/>
              </a:ext>
            </a:extLst>
          </p:cNvPr>
          <p:cNvCxnSpPr>
            <a:stCxn id="35" idx="2"/>
            <a:endCxn id="36" idx="0"/>
          </p:cNvCxnSpPr>
          <p:nvPr/>
        </p:nvCxnSpPr>
        <p:spPr bwMode="auto">
          <a:xfrm>
            <a:off x="832339" y="2293705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D62F2C6-3B0C-9645-99D5-482186CCE4BC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 bwMode="auto">
          <a:xfrm>
            <a:off x="832339" y="3195406"/>
            <a:ext cx="0" cy="535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B9981E67-8ECD-434E-B1E7-C78BDD715BA3}"/>
              </a:ext>
            </a:extLst>
          </p:cNvPr>
          <p:cNvSpPr/>
          <p:nvPr/>
        </p:nvSpPr>
        <p:spPr bwMode="auto">
          <a:xfrm>
            <a:off x="159719" y="3730888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g()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2CE13473-2313-8143-A667-AA1D54B81DB8}"/>
              </a:ext>
            </a:extLst>
          </p:cNvPr>
          <p:cNvSpPr/>
          <p:nvPr/>
        </p:nvSpPr>
        <p:spPr bwMode="auto">
          <a:xfrm>
            <a:off x="182587" y="4632589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Exit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8F6E726-CC2D-CF4C-8F4A-7FCC652849E7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 bwMode="auto">
          <a:xfrm>
            <a:off x="832339" y="4124588"/>
            <a:ext cx="22868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3139CFCB-AD06-5542-BAA1-78D026CB46E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4958" y="1882516"/>
            <a:ext cx="1578555" cy="1071070"/>
          </a:xfrm>
          <a:prstGeom prst="bentConnector4">
            <a:avLst>
              <a:gd name="adj1" fmla="val 69528"/>
              <a:gd name="adj2" fmla="val 121343"/>
            </a:avLst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11C7E4-89B5-A04E-8822-D7B0FDAB54B5}"/>
              </a:ext>
            </a:extLst>
          </p:cNvPr>
          <p:cNvSpPr txBox="1"/>
          <p:nvPr/>
        </p:nvSpPr>
        <p:spPr>
          <a:xfrm>
            <a:off x="1661710" y="25285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1631492B-DC7A-604C-8104-B76A847DB761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280368" y="3298096"/>
            <a:ext cx="2027733" cy="1578554"/>
          </a:xfrm>
          <a:prstGeom prst="bentConnector4">
            <a:avLst>
              <a:gd name="adj1" fmla="val -11274"/>
              <a:gd name="adj2" fmla="val 35220"/>
            </a:avLst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4BAE691-0087-FF4D-89B2-D6614F6E46DF}"/>
              </a:ext>
            </a:extLst>
          </p:cNvPr>
          <p:cNvSpPr txBox="1"/>
          <p:nvPr/>
        </p:nvSpPr>
        <p:spPr>
          <a:xfrm>
            <a:off x="1640904" y="31479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99E17F5E-44EF-3441-846F-719AC2ED93ED}"/>
              </a:ext>
            </a:extLst>
          </p:cNvPr>
          <p:cNvCxnSpPr>
            <a:cxnSpLocks/>
            <a:stCxn id="41" idx="3"/>
            <a:endCxn id="15" idx="0"/>
          </p:cNvCxnSpPr>
          <p:nvPr/>
        </p:nvCxnSpPr>
        <p:spPr bwMode="auto">
          <a:xfrm flipV="1">
            <a:off x="1504958" y="1852536"/>
            <a:ext cx="9447321" cy="2075202"/>
          </a:xfrm>
          <a:prstGeom prst="bentConnector4">
            <a:avLst>
              <a:gd name="adj1" fmla="val 7724"/>
              <a:gd name="adj2" fmla="val 134853"/>
            </a:avLst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FDE9221-8650-7848-A18B-E9815B5DD9AF}"/>
              </a:ext>
            </a:extLst>
          </p:cNvPr>
          <p:cNvSpPr txBox="1"/>
          <p:nvPr/>
        </p:nvSpPr>
        <p:spPr>
          <a:xfrm>
            <a:off x="1602112" y="36155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Cs3</a:t>
            </a:r>
            <a:endParaRPr kumimoji="1" lang="zh-CN" altLang="en-US" dirty="0"/>
          </a:p>
        </p:txBody>
      </p: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065C6320-52AA-C44F-81C6-4BD552EA12D7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rot="5400000" flipH="1">
            <a:off x="5795706" y="-205232"/>
            <a:ext cx="903681" cy="9409462"/>
          </a:xfrm>
          <a:prstGeom prst="bentConnector4">
            <a:avLst>
              <a:gd name="adj1" fmla="val -103260"/>
              <a:gd name="adj2" fmla="val 92923"/>
            </a:avLst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6F60201-DD53-7449-9917-82AB2326F9AC}"/>
              </a:ext>
            </a:extLst>
          </p:cNvPr>
          <p:cNvSpPr txBox="1"/>
          <p:nvPr/>
        </p:nvSpPr>
        <p:spPr>
          <a:xfrm>
            <a:off x="1618506" y="40593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Rs3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BCCFD00-0B44-4140-A39D-BE640FA49893}"/>
              </a:ext>
            </a:extLst>
          </p:cNvPr>
          <p:cNvSpPr txBox="1"/>
          <p:nvPr/>
        </p:nvSpPr>
        <p:spPr>
          <a:xfrm>
            <a:off x="3642447" y="3215287"/>
            <a:ext cx="1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cs1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EF8B1FE-0033-1F44-A10B-08C8B70AB5E5}"/>
              </a:ext>
            </a:extLst>
          </p:cNvPr>
          <p:cNvSpPr txBox="1"/>
          <p:nvPr/>
        </p:nvSpPr>
        <p:spPr>
          <a:xfrm>
            <a:off x="5354878" y="2560931"/>
            <a:ext cx="170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cs1,cs2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505D5FF-979F-F345-9A49-BD2E820D283A}"/>
              </a:ext>
            </a:extLst>
          </p:cNvPr>
          <p:cNvSpPr txBox="1"/>
          <p:nvPr/>
        </p:nvSpPr>
        <p:spPr>
          <a:xfrm>
            <a:off x="5354878" y="3463265"/>
            <a:ext cx="170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cs1,cs2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7AE596B-8C33-8448-927A-A119CB6C9950}"/>
              </a:ext>
            </a:extLst>
          </p:cNvPr>
          <p:cNvSpPr txBox="1"/>
          <p:nvPr/>
        </p:nvSpPr>
        <p:spPr>
          <a:xfrm>
            <a:off x="3563820" y="4243060"/>
            <a:ext cx="170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cs1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35AEAF6-5714-DE44-A40C-BDBAF9CA4DDB}"/>
              </a:ext>
            </a:extLst>
          </p:cNvPr>
          <p:cNvSpPr txBox="1"/>
          <p:nvPr/>
        </p:nvSpPr>
        <p:spPr>
          <a:xfrm>
            <a:off x="9343058" y="3052876"/>
            <a:ext cx="1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cs3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15E58DC-8A39-8B43-92A3-7E383F726DEC}"/>
              </a:ext>
            </a:extLst>
          </p:cNvPr>
          <p:cNvSpPr txBox="1"/>
          <p:nvPr/>
        </p:nvSpPr>
        <p:spPr>
          <a:xfrm>
            <a:off x="7169749" y="2520805"/>
            <a:ext cx="1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cs3,cs4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FF8346D-D1BC-3142-9DBF-AB2124D1ACEA}"/>
              </a:ext>
            </a:extLst>
          </p:cNvPr>
          <p:cNvSpPr txBox="1"/>
          <p:nvPr/>
        </p:nvSpPr>
        <p:spPr>
          <a:xfrm>
            <a:off x="7153292" y="3466647"/>
            <a:ext cx="1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cs3,cs4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C69C7D-4C14-114A-8BAE-EB110753DAF7}"/>
              </a:ext>
            </a:extLst>
          </p:cNvPr>
          <p:cNvSpPr txBox="1"/>
          <p:nvPr/>
        </p:nvSpPr>
        <p:spPr>
          <a:xfrm>
            <a:off x="9377413" y="4178782"/>
            <a:ext cx="1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cs3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AED785C-5CF3-3A4B-8A5D-45A8FA15D102}"/>
              </a:ext>
            </a:extLst>
          </p:cNvPr>
          <p:cNvCxnSpPr/>
          <p:nvPr/>
        </p:nvCxnSpPr>
        <p:spPr bwMode="auto">
          <a:xfrm>
            <a:off x="6950438" y="2560931"/>
            <a:ext cx="0" cy="497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6DD59230-7B71-2E43-A080-FC17B1CC4E71}"/>
              </a:ext>
            </a:extLst>
          </p:cNvPr>
          <p:cNvCxnSpPr/>
          <p:nvPr/>
        </p:nvCxnSpPr>
        <p:spPr bwMode="auto">
          <a:xfrm>
            <a:off x="6950438" y="3451487"/>
            <a:ext cx="0" cy="497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03DA21D-F5F2-C348-9231-E6CB4BDEC69E}"/>
              </a:ext>
            </a:extLst>
          </p:cNvPr>
          <p:cNvCxnSpPr/>
          <p:nvPr/>
        </p:nvCxnSpPr>
        <p:spPr bwMode="auto">
          <a:xfrm>
            <a:off x="7055368" y="2547705"/>
            <a:ext cx="0" cy="497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E6E2DC3B-7B7C-2E49-9B8E-C4151DD552EE}"/>
              </a:ext>
            </a:extLst>
          </p:cNvPr>
          <p:cNvCxnSpPr/>
          <p:nvPr/>
        </p:nvCxnSpPr>
        <p:spPr bwMode="auto">
          <a:xfrm>
            <a:off x="7055368" y="3463147"/>
            <a:ext cx="0" cy="497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B4820F8-D236-584E-920A-B3E495CCEAB5}"/>
              </a:ext>
            </a:extLst>
          </p:cNvPr>
          <p:cNvSpPr txBox="1"/>
          <p:nvPr/>
        </p:nvSpPr>
        <p:spPr>
          <a:xfrm>
            <a:off x="5264938" y="4620332"/>
            <a:ext cx="170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cs1,cs2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6C78F19-9688-1148-AAA7-C153C51D87AB}"/>
              </a:ext>
            </a:extLst>
          </p:cNvPr>
          <p:cNvSpPr txBox="1"/>
          <p:nvPr/>
        </p:nvSpPr>
        <p:spPr>
          <a:xfrm>
            <a:off x="7226273" y="4620332"/>
            <a:ext cx="170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cs3,cs4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8428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416DD03E-A541-F547-9A25-249CDC27F102}"/>
              </a:ext>
            </a:extLst>
          </p:cNvPr>
          <p:cNvSpPr/>
          <p:nvPr/>
        </p:nvSpPr>
        <p:spPr bwMode="auto">
          <a:xfrm>
            <a:off x="5066675" y="1484026"/>
            <a:ext cx="2143594" cy="45570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5529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摘要法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(Summary-based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approach)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A3CB76F-96BE-4B43-B98E-6D2825F938D9}"/>
              </a:ext>
            </a:extLst>
          </p:cNvPr>
          <p:cNvSpPr/>
          <p:nvPr/>
        </p:nvSpPr>
        <p:spPr bwMode="auto">
          <a:xfrm>
            <a:off x="1541464" y="2381249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EFFA490-8BCE-674F-A361-993FAFFD6DDD}"/>
              </a:ext>
            </a:extLst>
          </p:cNvPr>
          <p:cNvSpPr/>
          <p:nvPr/>
        </p:nvSpPr>
        <p:spPr bwMode="auto">
          <a:xfrm>
            <a:off x="1541464" y="32829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45B9518-F3C0-7C4F-95A3-092452EBF248}"/>
              </a:ext>
            </a:extLst>
          </p:cNvPr>
          <p:cNvSpPr/>
          <p:nvPr/>
        </p:nvSpPr>
        <p:spPr bwMode="auto">
          <a:xfrm>
            <a:off x="1541463" y="4184651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B44184F-E5CD-594C-A1EC-0360CE528EC9}"/>
              </a:ext>
            </a:extLst>
          </p:cNvPr>
          <p:cNvSpPr/>
          <p:nvPr/>
        </p:nvSpPr>
        <p:spPr bwMode="auto">
          <a:xfrm>
            <a:off x="5423380" y="2609849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721D980-7CE4-4C4B-AD8B-38F07392C62E}"/>
              </a:ext>
            </a:extLst>
          </p:cNvPr>
          <p:cNvSpPr/>
          <p:nvPr/>
        </p:nvSpPr>
        <p:spPr bwMode="auto">
          <a:xfrm>
            <a:off x="5423380" y="35115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30847DF-B352-6C47-8159-2BB000C799CD}"/>
              </a:ext>
            </a:extLst>
          </p:cNvPr>
          <p:cNvSpPr/>
          <p:nvPr/>
        </p:nvSpPr>
        <p:spPr bwMode="auto">
          <a:xfrm>
            <a:off x="5423379" y="4413251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3096C74-BD50-2744-9583-82B767D7D5C3}"/>
              </a:ext>
            </a:extLst>
          </p:cNvPr>
          <p:cNvSpPr/>
          <p:nvPr/>
        </p:nvSpPr>
        <p:spPr bwMode="auto">
          <a:xfrm>
            <a:off x="1541463" y="50863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D4D4096-5F79-C44C-B9DC-23CB83099CA2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2214084" y="2774949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F05E2A6-1108-7E46-B1E2-DCD8748CB08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2214083" y="3676650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216F6D4-F2C6-5946-AEBE-CCF43A8B803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 bwMode="auto">
          <a:xfrm>
            <a:off x="2214083" y="4578351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5631CFBB-C6B8-CB4F-8C8A-FE72A07CD1B8}"/>
              </a:ext>
            </a:extLst>
          </p:cNvPr>
          <p:cNvSpPr/>
          <p:nvPr/>
        </p:nvSpPr>
        <p:spPr bwMode="auto">
          <a:xfrm>
            <a:off x="9410230" y="2306299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D8091D9-B91C-5F42-8455-1A971F192A61}"/>
              </a:ext>
            </a:extLst>
          </p:cNvPr>
          <p:cNvSpPr/>
          <p:nvPr/>
        </p:nvSpPr>
        <p:spPr bwMode="auto">
          <a:xfrm>
            <a:off x="9410230" y="32080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45212E8-4E4E-8C45-B58B-8F258F2DAEFF}"/>
              </a:ext>
            </a:extLst>
          </p:cNvPr>
          <p:cNvSpPr/>
          <p:nvPr/>
        </p:nvSpPr>
        <p:spPr bwMode="auto">
          <a:xfrm>
            <a:off x="9410229" y="4109701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6E8AEF8-DAA2-6743-9EB2-B710C9F41043}"/>
              </a:ext>
            </a:extLst>
          </p:cNvPr>
          <p:cNvSpPr/>
          <p:nvPr/>
        </p:nvSpPr>
        <p:spPr bwMode="auto">
          <a:xfrm>
            <a:off x="9410229" y="50114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C4E4429-B953-1347-83A5-236BB34EE9E6}"/>
              </a:ext>
            </a:extLst>
          </p:cNvPr>
          <p:cNvCxnSpPr>
            <a:stCxn id="14" idx="2"/>
            <a:endCxn id="15" idx="0"/>
          </p:cNvCxnSpPr>
          <p:nvPr/>
        </p:nvCxnSpPr>
        <p:spPr bwMode="auto">
          <a:xfrm>
            <a:off x="10082850" y="2699999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6DF9756-2363-5742-ABEB-F54C56EB82F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 bwMode="auto">
          <a:xfrm flipH="1">
            <a:off x="10082849" y="3601700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D90E795-D989-C544-9897-25BAB4AABB2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10082849" y="4503401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24F81FB-3077-AC49-9BCB-3BE6D7FCA86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6096000" y="3003549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DAE475D-3090-A749-9B9F-B1CE1D1FEF5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6095999" y="3905250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5614EB20-88E1-CE45-989C-0B0445B0185C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2886699" y="2609849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DA632D44-05F9-7644-86C6-C8945992A802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rot="5400000" flipH="1">
            <a:off x="4362535" y="3073487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5B8D5BD0-7621-AC41-8213-B6A12A10D772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200930" y="2609850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0840B967-95B6-3E44-A012-D373B2B0B04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577864" y="2989576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6E7768C-8479-5B47-B8DA-639B55C1BD5A}"/>
              </a:ext>
            </a:extLst>
          </p:cNvPr>
          <p:cNvSpPr txBox="1"/>
          <p:nvPr/>
        </p:nvSpPr>
        <p:spPr>
          <a:xfrm>
            <a:off x="2926178" y="388788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FACDA5B-9288-494C-B84E-D23D268E1B0A}"/>
              </a:ext>
            </a:extLst>
          </p:cNvPr>
          <p:cNvSpPr txBox="1"/>
          <p:nvPr/>
        </p:nvSpPr>
        <p:spPr>
          <a:xfrm>
            <a:off x="8913117" y="37869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B1C2CD-6FBC-5E48-85E6-8FD773B179C9}"/>
              </a:ext>
            </a:extLst>
          </p:cNvPr>
          <p:cNvSpPr txBox="1"/>
          <p:nvPr/>
        </p:nvSpPr>
        <p:spPr>
          <a:xfrm>
            <a:off x="2960656" y="461010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4EA6F9-656F-4649-A21C-94DF5DC4C3D6}"/>
              </a:ext>
            </a:extLst>
          </p:cNvPr>
          <p:cNvSpPr txBox="1"/>
          <p:nvPr/>
        </p:nvSpPr>
        <p:spPr>
          <a:xfrm>
            <a:off x="8991667" y="44796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29364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5385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对象敏感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(Object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sensitivity)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76B6E4-4ED6-0542-9A79-DF3AD9DDA6CA}"/>
              </a:ext>
            </a:extLst>
          </p:cNvPr>
          <p:cNvSpPr/>
          <p:nvPr/>
        </p:nvSpPr>
        <p:spPr bwMode="auto">
          <a:xfrm>
            <a:off x="5066675" y="1484026"/>
            <a:ext cx="2143594" cy="45570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4B83870-5846-0C4D-880E-8BFB0FF4CCA3}"/>
              </a:ext>
            </a:extLst>
          </p:cNvPr>
          <p:cNvSpPr/>
          <p:nvPr/>
        </p:nvSpPr>
        <p:spPr bwMode="auto">
          <a:xfrm>
            <a:off x="5291528" y="2609849"/>
            <a:ext cx="1601721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(P)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E21D115-246E-974D-BCE8-1EF8FA58A92E}"/>
              </a:ext>
            </a:extLst>
          </p:cNvPr>
          <p:cNvSpPr/>
          <p:nvPr/>
        </p:nvSpPr>
        <p:spPr bwMode="auto">
          <a:xfrm>
            <a:off x="5291528" y="3511550"/>
            <a:ext cx="1601721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P.y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P.x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CD26B22-EB50-1445-B05D-69956AE64355}"/>
              </a:ext>
            </a:extLst>
          </p:cNvPr>
          <p:cNvSpPr/>
          <p:nvPr/>
        </p:nvSpPr>
        <p:spPr bwMode="auto">
          <a:xfrm>
            <a:off x="5423379" y="4413251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P.y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DBD812B-4B66-9A45-A780-ECA6AD97D12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6092389" y="3003549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972A5B3-B5CF-9C4C-9FE0-68562FFB4A5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>
            <a:off x="6092389" y="3905250"/>
            <a:ext cx="361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1D072C3-E82C-B246-B0C4-15B02033BA58}"/>
              </a:ext>
            </a:extLst>
          </p:cNvPr>
          <p:cNvSpPr txBox="1"/>
          <p:nvPr/>
        </p:nvSpPr>
        <p:spPr>
          <a:xfrm>
            <a:off x="3343041" y="3240586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Oa,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Ob: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P.x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6A04B5-D24E-DB4F-B690-4496AE630683}"/>
              </a:ext>
            </a:extLst>
          </p:cNvPr>
          <p:cNvSpPr txBox="1"/>
          <p:nvPr/>
        </p:nvSpPr>
        <p:spPr>
          <a:xfrm>
            <a:off x="3343041" y="3901502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Oa,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Ob: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P.y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26E3E2-4FC5-D842-B706-66B531DAE3C5}"/>
              </a:ext>
            </a:extLst>
          </p:cNvPr>
          <p:cNvSpPr txBox="1"/>
          <p:nvPr/>
        </p:nvSpPr>
        <p:spPr>
          <a:xfrm>
            <a:off x="7210269" y="3240586"/>
            <a:ext cx="222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Oc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Od,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Oe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P.x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916361-36D6-9C47-9C24-B3015D0A9C27}"/>
              </a:ext>
            </a:extLst>
          </p:cNvPr>
          <p:cNvSpPr txBox="1"/>
          <p:nvPr/>
        </p:nvSpPr>
        <p:spPr>
          <a:xfrm>
            <a:off x="7233170" y="3901502"/>
            <a:ext cx="222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Oc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Od,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Oe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P.y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</p:spTree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3" y="102386"/>
            <a:ext cx="5991872" cy="6729427"/>
          </a:xfrm>
          <a:prstGeom prst="rect">
            <a:avLst/>
          </a:prstGeom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917377" y="2547938"/>
            <a:ext cx="67484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谢谢</a:t>
            </a:r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!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63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38" y="3429000"/>
            <a:ext cx="3731573" cy="2217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0593" y="2249346"/>
            <a:ext cx="877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Java</a:t>
            </a:r>
            <a:r>
              <a:rPr kumimoji="1" lang="zh-CN" altLang="en-US" sz="6000" dirty="0"/>
              <a:t>程序分析框架</a:t>
            </a:r>
          </a:p>
        </p:txBody>
      </p:sp>
      <p:pic>
        <p:nvPicPr>
          <p:cNvPr id="6146" name="Picture 2" descr="可达鸭微信头像_可达鸭微信头像分享_72QQ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2" y="310631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控制流图与调用图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03A0EC-F66B-F244-89A1-E8465ECCAC5E}"/>
              </a:ext>
            </a:extLst>
          </p:cNvPr>
          <p:cNvSpPr txBox="1"/>
          <p:nvPr/>
        </p:nvSpPr>
        <p:spPr>
          <a:xfrm>
            <a:off x="1609379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2D798A-7F22-9B43-A9C5-BF888F129F7E}"/>
              </a:ext>
            </a:extLst>
          </p:cNvPr>
          <p:cNvSpPr txBox="1"/>
          <p:nvPr/>
        </p:nvSpPr>
        <p:spPr>
          <a:xfrm>
            <a:off x="9225060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827589-F8E8-5241-91F7-AA1C8A3079A4}"/>
              </a:ext>
            </a:extLst>
          </p:cNvPr>
          <p:cNvSpPr txBox="1"/>
          <p:nvPr/>
        </p:nvSpPr>
        <p:spPr>
          <a:xfrm>
            <a:off x="5158795" y="1067018"/>
            <a:ext cx="2220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1664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1834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2004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2174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61034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51204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41374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525045531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控制流图与调用图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D4CBA12-FB8A-2540-B455-57AA217DECBD}"/>
              </a:ext>
            </a:extLst>
          </p:cNvPr>
          <p:cNvSpPr/>
          <p:nvPr/>
        </p:nvSpPr>
        <p:spPr bwMode="auto">
          <a:xfrm>
            <a:off x="5107661" y="854424"/>
            <a:ext cx="977507" cy="5080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46D1460-AA9A-1A44-A309-D8373AD5423F}"/>
              </a:ext>
            </a:extLst>
          </p:cNvPr>
          <p:cNvSpPr/>
          <p:nvPr/>
        </p:nvSpPr>
        <p:spPr bwMode="auto">
          <a:xfrm>
            <a:off x="6452901" y="863887"/>
            <a:ext cx="977507" cy="5080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E122571-5228-7649-A66F-F53E50EB5C99}"/>
              </a:ext>
            </a:extLst>
          </p:cNvPr>
          <p:cNvSpPr/>
          <p:nvPr/>
        </p:nvSpPr>
        <p:spPr bwMode="auto">
          <a:xfrm>
            <a:off x="5780281" y="2192982"/>
            <a:ext cx="977507" cy="5080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575537E-4702-354F-9CF2-7B2A6A30B324}"/>
              </a:ext>
            </a:extLst>
          </p:cNvPr>
          <p:cNvCxnSpPr>
            <a:stCxn id="4" idx="4"/>
            <a:endCxn id="42" idx="1"/>
          </p:cNvCxnSpPr>
          <p:nvPr/>
        </p:nvCxnSpPr>
        <p:spPr bwMode="auto">
          <a:xfrm>
            <a:off x="5596415" y="1362425"/>
            <a:ext cx="327019" cy="904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FAC0354-7DD8-9148-A8C0-E6FF49DA161C}"/>
              </a:ext>
            </a:extLst>
          </p:cNvPr>
          <p:cNvCxnSpPr>
            <a:cxnSpLocks/>
            <a:stCxn id="41" idx="4"/>
            <a:endCxn id="42" idx="7"/>
          </p:cNvCxnSpPr>
          <p:nvPr/>
        </p:nvCxnSpPr>
        <p:spPr bwMode="auto">
          <a:xfrm flipH="1">
            <a:off x="6614635" y="1371888"/>
            <a:ext cx="327020" cy="895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5B9581-4464-2548-B500-5CD22D2FB83B}"/>
              </a:ext>
            </a:extLst>
          </p:cNvPr>
          <p:cNvSpPr txBox="1"/>
          <p:nvPr/>
        </p:nvSpPr>
        <p:spPr>
          <a:xfrm>
            <a:off x="5243679" y="16641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277605-116B-7949-B7DA-BAA1B344F49A}"/>
              </a:ext>
            </a:extLst>
          </p:cNvPr>
          <p:cNvSpPr txBox="1"/>
          <p:nvPr/>
        </p:nvSpPr>
        <p:spPr>
          <a:xfrm>
            <a:off x="6757788" y="16493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74940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过程间控制流图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ICFG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2EDEE67-C0BA-C948-9523-3320F9131209}"/>
              </a:ext>
            </a:extLst>
          </p:cNvPr>
          <p:cNvSpPr txBox="1"/>
          <p:nvPr/>
        </p:nvSpPr>
        <p:spPr>
          <a:xfrm>
            <a:off x="1609379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72252C-CF4D-6949-A9DE-8AAF18BF83E2}"/>
              </a:ext>
            </a:extLst>
          </p:cNvPr>
          <p:cNvSpPr txBox="1"/>
          <p:nvPr/>
        </p:nvSpPr>
        <p:spPr>
          <a:xfrm>
            <a:off x="9225060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10FBC6-DCC0-2845-8EB8-A7BB3A389EE1}"/>
              </a:ext>
            </a:extLst>
          </p:cNvPr>
          <p:cNvSpPr txBox="1"/>
          <p:nvPr/>
        </p:nvSpPr>
        <p:spPr>
          <a:xfrm>
            <a:off x="5158795" y="1067018"/>
            <a:ext cx="2220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245068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过程间数据流分析的挑战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232525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232525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232525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2EDEE67-C0BA-C948-9523-3320F9131209}"/>
              </a:ext>
            </a:extLst>
          </p:cNvPr>
          <p:cNvSpPr txBox="1"/>
          <p:nvPr/>
        </p:nvSpPr>
        <p:spPr>
          <a:xfrm>
            <a:off x="1609379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72252C-CF4D-6949-A9DE-8AAF18BF83E2}"/>
              </a:ext>
            </a:extLst>
          </p:cNvPr>
          <p:cNvSpPr txBox="1"/>
          <p:nvPr/>
        </p:nvSpPr>
        <p:spPr>
          <a:xfrm>
            <a:off x="9225060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10FBC6-DCC0-2845-8EB8-A7BB3A389EE1}"/>
              </a:ext>
            </a:extLst>
          </p:cNvPr>
          <p:cNvSpPr txBox="1"/>
          <p:nvPr/>
        </p:nvSpPr>
        <p:spPr>
          <a:xfrm>
            <a:off x="5158795" y="1067018"/>
            <a:ext cx="2220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13ACD7-24C3-D74E-8D9B-F508C7EBFB05}"/>
              </a:ext>
            </a:extLst>
          </p:cNvPr>
          <p:cNvSpPr txBox="1"/>
          <p:nvPr/>
        </p:nvSpPr>
        <p:spPr>
          <a:xfrm>
            <a:off x="3088722" y="4768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B7A1B95-5207-8046-BD12-A520B1496315}"/>
              </a:ext>
            </a:extLst>
          </p:cNvPr>
          <p:cNvSpPr txBox="1"/>
          <p:nvPr/>
        </p:nvSpPr>
        <p:spPr>
          <a:xfrm>
            <a:off x="3118702" y="5505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90CD8A-F251-5F47-BA09-C92B934E2982}"/>
              </a:ext>
            </a:extLst>
          </p:cNvPr>
          <p:cNvSpPr txBox="1"/>
          <p:nvPr/>
        </p:nvSpPr>
        <p:spPr>
          <a:xfrm>
            <a:off x="9031033" y="4682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CBD620-3004-874D-872F-1F72428A608D}"/>
              </a:ext>
            </a:extLst>
          </p:cNvPr>
          <p:cNvSpPr txBox="1"/>
          <p:nvPr/>
        </p:nvSpPr>
        <p:spPr>
          <a:xfrm>
            <a:off x="9060504" y="5338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35410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过程间数据流分析的挑战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232525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232525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2EDEE67-C0BA-C948-9523-3320F9131209}"/>
              </a:ext>
            </a:extLst>
          </p:cNvPr>
          <p:cNvSpPr txBox="1"/>
          <p:nvPr/>
        </p:nvSpPr>
        <p:spPr>
          <a:xfrm>
            <a:off x="1609379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72252C-CF4D-6949-A9DE-8AAF18BF83E2}"/>
              </a:ext>
            </a:extLst>
          </p:cNvPr>
          <p:cNvSpPr txBox="1"/>
          <p:nvPr/>
        </p:nvSpPr>
        <p:spPr>
          <a:xfrm>
            <a:off x="9225060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10FBC6-DCC0-2845-8EB8-A7BB3A389EE1}"/>
              </a:ext>
            </a:extLst>
          </p:cNvPr>
          <p:cNvSpPr txBox="1"/>
          <p:nvPr/>
        </p:nvSpPr>
        <p:spPr>
          <a:xfrm>
            <a:off x="5158795" y="1067018"/>
            <a:ext cx="2220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13ACD7-24C3-D74E-8D9B-F508C7EBFB05}"/>
              </a:ext>
            </a:extLst>
          </p:cNvPr>
          <p:cNvSpPr txBox="1"/>
          <p:nvPr/>
        </p:nvSpPr>
        <p:spPr>
          <a:xfrm>
            <a:off x="3088722" y="4768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B7A1B95-5207-8046-BD12-A520B1496315}"/>
              </a:ext>
            </a:extLst>
          </p:cNvPr>
          <p:cNvSpPr txBox="1"/>
          <p:nvPr/>
        </p:nvSpPr>
        <p:spPr>
          <a:xfrm>
            <a:off x="3118702" y="5505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90CD8A-F251-5F47-BA09-C92B934E2982}"/>
              </a:ext>
            </a:extLst>
          </p:cNvPr>
          <p:cNvSpPr txBox="1"/>
          <p:nvPr/>
        </p:nvSpPr>
        <p:spPr>
          <a:xfrm>
            <a:off x="9031033" y="4682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CBD620-3004-874D-872F-1F72428A608D}"/>
              </a:ext>
            </a:extLst>
          </p:cNvPr>
          <p:cNvSpPr txBox="1"/>
          <p:nvPr/>
        </p:nvSpPr>
        <p:spPr>
          <a:xfrm>
            <a:off x="9060504" y="5338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------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26985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过程间数据流分析的挑战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2EDEE67-C0BA-C948-9523-3320F9131209}"/>
              </a:ext>
            </a:extLst>
          </p:cNvPr>
          <p:cNvSpPr txBox="1"/>
          <p:nvPr/>
        </p:nvSpPr>
        <p:spPr>
          <a:xfrm>
            <a:off x="1609379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72252C-CF4D-6949-A9DE-8AAF18BF83E2}"/>
              </a:ext>
            </a:extLst>
          </p:cNvPr>
          <p:cNvSpPr txBox="1"/>
          <p:nvPr/>
        </p:nvSpPr>
        <p:spPr>
          <a:xfrm>
            <a:off x="9225060" y="1067018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10FBC6-DCC0-2845-8EB8-A7BB3A389EE1}"/>
              </a:ext>
            </a:extLst>
          </p:cNvPr>
          <p:cNvSpPr txBox="1"/>
          <p:nvPr/>
        </p:nvSpPr>
        <p:spPr>
          <a:xfrm>
            <a:off x="5158795" y="1067018"/>
            <a:ext cx="2220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874578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函数调用栈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DA9EF23-1E91-A442-94D7-B9F720EC13D5}"/>
              </a:ext>
            </a:extLst>
          </p:cNvPr>
          <p:cNvSpPr/>
          <p:nvPr/>
        </p:nvSpPr>
        <p:spPr bwMode="auto">
          <a:xfrm>
            <a:off x="1714500" y="32766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CD1F6FF-6D3E-D247-9227-D4D824695660}"/>
              </a:ext>
            </a:extLst>
          </p:cNvPr>
          <p:cNvSpPr/>
          <p:nvPr/>
        </p:nvSpPr>
        <p:spPr bwMode="auto">
          <a:xfrm>
            <a:off x="1714500" y="41783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F1CB606-8D66-C74F-8EEE-4906446A3663}"/>
              </a:ext>
            </a:extLst>
          </p:cNvPr>
          <p:cNvSpPr/>
          <p:nvPr/>
        </p:nvSpPr>
        <p:spPr bwMode="auto">
          <a:xfrm>
            <a:off x="1714499" y="50800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D35A32C-E9F2-EB4B-B57C-5FA7C22D50A7}"/>
              </a:ext>
            </a:extLst>
          </p:cNvPr>
          <p:cNvSpPr/>
          <p:nvPr/>
        </p:nvSpPr>
        <p:spPr bwMode="auto">
          <a:xfrm>
            <a:off x="5596416" y="350520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3DED07-DF3F-9245-8AF7-14A720F2422E}"/>
              </a:ext>
            </a:extLst>
          </p:cNvPr>
          <p:cNvSpPr/>
          <p:nvPr/>
        </p:nvSpPr>
        <p:spPr bwMode="auto">
          <a:xfrm>
            <a:off x="5596416" y="440690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3E7EBA4-59B6-034E-8A84-D278E8ED61D9}"/>
              </a:ext>
            </a:extLst>
          </p:cNvPr>
          <p:cNvSpPr/>
          <p:nvPr/>
        </p:nvSpPr>
        <p:spPr bwMode="auto">
          <a:xfrm>
            <a:off x="5596415" y="530860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eturn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925A909-7A4C-6C45-B508-B56DCC3D91DA}"/>
              </a:ext>
            </a:extLst>
          </p:cNvPr>
          <p:cNvSpPr/>
          <p:nvPr/>
        </p:nvSpPr>
        <p:spPr bwMode="auto">
          <a:xfrm>
            <a:off x="1714499" y="598170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1C5EC36-8AAA-D64F-B216-858AD5950877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2387120" y="36703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FE11282-B19B-5245-8B3C-A43BD8BA6D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2387119" y="45720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74A2608-5035-4944-BC4B-2D1DF9E5A91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>
            <a:off x="2387119" y="547370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4F1D2EE-827E-6C46-AE67-54035A1A9F85}"/>
              </a:ext>
            </a:extLst>
          </p:cNvPr>
          <p:cNvSpPr/>
          <p:nvPr/>
        </p:nvSpPr>
        <p:spPr bwMode="auto">
          <a:xfrm>
            <a:off x="9583266" y="3201650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1BF6CCB-FE64-C148-9DA0-CC4CCDCF56B8}"/>
              </a:ext>
            </a:extLst>
          </p:cNvPr>
          <p:cNvSpPr/>
          <p:nvPr/>
        </p:nvSpPr>
        <p:spPr bwMode="auto">
          <a:xfrm>
            <a:off x="9583266" y="4103351"/>
            <a:ext cx="1345239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3630ECF-FDD9-E94A-8E59-26A5ACF3FCEF}"/>
              </a:ext>
            </a:extLst>
          </p:cNvPr>
          <p:cNvSpPr/>
          <p:nvPr/>
        </p:nvSpPr>
        <p:spPr bwMode="auto">
          <a:xfrm>
            <a:off x="9583265" y="5005052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(a)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96C69F8-1612-684F-BD9F-52F6DC4AD273}"/>
              </a:ext>
            </a:extLst>
          </p:cNvPr>
          <p:cNvSpPr/>
          <p:nvPr/>
        </p:nvSpPr>
        <p:spPr bwMode="auto">
          <a:xfrm>
            <a:off x="9583265" y="5906753"/>
            <a:ext cx="1345240" cy="393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FA11DD8-64B2-F64D-9A10-E97344F8E1C6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10255886" y="359535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66480CF-9714-2C48-BD5A-7F9061DA491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10255885" y="449705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CA61B33-0327-8C47-AAD5-B39BD527826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255885" y="5398752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E54555C-59B2-5342-AD7A-FBD87773483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6269036" y="3898900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66860FF-CA03-6144-A3E5-1AC78DDF8D5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6269035" y="4800601"/>
            <a:ext cx="1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3226D3D-1DD9-8B47-BEEA-B040DF4FA08D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3059735" y="3505200"/>
            <a:ext cx="3209301" cy="1638302"/>
          </a:xfrm>
          <a:prstGeom prst="bentConnector4">
            <a:avLst>
              <a:gd name="adj1" fmla="val 39521"/>
              <a:gd name="adj2" fmla="val 113953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2121E6F-3DFB-E942-81C1-7E7E93C5763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 flipH="1">
            <a:off x="4535571" y="3968838"/>
            <a:ext cx="254000" cy="3212929"/>
          </a:xfrm>
          <a:prstGeom prst="bentConnector4">
            <a:avLst>
              <a:gd name="adj1" fmla="val -90000"/>
              <a:gd name="adj2" fmla="val 60467"/>
            </a:avLst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5A4E44D-5DB5-2D44-8AAD-5FCAA150037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373966" y="3505201"/>
            <a:ext cx="3209298" cy="1549403"/>
          </a:xfrm>
          <a:prstGeom prst="bentConnector4">
            <a:avLst>
              <a:gd name="adj1" fmla="val 39521"/>
              <a:gd name="adj2" fmla="val 114754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EF4A60F-2EEB-C745-85B8-3294631695C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750900" y="3884927"/>
            <a:ext cx="425450" cy="3209300"/>
          </a:xfrm>
          <a:prstGeom prst="bentConnector4">
            <a:avLst>
              <a:gd name="adj1" fmla="val -53731"/>
              <a:gd name="adj2" fmla="val 60479"/>
            </a:avLst>
          </a:prstGeom>
          <a:solidFill>
            <a:schemeClr val="accent1"/>
          </a:solidFill>
          <a:ln w="349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A9B7AA-1096-6F40-B2B6-B4FD6C30C18B}"/>
              </a:ext>
            </a:extLst>
          </p:cNvPr>
          <p:cNvSpPr txBox="1"/>
          <p:nvPr/>
        </p:nvSpPr>
        <p:spPr>
          <a:xfrm>
            <a:off x="3099214" y="47832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Cs1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AA327-5C2C-3945-8011-5422B692FB06}"/>
              </a:ext>
            </a:extLst>
          </p:cNvPr>
          <p:cNvSpPr txBox="1"/>
          <p:nvPr/>
        </p:nvSpPr>
        <p:spPr>
          <a:xfrm>
            <a:off x="9086153" y="46823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BF62F-BF1F-B54B-AE88-45E27F27BDDB}"/>
              </a:ext>
            </a:extLst>
          </p:cNvPr>
          <p:cNvSpPr txBox="1"/>
          <p:nvPr/>
        </p:nvSpPr>
        <p:spPr>
          <a:xfrm>
            <a:off x="3133692" y="55054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21F76-0ED8-AC4F-8EAE-BD5F9FF2B53E}"/>
              </a:ext>
            </a:extLst>
          </p:cNvPr>
          <p:cNvSpPr txBox="1"/>
          <p:nvPr/>
        </p:nvSpPr>
        <p:spPr>
          <a:xfrm>
            <a:off x="9164703" y="53749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B8BBA-AA69-F844-ADB4-261B1B3A6CC9}"/>
              </a:ext>
            </a:extLst>
          </p:cNvPr>
          <p:cNvSpPr/>
          <p:nvPr/>
        </p:nvSpPr>
        <p:spPr bwMode="auto">
          <a:xfrm>
            <a:off x="5392672" y="1714498"/>
            <a:ext cx="1484026" cy="4741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91AE5-C34A-B940-8421-D38E3BA4FADD}"/>
              </a:ext>
            </a:extLst>
          </p:cNvPr>
          <p:cNvSpPr/>
          <p:nvPr/>
        </p:nvSpPr>
        <p:spPr bwMode="auto">
          <a:xfrm>
            <a:off x="5392672" y="2192626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C3A158-AD33-6A48-8A9E-D56260FFC46F}"/>
              </a:ext>
            </a:extLst>
          </p:cNvPr>
          <p:cNvSpPr/>
          <p:nvPr/>
        </p:nvSpPr>
        <p:spPr bwMode="auto">
          <a:xfrm>
            <a:off x="5392672" y="1255164"/>
            <a:ext cx="1484026" cy="4741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8E0961-874A-0F41-B29F-BEAB81F15FC2}"/>
              </a:ext>
            </a:extLst>
          </p:cNvPr>
          <p:cNvSpPr/>
          <p:nvPr/>
        </p:nvSpPr>
        <p:spPr bwMode="auto">
          <a:xfrm>
            <a:off x="5398957" y="771935"/>
            <a:ext cx="1484026" cy="4741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0C0C9BEB-0CA3-CF41-8E19-4486D5AC8490}"/>
              </a:ext>
            </a:extLst>
          </p:cNvPr>
          <p:cNvSpPr/>
          <p:nvPr/>
        </p:nvSpPr>
        <p:spPr bwMode="auto">
          <a:xfrm rot="10800000">
            <a:off x="4781862" y="844960"/>
            <a:ext cx="269823" cy="182183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84173B-B60C-B346-8FA9-3B7992BA5595}"/>
              </a:ext>
            </a:extLst>
          </p:cNvPr>
          <p:cNvSpPr txBox="1"/>
          <p:nvPr/>
        </p:nvSpPr>
        <p:spPr>
          <a:xfrm>
            <a:off x="5696103" y="314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调用栈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8D2D45-475C-6245-80E9-2BB17DDD74BF}"/>
              </a:ext>
            </a:extLst>
          </p:cNvPr>
          <p:cNvSpPr txBox="1"/>
          <p:nvPr/>
        </p:nvSpPr>
        <p:spPr>
          <a:xfrm>
            <a:off x="1064302" y="1214203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entryMethod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477D59-5F36-7B4A-B879-59B10032A845}"/>
              </a:ext>
            </a:extLst>
          </p:cNvPr>
          <p:cNvSpPr/>
          <p:nvPr/>
        </p:nvSpPr>
        <p:spPr bwMode="auto">
          <a:xfrm>
            <a:off x="5392672" y="2675605"/>
            <a:ext cx="1484026" cy="47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entryMethod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319454"/>
      </p:ext>
    </p:extLst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OTc3M2Y5NzIzMDFlZjAyY2Q4Njk5ODkyYjFjNzBiN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5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13426</TotalTime>
  <Words>1448</Words>
  <Application>Microsoft Macintosh PowerPoint</Application>
  <PresentationFormat>宽屏</PresentationFormat>
  <Paragraphs>483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微软雅黑</vt:lpstr>
      <vt:lpstr>幼圆</vt:lpstr>
      <vt:lpstr>Söhne</vt:lpstr>
      <vt:lpstr>Songti SC</vt:lpstr>
      <vt:lpstr>Arial</vt:lpstr>
      <vt:lpstr>Cambria Math</vt:lpstr>
      <vt:lpstr>Impact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</dc:description>
  <cp:lastModifiedBy>shenjunjiekoda@foxmail.com</cp:lastModifiedBy>
  <cp:revision>570</cp:revision>
  <dcterms:created xsi:type="dcterms:W3CDTF">2015-07-10T05:07:00Z</dcterms:created>
  <dcterms:modified xsi:type="dcterms:W3CDTF">2024-04-27T13:03:10Z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A47BED74A6D24BCD82307E83598050CD_12</vt:lpwstr>
  </property>
</Properties>
</file>