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419" r:id="rId2"/>
    <p:sldId id="443" r:id="rId3"/>
    <p:sldId id="441" r:id="rId4"/>
    <p:sldId id="442" r:id="rId5"/>
    <p:sldId id="433" r:id="rId6"/>
    <p:sldId id="444" r:id="rId7"/>
    <p:sldId id="447" r:id="rId8"/>
    <p:sldId id="445" r:id="rId9"/>
    <p:sldId id="448" r:id="rId10"/>
    <p:sldId id="438" r:id="rId11"/>
    <p:sldId id="439" r:id="rId12"/>
    <p:sldId id="446" r:id="rId13"/>
    <p:sldId id="428" r:id="rId14"/>
    <p:sldId id="440" r:id="rId15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9"/>
    <a:srgbClr val="232525"/>
    <a:srgbClr val="32BB99"/>
    <a:srgbClr val="61A99C"/>
    <a:srgbClr val="C34856"/>
    <a:srgbClr val="AF5451"/>
    <a:srgbClr val="176E7F"/>
    <a:srgbClr val="117A68"/>
    <a:srgbClr val="0E6254"/>
    <a:srgbClr val="5AC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/>
    <p:restoredTop sz="75782"/>
  </p:normalViewPr>
  <p:slideViewPr>
    <p:cSldViewPr snapToGrid="0">
      <p:cViewPr varScale="1">
        <p:scale>
          <a:sx n="95" d="100"/>
          <a:sy n="95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0BD5C207-A689-4248-9C74-D5F1806C7B35}" type="datetimeFigureOut">
              <a:rPr lang="zh-CN" altLang="en-US"/>
              <a:pPr>
                <a:defRPr/>
              </a:pPr>
              <a:t>2024/4/13</a:t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80214F20-028F-49E4-9378-3BF40B573C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2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73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9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04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78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4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9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1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7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9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4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6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45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8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6132641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8803469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17221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463873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7599155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6053079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0013435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9408551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7290308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196454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1931254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395519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12" r:id="rId12"/>
  </p:sldLayoutIdLst>
  <p:transition spd="slow">
    <p:comb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oot-oss.github.io/SootUp/latest/jimple/#__tabbed_6_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ourses.cs.washington.edu/courses/cse501/01wi/project/sable-thesis.pdf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4" y="64286"/>
            <a:ext cx="5991872" cy="6729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4455" y="2017625"/>
            <a:ext cx="638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程序分析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SootUp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（二）</a:t>
            </a:r>
          </a:p>
        </p:txBody>
      </p:sp>
      <p:sp>
        <p:nvSpPr>
          <p:cNvPr id="8" name="矩形 7"/>
          <p:cNvSpPr/>
          <p:nvPr/>
        </p:nvSpPr>
        <p:spPr>
          <a:xfrm>
            <a:off x="5336016" y="3889290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JOSTAR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9404">
        <p14:vortex dir="r"/>
      </p:transition>
    </mc:Choice>
    <mc:Fallback xmlns="">
      <p:transition spd="slow" advTm="940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F35FBF-D39D-464A-9C16-EA420F5302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>
            <a:extLst>
              <a:ext uri="{FF2B5EF4-FFF2-40B4-BE49-F238E27FC236}">
                <a16:creationId xmlns:a16="http://schemas.microsoft.com/office/drawing/2014/main" id="{3CD29731-9471-D544-A995-668F4CA7B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54000"/>
            <a:ext cx="28441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Jimple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IR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770140-6A14-604E-AFEE-ECCC00C9B095}"/>
              </a:ext>
            </a:extLst>
          </p:cNvPr>
          <p:cNvSpPr txBox="1"/>
          <p:nvPr/>
        </p:nvSpPr>
        <p:spPr>
          <a:xfrm>
            <a:off x="3895106" y="5033946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4"/>
              </a:rPr>
              <a:t>Jimple - SootUp (soot-oss.github.io)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106040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F3B6D0-D075-684C-B2A7-67CD15945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44">
            <a:extLst>
              <a:ext uri="{FF2B5EF4-FFF2-40B4-BE49-F238E27FC236}">
                <a16:creationId xmlns:a16="http://schemas.microsoft.com/office/drawing/2014/main" id="{8A9E4D37-D1B8-DD4F-908C-CB608338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54000"/>
            <a:ext cx="3673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控制流图</a:t>
            </a:r>
            <a:r>
              <a:rPr lang="en-US" altLang="zh-CN" sz="2400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CFG</a:t>
            </a:r>
            <a:endParaRPr lang="zh-CN" altLang="en-US" sz="2400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3A92DF-583F-7E4B-B5F8-3AEBE00D24CB}"/>
                  </a:ext>
                </a:extLst>
              </p:cNvPr>
              <p:cNvSpPr txBox="1"/>
              <p:nvPr/>
            </p:nvSpPr>
            <p:spPr>
              <a:xfrm>
                <a:off x="850900" y="1240135"/>
                <a:ext cx="11741694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控制流图是建模了程序控制流向的有向图</a:t>
                </a:r>
                <a14:m>
                  <m:oMath xmlns:m="http://schemas.openxmlformats.org/officeDocument/2006/math">
                    <m:r>
                      <a:rPr lang="zh-CN" alt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N</a:t>
                </a:r>
                <a:r>
                  <a:rPr lang="zh-CN" altLang="en-US" sz="2800" dirty="0"/>
                  <a:t>为基本块，</a:t>
                </a:r>
                <a:r>
                  <a:rPr lang="en-US" altLang="zh-CN" sz="2800" dirty="0"/>
                  <a:t>E</a:t>
                </a:r>
                <a:r>
                  <a:rPr lang="zh-CN" altLang="en-US" sz="2800" dirty="0"/>
                  <a:t>为控制流的转移关系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3A92DF-583F-7E4B-B5F8-3AEBE00D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240135"/>
                <a:ext cx="11741694" cy="1384995"/>
              </a:xfrm>
              <a:prstGeom prst="rect">
                <a:avLst/>
              </a:prstGeom>
              <a:blipFill>
                <a:blip r:embed="rId4"/>
                <a:stretch>
                  <a:fillRect l="-1081" t="-4545" b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菱形 6">
            <a:extLst>
              <a:ext uri="{FF2B5EF4-FFF2-40B4-BE49-F238E27FC236}">
                <a16:creationId xmlns:a16="http://schemas.microsoft.com/office/drawing/2014/main" id="{6A468FC4-7C41-4E4E-964B-C2E84C1B461A}"/>
              </a:ext>
            </a:extLst>
          </p:cNvPr>
          <p:cNvSpPr/>
          <p:nvPr/>
        </p:nvSpPr>
        <p:spPr bwMode="auto">
          <a:xfrm>
            <a:off x="7834285" y="2326638"/>
            <a:ext cx="1985554" cy="940526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857862-DE2B-6B45-B294-0F2B74F36F88}"/>
              </a:ext>
            </a:extLst>
          </p:cNvPr>
          <p:cNvSpPr/>
          <p:nvPr/>
        </p:nvSpPr>
        <p:spPr bwMode="auto">
          <a:xfrm>
            <a:off x="8102999" y="3519087"/>
            <a:ext cx="1448126" cy="6776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1?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EDA565-6887-B74C-B98E-50AFBF16C145}"/>
              </a:ext>
            </a:extLst>
          </p:cNvPr>
          <p:cNvSpPr/>
          <p:nvPr/>
        </p:nvSpPr>
        <p:spPr bwMode="auto">
          <a:xfrm>
            <a:off x="6654873" y="4691103"/>
            <a:ext cx="1448126" cy="4034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/>
              <a:t>print(“true”)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DB5EFC-0EED-5B4E-A11F-46056ADF8BCC}"/>
              </a:ext>
            </a:extLst>
          </p:cNvPr>
          <p:cNvSpPr/>
          <p:nvPr/>
        </p:nvSpPr>
        <p:spPr bwMode="auto">
          <a:xfrm>
            <a:off x="9551125" y="4686748"/>
            <a:ext cx="1448126" cy="4034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/>
              <a:t>print(“false”)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DB648116-100C-1849-B546-CB592B2FCDAB}"/>
              </a:ext>
            </a:extLst>
          </p:cNvPr>
          <p:cNvSpPr/>
          <p:nvPr/>
        </p:nvSpPr>
        <p:spPr bwMode="auto">
          <a:xfrm>
            <a:off x="7834285" y="5604251"/>
            <a:ext cx="1985554" cy="940526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/>
              <a:t>return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7E7B498-1732-3644-B8BB-16B807371457}"/>
              </a:ext>
            </a:extLst>
          </p:cNvPr>
          <p:cNvCxnSpPr>
            <a:stCxn id="9" idx="2"/>
            <a:endCxn id="15" idx="0"/>
          </p:cNvCxnSpPr>
          <p:nvPr/>
        </p:nvCxnSpPr>
        <p:spPr bwMode="auto">
          <a:xfrm flipH="1">
            <a:off x="7378936" y="4196747"/>
            <a:ext cx="1448126" cy="4943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4C790DE-8C76-5B43-A5A7-81F1FD6A92EF}"/>
              </a:ext>
            </a:extLst>
          </p:cNvPr>
          <p:cNvCxnSpPr>
            <a:stCxn id="9" idx="2"/>
            <a:endCxn id="16" idx="0"/>
          </p:cNvCxnSpPr>
          <p:nvPr/>
        </p:nvCxnSpPr>
        <p:spPr bwMode="auto">
          <a:xfrm>
            <a:off x="8827062" y="4196747"/>
            <a:ext cx="1448126" cy="490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0E76924-966F-C34E-8C57-881EDD748F08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>
            <a:off x="8827062" y="3267164"/>
            <a:ext cx="0" cy="251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6A7DFAB-C3D6-8F41-A832-51359963563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 bwMode="auto">
          <a:xfrm>
            <a:off x="7378936" y="5094512"/>
            <a:ext cx="1448126" cy="509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91B64E5-871C-BA4B-9F92-BFAB07F4F7A0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flipH="1">
            <a:off x="8827062" y="5090157"/>
            <a:ext cx="1448126" cy="514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9AA7382-CEA0-5342-9AB7-FC4EB085DDAD}"/>
              </a:ext>
            </a:extLst>
          </p:cNvPr>
          <p:cNvSpPr txBox="1"/>
          <p:nvPr/>
        </p:nvSpPr>
        <p:spPr>
          <a:xfrm>
            <a:off x="2147445" y="3532586"/>
            <a:ext cx="19415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foo()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0;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(x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print(“true”)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}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print(“false”)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34" name="左右箭头 33">
            <a:extLst>
              <a:ext uri="{FF2B5EF4-FFF2-40B4-BE49-F238E27FC236}">
                <a16:creationId xmlns:a16="http://schemas.microsoft.com/office/drawing/2014/main" id="{F61C3AAF-807C-FE46-B320-2B9738E02D69}"/>
              </a:ext>
            </a:extLst>
          </p:cNvPr>
          <p:cNvSpPr/>
          <p:nvPr/>
        </p:nvSpPr>
        <p:spPr bwMode="auto">
          <a:xfrm>
            <a:off x="4963886" y="4282611"/>
            <a:ext cx="1132114" cy="224075"/>
          </a:xfrm>
          <a:prstGeom prst="left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2610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F3B6D0-D075-684C-B2A7-67CD15945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44">
            <a:extLst>
              <a:ext uri="{FF2B5EF4-FFF2-40B4-BE49-F238E27FC236}">
                <a16:creationId xmlns:a16="http://schemas.microsoft.com/office/drawing/2014/main" id="{8A9E4D37-D1B8-DD4F-908C-CB608338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54000"/>
            <a:ext cx="5045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实践二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控制流图的可视化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54A1CAD-40DC-DC43-B08B-7AEC65D10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67" y="2044700"/>
            <a:ext cx="5295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70042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3" y="102386"/>
            <a:ext cx="5991872" cy="6729427"/>
          </a:xfrm>
          <a:prstGeom prst="rect">
            <a:avLst/>
          </a:prstGeom>
        </p:spPr>
      </p:pic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2917377" y="2547938"/>
            <a:ext cx="67484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chemeClr val="bg1"/>
                </a:solidFill>
                <a:latin typeface="Impact" pitchFamily="34" charset="0"/>
              </a:rPr>
              <a:t>谢谢</a:t>
            </a:r>
            <a:r>
              <a:rPr lang="en-US" altLang="zh-CN" sz="7200" dirty="0">
                <a:solidFill>
                  <a:schemeClr val="bg1"/>
                </a:solidFill>
                <a:latin typeface="Impact" pitchFamily="34" charset="0"/>
              </a:rPr>
              <a:t>!</a:t>
            </a:r>
            <a:endParaRPr lang="zh-CN" altLang="en-US" sz="72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637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AB18D9-FBA8-8543-9FEB-4705DDE69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38" y="3429000"/>
            <a:ext cx="3731573" cy="22173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409D9F-2CC8-7D4D-9D9C-67BF5A2BB790}"/>
              </a:ext>
            </a:extLst>
          </p:cNvPr>
          <p:cNvSpPr txBox="1"/>
          <p:nvPr/>
        </p:nvSpPr>
        <p:spPr>
          <a:xfrm>
            <a:off x="2610593" y="2249346"/>
            <a:ext cx="8775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Java</a:t>
            </a:r>
            <a:r>
              <a:rPr kumimoji="1" lang="zh-CN" altLang="en-US" sz="6000" dirty="0"/>
              <a:t>程序分析框架</a:t>
            </a:r>
          </a:p>
        </p:txBody>
      </p:sp>
      <p:pic>
        <p:nvPicPr>
          <p:cNvPr id="6146" name="Picture 2" descr="可达鸭微信头像_可达鸭微信头像分享_72QQ网">
            <a:extLst>
              <a:ext uri="{FF2B5EF4-FFF2-40B4-BE49-F238E27FC236}">
                <a16:creationId xmlns:a16="http://schemas.microsoft.com/office/drawing/2014/main" id="{9DFA4861-C76F-0944-BADA-D1409EAF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62" y="310631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122675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FCA4B1-BC14-F54C-8C08-6488F46DD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>
            <a:extLst>
              <a:ext uri="{FF2B5EF4-FFF2-40B4-BE49-F238E27FC236}">
                <a16:creationId xmlns:a16="http://schemas.microsoft.com/office/drawing/2014/main" id="{B8F87543-AFD2-0041-A40A-8593D80A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IR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选择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AA98CD7-517B-7B4F-AAC9-354C5254E755}"/>
              </a:ext>
            </a:extLst>
          </p:cNvPr>
          <p:cNvSpPr/>
          <p:nvPr/>
        </p:nvSpPr>
        <p:spPr bwMode="auto">
          <a:xfrm>
            <a:off x="2338251" y="1972491"/>
            <a:ext cx="2795452" cy="17112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Java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 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Bytecode</a:t>
            </a:r>
            <a:endParaRPr kumimoji="0" lang="zh-CN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D8F007E-A18E-2D42-BCB4-408357F4534F}"/>
              </a:ext>
            </a:extLst>
          </p:cNvPr>
          <p:cNvSpPr/>
          <p:nvPr/>
        </p:nvSpPr>
        <p:spPr bwMode="auto">
          <a:xfrm>
            <a:off x="7058297" y="1972491"/>
            <a:ext cx="2795452" cy="17112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Jimple</a:t>
            </a:r>
            <a:endParaRPr kumimoji="0" lang="en-US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IR</a:t>
            </a:r>
            <a:endParaRPr kumimoji="0" lang="zh-CN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左右箭头 5">
            <a:extLst>
              <a:ext uri="{FF2B5EF4-FFF2-40B4-BE49-F238E27FC236}">
                <a16:creationId xmlns:a16="http://schemas.microsoft.com/office/drawing/2014/main" id="{2831A774-DADC-3946-8B7A-DF9353A9C2C3}"/>
              </a:ext>
            </a:extLst>
          </p:cNvPr>
          <p:cNvSpPr/>
          <p:nvPr/>
        </p:nvSpPr>
        <p:spPr bwMode="auto">
          <a:xfrm>
            <a:off x="5394960" y="2586446"/>
            <a:ext cx="1371600" cy="352697"/>
          </a:xfrm>
          <a:prstGeom prst="left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   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/>
              <a:t>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微软雅黑" pitchFamily="34" charset="-122"/>
              </a:rPr>
              <a:t>PK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乘 6">
            <a:extLst>
              <a:ext uri="{FF2B5EF4-FFF2-40B4-BE49-F238E27FC236}">
                <a16:creationId xmlns:a16="http://schemas.microsoft.com/office/drawing/2014/main" id="{181A80A6-8D2B-1045-B7DE-C6A48E1DED9C}"/>
              </a:ext>
            </a:extLst>
          </p:cNvPr>
          <p:cNvSpPr/>
          <p:nvPr/>
        </p:nvSpPr>
        <p:spPr bwMode="auto">
          <a:xfrm>
            <a:off x="3037113" y="3229316"/>
            <a:ext cx="1397727" cy="171123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A6A864-3995-894B-94EE-A03B95140166}"/>
              </a:ext>
            </a:extLst>
          </p:cNvPr>
          <p:cNvSpPr txBox="1"/>
          <p:nvPr/>
        </p:nvSpPr>
        <p:spPr>
          <a:xfrm>
            <a:off x="7883434" y="3617113"/>
            <a:ext cx="13977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52742225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43C192-ADC1-1345-9E55-B9A46D2275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>
            <a:extLst>
              <a:ext uri="{FF2B5EF4-FFF2-40B4-BE49-F238E27FC236}">
                <a16:creationId xmlns:a16="http://schemas.microsoft.com/office/drawing/2014/main" id="{C70EEC79-50BC-5D46-809E-FD4DF825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54000"/>
            <a:ext cx="2894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Java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Bytecode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B1940D-F2C5-F840-806D-1F476334587B}"/>
              </a:ext>
            </a:extLst>
          </p:cNvPr>
          <p:cNvSpPr txBox="1"/>
          <p:nvPr/>
        </p:nvSpPr>
        <p:spPr>
          <a:xfrm>
            <a:off x="1050925" y="1518778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表达式可以是任意大小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AA6F2D-CF40-944A-9656-5DCCEE52DAD2}"/>
              </a:ext>
            </a:extLst>
          </p:cNvPr>
          <p:cNvGrpSpPr/>
          <p:nvPr/>
        </p:nvGrpSpPr>
        <p:grpSpPr>
          <a:xfrm>
            <a:off x="4536886" y="186738"/>
            <a:ext cx="4227237" cy="2727199"/>
            <a:chOff x="5604267" y="254000"/>
            <a:chExt cx="4227237" cy="2727199"/>
          </a:xfrm>
        </p:grpSpPr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A01CE0D4-9B6C-2248-8019-64F1CDEC1F40}"/>
                </a:ext>
              </a:extLst>
            </p:cNvPr>
            <p:cNvSpPr/>
            <p:nvPr/>
          </p:nvSpPr>
          <p:spPr bwMode="auto">
            <a:xfrm>
              <a:off x="6750735" y="1092780"/>
              <a:ext cx="198805" cy="1221716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E9259C2-AEB2-2F4B-B70B-66087BE63F8E}"/>
                </a:ext>
              </a:extLst>
            </p:cNvPr>
            <p:cNvSpPr txBox="1"/>
            <p:nvPr/>
          </p:nvSpPr>
          <p:spPr>
            <a:xfrm>
              <a:off x="5604267" y="1518972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instruction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033CE0F-5D67-634D-9FD5-71A9C38A710E}"/>
                </a:ext>
              </a:extLst>
            </p:cNvPr>
            <p:cNvSpPr txBox="1"/>
            <p:nvPr/>
          </p:nvSpPr>
          <p:spPr>
            <a:xfrm>
              <a:off x="6963167" y="90811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expression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B2CE984-3141-7447-8C2A-CB8858EF5BA7}"/>
                </a:ext>
              </a:extLst>
            </p:cNvPr>
            <p:cNvSpPr txBox="1"/>
            <p:nvPr/>
          </p:nvSpPr>
          <p:spPr>
            <a:xfrm>
              <a:off x="7084995" y="202926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action</a:t>
              </a:r>
              <a:endParaRPr kumimoji="1" lang="zh-CN" altLang="en-US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FA8E9972-F373-0D44-851F-E1DFE7E9E149}"/>
                </a:ext>
              </a:extLst>
            </p:cNvPr>
            <p:cNvSpPr/>
            <p:nvPr/>
          </p:nvSpPr>
          <p:spPr bwMode="auto">
            <a:xfrm>
              <a:off x="8212259" y="608695"/>
              <a:ext cx="212432" cy="96817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204C3E7-8754-7A4E-8DF6-52938B47198F}"/>
                </a:ext>
              </a:extLst>
            </p:cNvPr>
            <p:cNvSpPr txBox="1"/>
            <p:nvPr/>
          </p:nvSpPr>
          <p:spPr>
            <a:xfrm>
              <a:off x="8464463" y="254000"/>
              <a:ext cx="67197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iload</a:t>
              </a:r>
              <a:endParaRPr kumimoji="1" lang="en-US" altLang="zh-CN" dirty="0"/>
            </a:p>
            <a:p>
              <a:r>
                <a:rPr kumimoji="1" lang="en-US" altLang="zh-CN" dirty="0" err="1"/>
                <a:t>iadd</a:t>
              </a:r>
              <a:endParaRPr kumimoji="1" lang="en-US" altLang="zh-CN" dirty="0"/>
            </a:p>
            <a:p>
              <a:r>
                <a:rPr kumimoji="1" lang="en-US" altLang="zh-CN" dirty="0" err="1"/>
                <a:t>imul</a:t>
              </a:r>
              <a:endParaRPr kumimoji="1" lang="en-US" altLang="zh-CN" dirty="0"/>
            </a:p>
            <a:p>
              <a:r>
                <a:rPr kumimoji="1" lang="en-US" altLang="zh-CN" dirty="0"/>
                <a:t>pop</a:t>
              </a:r>
            </a:p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BDF6ECAA-668F-C14D-9F9B-A66986EBCF51}"/>
                </a:ext>
              </a:extLst>
            </p:cNvPr>
            <p:cNvSpPr/>
            <p:nvPr/>
          </p:nvSpPr>
          <p:spPr bwMode="auto">
            <a:xfrm>
              <a:off x="8212259" y="1931560"/>
              <a:ext cx="212432" cy="96817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CC9DE6D-945F-4141-91F1-CFACD2E3C2B8}"/>
                </a:ext>
              </a:extLst>
            </p:cNvPr>
            <p:cNvSpPr txBox="1"/>
            <p:nvPr/>
          </p:nvSpPr>
          <p:spPr>
            <a:xfrm>
              <a:off x="8441380" y="1780870"/>
              <a:ext cx="139012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putfield</a:t>
              </a:r>
              <a:endParaRPr kumimoji="1" lang="en-US" altLang="zh-CN" dirty="0"/>
            </a:p>
            <a:p>
              <a:r>
                <a:rPr kumimoji="1" lang="en-US" altLang="zh-CN" dirty="0" err="1"/>
                <a:t>invokestatic</a:t>
              </a:r>
              <a:endParaRPr kumimoji="1" lang="en-US" altLang="zh-CN" dirty="0"/>
            </a:p>
            <a:p>
              <a:r>
                <a:rPr kumimoji="1" lang="en-US" altLang="zh-CN" dirty="0" err="1"/>
                <a:t>istore</a:t>
              </a:r>
              <a:endParaRPr kumimoji="1" lang="en-US" altLang="zh-CN" dirty="0"/>
            </a:p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1C55CFD6-FA2A-684F-B363-48C9D836AEE3}"/>
              </a:ext>
            </a:extLst>
          </p:cNvPr>
          <p:cNvSpPr txBox="1"/>
          <p:nvPr/>
        </p:nvSpPr>
        <p:spPr>
          <a:xfrm>
            <a:off x="973194" y="3120306"/>
            <a:ext cx="1390124" cy="28623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iconst 5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iload 0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iadd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istore 1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3C5DFA-677C-3446-9653-867EE61D06C1}"/>
              </a:ext>
            </a:extLst>
          </p:cNvPr>
          <p:cNvSpPr txBox="1"/>
          <p:nvPr/>
        </p:nvSpPr>
        <p:spPr>
          <a:xfrm>
            <a:off x="4267250" y="3118866"/>
            <a:ext cx="1390124" cy="28623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iload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 3</a:t>
            </a: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iconst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 5</a:t>
            </a: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iload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 6</a:t>
            </a: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iload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 3</a:t>
            </a: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iadd</a:t>
            </a:r>
            <a:endParaRPr lang="en" altLang="zh-C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imul</a:t>
            </a:r>
            <a:endParaRPr lang="en" altLang="zh-C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idiv</a:t>
            </a:r>
            <a:endParaRPr lang="en" altLang="zh-C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istore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 0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lang="en" altLang="zh-C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4963BE-87B5-774F-9D1C-2F735C02E366}"/>
              </a:ext>
            </a:extLst>
          </p:cNvPr>
          <p:cNvSpPr txBox="1"/>
          <p:nvPr/>
        </p:nvSpPr>
        <p:spPr>
          <a:xfrm>
            <a:off x="1050925" y="1077627"/>
            <a:ext cx="2150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表达式不明确</a:t>
            </a:r>
            <a:endParaRPr kumimoji="1" lang="en-US" altLang="zh-CN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76A6C1-08B9-8843-9195-348BDA1B4F36}"/>
              </a:ext>
            </a:extLst>
          </p:cNvPr>
          <p:cNvSpPr txBox="1"/>
          <p:nvPr/>
        </p:nvSpPr>
        <p:spPr>
          <a:xfrm>
            <a:off x="1050925" y="197513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不一定总可以构造表达式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2A03C64-C714-2E42-96BD-358F15B85A64}"/>
                  </a:ext>
                </a:extLst>
              </p:cNvPr>
              <p:cNvSpPr txBox="1"/>
              <p:nvPr/>
            </p:nvSpPr>
            <p:spPr>
              <a:xfrm>
                <a:off x="593282" y="6098567"/>
                <a:ext cx="2149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zh-CN" alt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2A03C64-C714-2E42-96BD-358F15B85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82" y="6098567"/>
                <a:ext cx="2149948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7F1E98-C7C2-CB49-A588-0940424AE509}"/>
                  </a:ext>
                </a:extLst>
              </p:cNvPr>
              <p:cNvSpPr txBox="1"/>
              <p:nvPr/>
            </p:nvSpPr>
            <p:spPr>
              <a:xfrm>
                <a:off x="2918932" y="6111413"/>
                <a:ext cx="3754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zh-CN" alt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7F1E98-C7C2-CB49-A588-0940424AE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32" y="6111413"/>
                <a:ext cx="375455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C79CC902-938B-DD4C-817C-E4111371B2E8}"/>
              </a:ext>
            </a:extLst>
          </p:cNvPr>
          <p:cNvSpPr txBox="1"/>
          <p:nvPr/>
        </p:nvSpPr>
        <p:spPr>
          <a:xfrm>
            <a:off x="7310944" y="3118866"/>
            <a:ext cx="1390124" cy="28623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iload0</a:t>
            </a: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iload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 0</a:t>
            </a: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iload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 2</a:t>
            </a: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if_icmpeq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 label1</a:t>
            </a: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goto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 label2</a:t>
            </a:r>
          </a:p>
          <a:p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label1:</a:t>
            </a: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ineg</a:t>
            </a:r>
            <a:endParaRPr lang="en" altLang="zh-C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label2:</a:t>
            </a:r>
          </a:p>
          <a:p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istore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21B008-FCBB-D043-86E3-0B3744311A73}"/>
                  </a:ext>
                </a:extLst>
              </p:cNvPr>
              <p:cNvSpPr txBox="1"/>
              <p:nvPr/>
            </p:nvSpPr>
            <p:spPr>
              <a:xfrm>
                <a:off x="6817833" y="6105992"/>
                <a:ext cx="279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zh-CN" alt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zh-CN" alt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21B008-FCBB-D043-86E3-0B374431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3" y="6105992"/>
                <a:ext cx="2791149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5CB877A8-39CA-BA49-B16F-3D56F9F43767}"/>
              </a:ext>
            </a:extLst>
          </p:cNvPr>
          <p:cNvGrpSpPr/>
          <p:nvPr/>
        </p:nvGrpSpPr>
        <p:grpSpPr>
          <a:xfrm>
            <a:off x="9465239" y="3147909"/>
            <a:ext cx="2220060" cy="2958083"/>
            <a:chOff x="9465239" y="3147909"/>
            <a:chExt cx="2220060" cy="2958083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7D5B60F-5AD2-F34A-9639-FF7F2E6CEC0D}"/>
                </a:ext>
              </a:extLst>
            </p:cNvPr>
            <p:cNvSpPr txBox="1"/>
            <p:nvPr/>
          </p:nvSpPr>
          <p:spPr>
            <a:xfrm>
              <a:off x="9465239" y="3147909"/>
              <a:ext cx="1390124" cy="120032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" altLang="zh-CN" dirty="0">
                  <a:solidFill>
                    <a:schemeClr val="bg1">
                      <a:lumMod val="95000"/>
                    </a:schemeClr>
                  </a:solidFill>
                </a:rPr>
                <a:t>iload0</a:t>
              </a:r>
            </a:p>
            <a:p>
              <a:r>
                <a:rPr lang="en" altLang="zh-CN" dirty="0" err="1">
                  <a:solidFill>
                    <a:schemeClr val="bg1">
                      <a:lumMod val="95000"/>
                    </a:schemeClr>
                  </a:solidFill>
                </a:rPr>
                <a:t>iload</a:t>
              </a:r>
              <a:r>
                <a:rPr lang="en" altLang="zh-CN" dirty="0">
                  <a:solidFill>
                    <a:schemeClr val="bg1">
                      <a:lumMod val="95000"/>
                    </a:schemeClr>
                  </a:solidFill>
                </a:rPr>
                <a:t> 0</a:t>
              </a:r>
            </a:p>
            <a:p>
              <a:r>
                <a:rPr lang="en" altLang="zh-CN" dirty="0" err="1">
                  <a:solidFill>
                    <a:schemeClr val="bg1">
                      <a:lumMod val="95000"/>
                    </a:schemeClr>
                  </a:solidFill>
                </a:rPr>
                <a:t>iload</a:t>
              </a:r>
              <a:r>
                <a:rPr lang="en" altLang="zh-CN" dirty="0">
                  <a:solidFill>
                    <a:schemeClr val="bg1">
                      <a:lumMod val="95000"/>
                    </a:schemeClr>
                  </a:solidFill>
                </a:rPr>
                <a:t> 2</a:t>
              </a:r>
            </a:p>
            <a:p>
              <a:r>
                <a:rPr lang="en" altLang="zh-CN" dirty="0" err="1">
                  <a:solidFill>
                    <a:schemeClr val="bg1">
                      <a:lumMod val="95000"/>
                    </a:schemeClr>
                  </a:solidFill>
                </a:rPr>
                <a:t>if_icmpeq</a:t>
              </a:r>
              <a:endParaRPr lang="en" altLang="zh-CN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929275-E236-154D-A144-81A29525C7F8}"/>
                </a:ext>
              </a:extLst>
            </p:cNvPr>
            <p:cNvSpPr txBox="1"/>
            <p:nvPr/>
          </p:nvSpPr>
          <p:spPr>
            <a:xfrm>
              <a:off x="10295175" y="4872227"/>
              <a:ext cx="1390124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" altLang="zh-CN" dirty="0" err="1">
                  <a:solidFill>
                    <a:schemeClr val="bg1">
                      <a:lumMod val="95000"/>
                    </a:schemeClr>
                  </a:solidFill>
                </a:rPr>
                <a:t>ineg</a:t>
              </a:r>
              <a:endParaRPr lang="en" altLang="zh-CN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9BB8783-381B-484C-8EAB-559A5F0229CD}"/>
                </a:ext>
              </a:extLst>
            </p:cNvPr>
            <p:cNvSpPr txBox="1"/>
            <p:nvPr/>
          </p:nvSpPr>
          <p:spPr>
            <a:xfrm>
              <a:off x="9465239" y="5736660"/>
              <a:ext cx="1390124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" altLang="zh-CN" dirty="0" err="1">
                  <a:solidFill>
                    <a:schemeClr val="bg1">
                      <a:lumMod val="95000"/>
                    </a:schemeClr>
                  </a:solidFill>
                </a:rPr>
                <a:t>istore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" altLang="zh-CN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0189EE30-5397-E046-80B3-C098738351C5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 bwMode="auto">
            <a:xfrm>
              <a:off x="10160301" y="4348238"/>
              <a:ext cx="829936" cy="5239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67E3698-DFAD-4644-A7D2-3B0C960A65A9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 bwMode="auto">
            <a:xfrm flipH="1">
              <a:off x="10160301" y="5241559"/>
              <a:ext cx="829936" cy="4951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2E043E25-A1A0-1840-9581-0B2C2F8FEDBB}"/>
                </a:ext>
              </a:extLst>
            </p:cNvPr>
            <p:cNvCxnSpPr>
              <a:stCxn id="26" idx="2"/>
              <a:endCxn id="28" idx="0"/>
            </p:cNvCxnSpPr>
            <p:nvPr/>
          </p:nvCxnSpPr>
          <p:spPr bwMode="auto">
            <a:xfrm>
              <a:off x="10160301" y="4348238"/>
              <a:ext cx="0" cy="13884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F091095-350D-0149-A0B4-F6B34FA9D0DF}"/>
                </a:ext>
              </a:extLst>
            </p:cNvPr>
            <p:cNvSpPr txBox="1"/>
            <p:nvPr/>
          </p:nvSpPr>
          <p:spPr>
            <a:xfrm>
              <a:off x="10677051" y="444001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F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EBE98AA-EFF4-3645-9F94-EBADA5BD58C3}"/>
                </a:ext>
              </a:extLst>
            </p:cNvPr>
            <p:cNvSpPr txBox="1"/>
            <p:nvPr/>
          </p:nvSpPr>
          <p:spPr>
            <a:xfrm>
              <a:off x="9858613" y="446509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sp>
        <p:nvSpPr>
          <p:cNvPr id="43" name="右箭头 42">
            <a:extLst>
              <a:ext uri="{FF2B5EF4-FFF2-40B4-BE49-F238E27FC236}">
                <a16:creationId xmlns:a16="http://schemas.microsoft.com/office/drawing/2014/main" id="{FECC7348-B88E-DB40-8472-0FDC357C0598}"/>
              </a:ext>
            </a:extLst>
          </p:cNvPr>
          <p:cNvSpPr/>
          <p:nvPr/>
        </p:nvSpPr>
        <p:spPr bwMode="auto">
          <a:xfrm>
            <a:off x="8898115" y="4278890"/>
            <a:ext cx="403894" cy="271137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912583F-FC17-6E44-A000-E4B1019CA1FF}"/>
              </a:ext>
            </a:extLst>
          </p:cNvPr>
          <p:cNvSpPr txBox="1"/>
          <p:nvPr/>
        </p:nvSpPr>
        <p:spPr>
          <a:xfrm>
            <a:off x="1050925" y="241194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定义数量可能大于赋值次数</a:t>
            </a:r>
          </a:p>
        </p:txBody>
      </p:sp>
      <p:sp>
        <p:nvSpPr>
          <p:cNvPr id="51" name="下箭头 50">
            <a:extLst>
              <a:ext uri="{FF2B5EF4-FFF2-40B4-BE49-F238E27FC236}">
                <a16:creationId xmlns:a16="http://schemas.microsoft.com/office/drawing/2014/main" id="{4FB59D20-D648-3840-9D78-20DE69AD9860}"/>
              </a:ext>
            </a:extLst>
          </p:cNvPr>
          <p:cNvSpPr/>
          <p:nvPr/>
        </p:nvSpPr>
        <p:spPr bwMode="auto">
          <a:xfrm rot="10800000">
            <a:off x="6401639" y="1334343"/>
            <a:ext cx="164402" cy="5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8711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 animBg="1"/>
      <p:bldP spid="18" grpId="0"/>
      <p:bldP spid="20" grpId="0"/>
      <p:bldP spid="22" grpId="0"/>
      <p:bldP spid="23" grpId="0"/>
      <p:bldP spid="24" grpId="0" animBg="1"/>
      <p:bldP spid="25" grpId="0"/>
      <p:bldP spid="43" grpId="0" animBg="1"/>
      <p:bldP spid="49" grpId="0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43C192-ADC1-1345-9E55-B9A46D2275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>
            <a:extLst>
              <a:ext uri="{FF2B5EF4-FFF2-40B4-BE49-F238E27FC236}">
                <a16:creationId xmlns:a16="http://schemas.microsoft.com/office/drawing/2014/main" id="{C70EEC79-50BC-5D46-809E-FD4DF825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54000"/>
            <a:ext cx="2802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Java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Bytecode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6" name="Picture 2" descr="Java Byte Code - TAE">
            <a:extLst>
              <a:ext uri="{FF2B5EF4-FFF2-40B4-BE49-F238E27FC236}">
                <a16:creationId xmlns:a16="http://schemas.microsoft.com/office/drawing/2014/main" id="{21A26975-AF8C-D74F-B668-55586E7A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31" y="1928084"/>
            <a:ext cx="5413193" cy="27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椭圆形标注 16">
            <a:extLst>
              <a:ext uri="{FF2B5EF4-FFF2-40B4-BE49-F238E27FC236}">
                <a16:creationId xmlns:a16="http://schemas.microsoft.com/office/drawing/2014/main" id="{8526B244-6341-D04B-B4DC-9541A2F62615}"/>
              </a:ext>
            </a:extLst>
          </p:cNvPr>
          <p:cNvSpPr/>
          <p:nvPr/>
        </p:nvSpPr>
        <p:spPr bwMode="auto">
          <a:xfrm>
            <a:off x="8345395" y="2323149"/>
            <a:ext cx="3698559" cy="979714"/>
          </a:xfrm>
          <a:prstGeom prst="wedgeEllipseCallout">
            <a:avLst>
              <a:gd name="adj1" fmla="val -42663"/>
              <a:gd name="adj2" fmla="val 489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You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are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nice,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bro!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6438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Jimple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323C2C-8B58-C241-B255-D9B314AE5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82750"/>
            <a:ext cx="9982200" cy="3492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037680B-0A7F-6044-9453-CDB7BE03313A}"/>
              </a:ext>
            </a:extLst>
          </p:cNvPr>
          <p:cNvSpPr txBox="1"/>
          <p:nvPr/>
        </p:nvSpPr>
        <p:spPr>
          <a:xfrm>
            <a:off x="4114800" y="6051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5"/>
              </a:rPr>
              <a:t>sable-thesis.pdf (washington.edu)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506908"/>
      </p:ext>
    </p:extLst>
  </p:cSld>
  <p:clrMapOvr>
    <a:masterClrMapping/>
  </p:clrMapOvr>
  <p:transition spd="slow" advTm="4593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Jimple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D6F5AFF-86C6-884E-AF6A-2F8244EFE308}"/>
              </a:ext>
            </a:extLst>
          </p:cNvPr>
          <p:cNvSpPr/>
          <p:nvPr/>
        </p:nvSpPr>
        <p:spPr bwMode="auto">
          <a:xfrm>
            <a:off x="846499" y="3130167"/>
            <a:ext cx="1333138" cy="7040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Stmt</a:t>
            </a:r>
            <a:endParaRPr kumimoji="0" lang="zh-CN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74AF663-8F33-514C-8504-15350DF008F9}"/>
              </a:ext>
            </a:extLst>
          </p:cNvPr>
          <p:cNvGrpSpPr/>
          <p:nvPr/>
        </p:nvGrpSpPr>
        <p:grpSpPr>
          <a:xfrm>
            <a:off x="3448594" y="1348022"/>
            <a:ext cx="3432601" cy="4949815"/>
            <a:chOff x="2336189" y="1516183"/>
            <a:chExt cx="2925085" cy="494981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4BC1197-91E5-254E-B31C-16796037ADC0}"/>
                </a:ext>
              </a:extLst>
            </p:cNvPr>
            <p:cNvSpPr/>
            <p:nvPr/>
          </p:nvSpPr>
          <p:spPr bwMode="auto">
            <a:xfrm>
              <a:off x="2336190" y="5888738"/>
              <a:ext cx="2925081" cy="57726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Other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8D63BAC-F5E5-1245-BB24-86AB7B3FC744}"/>
                </a:ext>
              </a:extLst>
            </p:cNvPr>
            <p:cNvSpPr/>
            <p:nvPr/>
          </p:nvSpPr>
          <p:spPr bwMode="auto">
            <a:xfrm>
              <a:off x="2336192" y="1516183"/>
              <a:ext cx="2925082" cy="57726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Def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AD838D49-3DB5-4C41-ACDD-353ED13B1CBC}"/>
                </a:ext>
              </a:extLst>
            </p:cNvPr>
            <p:cNvSpPr/>
            <p:nvPr/>
          </p:nvSpPr>
          <p:spPr bwMode="auto">
            <a:xfrm>
              <a:off x="2336191" y="2410834"/>
              <a:ext cx="2925082" cy="57726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IntraProcControlFlow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EC94C09F-2CDD-D448-AE3B-5B4F42BB357D}"/>
                </a:ext>
              </a:extLst>
            </p:cNvPr>
            <p:cNvSpPr/>
            <p:nvPr/>
          </p:nvSpPr>
          <p:spPr bwMode="auto">
            <a:xfrm>
              <a:off x="2336189" y="3288620"/>
              <a:ext cx="2925082" cy="57726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InterProcControlFlow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FB403AA1-AB1B-A94F-B7F6-90CF8F8E6030}"/>
                </a:ext>
              </a:extLst>
            </p:cNvPr>
            <p:cNvSpPr/>
            <p:nvPr/>
          </p:nvSpPr>
          <p:spPr bwMode="auto">
            <a:xfrm>
              <a:off x="2336190" y="4156953"/>
              <a:ext cx="2925082" cy="57726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Throw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B36CE366-83E9-D64D-90EC-7E4161855374}"/>
                </a:ext>
              </a:extLst>
            </p:cNvPr>
            <p:cNvSpPr/>
            <p:nvPr/>
          </p:nvSpPr>
          <p:spPr bwMode="auto">
            <a:xfrm>
              <a:off x="2336190" y="5038968"/>
              <a:ext cx="2925081" cy="57726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Monitor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7F75A4A-5160-7248-BAA7-B3025CAEA2EC}"/>
              </a:ext>
            </a:extLst>
          </p:cNvPr>
          <p:cNvCxnSpPr>
            <a:stCxn id="6" idx="3"/>
            <a:endCxn id="9" idx="1"/>
          </p:cNvCxnSpPr>
          <p:nvPr/>
        </p:nvCxnSpPr>
        <p:spPr bwMode="auto">
          <a:xfrm flipV="1">
            <a:off x="2179637" y="1636652"/>
            <a:ext cx="1268961" cy="1845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267EABB3-4D59-8240-B428-6A1D5073A609}"/>
              </a:ext>
            </a:extLst>
          </p:cNvPr>
          <p:cNvCxnSpPr>
            <a:stCxn id="6" idx="3"/>
            <a:endCxn id="12" idx="1"/>
          </p:cNvCxnSpPr>
          <p:nvPr/>
        </p:nvCxnSpPr>
        <p:spPr bwMode="auto">
          <a:xfrm flipV="1">
            <a:off x="2179637" y="2531303"/>
            <a:ext cx="1268959" cy="950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816BD49-A6C5-FC44-96BB-6765774D3CE1}"/>
              </a:ext>
            </a:extLst>
          </p:cNvPr>
          <p:cNvCxnSpPr>
            <a:stCxn id="6" idx="3"/>
            <a:endCxn id="13" idx="1"/>
          </p:cNvCxnSpPr>
          <p:nvPr/>
        </p:nvCxnSpPr>
        <p:spPr bwMode="auto">
          <a:xfrm flipV="1">
            <a:off x="2179637" y="3409089"/>
            <a:ext cx="1268957" cy="73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22D5BE7-D1E5-044E-B518-B2C5A2EF5D69}"/>
              </a:ext>
            </a:extLst>
          </p:cNvPr>
          <p:cNvCxnSpPr>
            <a:stCxn id="6" idx="3"/>
            <a:endCxn id="15" idx="1"/>
          </p:cNvCxnSpPr>
          <p:nvPr/>
        </p:nvCxnSpPr>
        <p:spPr bwMode="auto">
          <a:xfrm>
            <a:off x="2179637" y="3482209"/>
            <a:ext cx="1268958" cy="795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1A8293D-A564-5541-BB51-0086DD28E2D8}"/>
              </a:ext>
            </a:extLst>
          </p:cNvPr>
          <p:cNvCxnSpPr>
            <a:stCxn id="6" idx="3"/>
            <a:endCxn id="16" idx="1"/>
          </p:cNvCxnSpPr>
          <p:nvPr/>
        </p:nvCxnSpPr>
        <p:spPr bwMode="auto">
          <a:xfrm>
            <a:off x="2179637" y="3482209"/>
            <a:ext cx="1268958" cy="16772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D6460F7-C6F2-3645-99E4-3E2B94E8B975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2179637" y="3482209"/>
            <a:ext cx="1268958" cy="2526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C2DE2EC-CC1A-004F-9C58-883C714E810D}"/>
              </a:ext>
            </a:extLst>
          </p:cNvPr>
          <p:cNvCxnSpPr>
            <a:stCxn id="9" idx="3"/>
            <a:endCxn id="19" idx="1"/>
          </p:cNvCxnSpPr>
          <p:nvPr/>
        </p:nvCxnSpPr>
        <p:spPr bwMode="auto">
          <a:xfrm flipV="1">
            <a:off x="6881195" y="362680"/>
            <a:ext cx="2003844" cy="12739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9B3FE59-64BD-3C46-B210-6E108A7CE05A}"/>
              </a:ext>
            </a:extLst>
          </p:cNvPr>
          <p:cNvCxnSpPr>
            <a:stCxn id="9" idx="3"/>
            <a:endCxn id="20" idx="1"/>
          </p:cNvCxnSpPr>
          <p:nvPr/>
        </p:nvCxnSpPr>
        <p:spPr bwMode="auto">
          <a:xfrm flipV="1">
            <a:off x="6881195" y="924866"/>
            <a:ext cx="2003844" cy="711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6EAF51C-84BF-9246-8A63-C4C692055956}"/>
              </a:ext>
            </a:extLst>
          </p:cNvPr>
          <p:cNvCxnSpPr>
            <a:stCxn id="12" idx="3"/>
            <a:endCxn id="21" idx="1"/>
          </p:cNvCxnSpPr>
          <p:nvPr/>
        </p:nvCxnSpPr>
        <p:spPr bwMode="auto">
          <a:xfrm flipV="1">
            <a:off x="6881193" y="1448494"/>
            <a:ext cx="2003846" cy="1082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6B3F114-83A2-BE4D-ABEA-6F9E57CBE6D3}"/>
              </a:ext>
            </a:extLst>
          </p:cNvPr>
          <p:cNvCxnSpPr>
            <a:stCxn id="12" idx="3"/>
            <a:endCxn id="22" idx="1"/>
          </p:cNvCxnSpPr>
          <p:nvPr/>
        </p:nvCxnSpPr>
        <p:spPr bwMode="auto">
          <a:xfrm flipV="1">
            <a:off x="6881193" y="1988691"/>
            <a:ext cx="2003846" cy="542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2AAA2B8-A697-7242-9048-1B465EFF4F47}"/>
              </a:ext>
            </a:extLst>
          </p:cNvPr>
          <p:cNvCxnSpPr>
            <a:stCxn id="12" idx="3"/>
            <a:endCxn id="23" idx="1"/>
          </p:cNvCxnSpPr>
          <p:nvPr/>
        </p:nvCxnSpPr>
        <p:spPr bwMode="auto">
          <a:xfrm>
            <a:off x="6881193" y="2531303"/>
            <a:ext cx="2003846" cy="9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81A0EF4-636E-9047-83EF-8245FE221CAD}"/>
              </a:ext>
            </a:extLst>
          </p:cNvPr>
          <p:cNvCxnSpPr>
            <a:stCxn id="13" idx="3"/>
            <a:endCxn id="24" idx="1"/>
          </p:cNvCxnSpPr>
          <p:nvPr/>
        </p:nvCxnSpPr>
        <p:spPr bwMode="auto">
          <a:xfrm flipV="1">
            <a:off x="6881191" y="3066417"/>
            <a:ext cx="2003848" cy="3426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0E7D0C01-092F-314E-A0C3-0868D6EF44FB}"/>
              </a:ext>
            </a:extLst>
          </p:cNvPr>
          <p:cNvCxnSpPr>
            <a:stCxn id="13" idx="3"/>
            <a:endCxn id="26" idx="1"/>
          </p:cNvCxnSpPr>
          <p:nvPr/>
        </p:nvCxnSpPr>
        <p:spPr bwMode="auto">
          <a:xfrm>
            <a:off x="6881191" y="3409089"/>
            <a:ext cx="2003849" cy="210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1332394-EC05-DD47-908E-BD20502FA766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6881191" y="3409089"/>
            <a:ext cx="2001072" cy="7536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F4A1C437-F0D8-2349-9CE2-04D5BE30CF21}"/>
              </a:ext>
            </a:extLst>
          </p:cNvPr>
          <p:cNvGrpSpPr/>
          <p:nvPr/>
        </p:nvGrpSpPr>
        <p:grpSpPr>
          <a:xfrm>
            <a:off x="8882263" y="145577"/>
            <a:ext cx="2203689" cy="6686297"/>
            <a:chOff x="7962275" y="85811"/>
            <a:chExt cx="2203689" cy="668629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B142B990-DDC5-D94F-A0EC-BE840CF0F2E0}"/>
                </a:ext>
              </a:extLst>
            </p:cNvPr>
            <p:cNvSpPr/>
            <p:nvPr/>
          </p:nvSpPr>
          <p:spPr bwMode="auto">
            <a:xfrm>
              <a:off x="7963664" y="5896077"/>
              <a:ext cx="2200912" cy="392539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NopStmt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4831457D-225B-1E4B-827E-4D8AA1C9E1D8}"/>
                </a:ext>
              </a:extLst>
            </p:cNvPr>
            <p:cNvSpPr/>
            <p:nvPr/>
          </p:nvSpPr>
          <p:spPr bwMode="auto">
            <a:xfrm>
              <a:off x="7963665" y="6379569"/>
              <a:ext cx="2200911" cy="392539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RetStmt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D39010BB-D194-4241-8958-018539CA951A}"/>
                </a:ext>
              </a:extLst>
            </p:cNvPr>
            <p:cNvSpPr/>
            <p:nvPr/>
          </p:nvSpPr>
          <p:spPr bwMode="auto">
            <a:xfrm>
              <a:off x="7965051" y="85811"/>
              <a:ext cx="2200912" cy="434205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AssignStmt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D8F7D2A2-EC47-6E4E-82B5-85115CADE757}"/>
                </a:ext>
              </a:extLst>
            </p:cNvPr>
            <p:cNvSpPr/>
            <p:nvPr/>
          </p:nvSpPr>
          <p:spPr bwMode="auto">
            <a:xfrm>
              <a:off x="7965051" y="668830"/>
              <a:ext cx="2200912" cy="392539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IdentityStmt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AE345B4B-465E-434C-B244-256817AE3262}"/>
                </a:ext>
              </a:extLst>
            </p:cNvPr>
            <p:cNvSpPr/>
            <p:nvPr/>
          </p:nvSpPr>
          <p:spPr bwMode="auto">
            <a:xfrm>
              <a:off x="7965051" y="1192458"/>
              <a:ext cx="2200912" cy="392539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IfStmt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34D96E7F-43F2-3A4E-A836-99A7B82E7BC4}"/>
                </a:ext>
              </a:extLst>
            </p:cNvPr>
            <p:cNvSpPr/>
            <p:nvPr/>
          </p:nvSpPr>
          <p:spPr bwMode="auto">
            <a:xfrm>
              <a:off x="7965051" y="1720927"/>
              <a:ext cx="2200912" cy="415996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GotoStmt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10C1F11D-3A69-874B-A82D-0C7FBD847A00}"/>
                </a:ext>
              </a:extLst>
            </p:cNvPr>
            <p:cNvSpPr/>
            <p:nvPr/>
          </p:nvSpPr>
          <p:spPr bwMode="auto">
            <a:xfrm>
              <a:off x="7965051" y="2272853"/>
              <a:ext cx="2200912" cy="415996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SwitchStmt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44F7BCB9-0157-1A4B-90C7-4144C0CA4C7F}"/>
                </a:ext>
              </a:extLst>
            </p:cNvPr>
            <p:cNvSpPr/>
            <p:nvPr/>
          </p:nvSpPr>
          <p:spPr bwMode="auto">
            <a:xfrm>
              <a:off x="7965051" y="2798653"/>
              <a:ext cx="2200912" cy="415996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InvokeStmt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0D4D62C7-94F9-8D4A-88DC-491DB8D35C56}"/>
                </a:ext>
              </a:extLst>
            </p:cNvPr>
            <p:cNvSpPr/>
            <p:nvPr/>
          </p:nvSpPr>
          <p:spPr bwMode="auto">
            <a:xfrm>
              <a:off x="7962275" y="3906674"/>
              <a:ext cx="2200912" cy="392539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ReturnStmt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53643470-B77A-FC4D-BC9F-6C826CD5ADE7}"/>
                </a:ext>
              </a:extLst>
            </p:cNvPr>
            <p:cNvSpPr/>
            <p:nvPr/>
          </p:nvSpPr>
          <p:spPr bwMode="auto">
            <a:xfrm>
              <a:off x="7965052" y="3363642"/>
              <a:ext cx="2200912" cy="392539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ReturnVoidStmt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7739FD5F-ADAD-4749-B6C7-6BE7392AA20A}"/>
                </a:ext>
              </a:extLst>
            </p:cNvPr>
            <p:cNvSpPr/>
            <p:nvPr/>
          </p:nvSpPr>
          <p:spPr bwMode="auto">
            <a:xfrm>
              <a:off x="7963664" y="4909157"/>
              <a:ext cx="2200912" cy="392539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EnterMonitorStmt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A9DFEAFA-2A58-FE45-85BB-99E772C8A454}"/>
                </a:ext>
              </a:extLst>
            </p:cNvPr>
            <p:cNvSpPr/>
            <p:nvPr/>
          </p:nvSpPr>
          <p:spPr bwMode="auto">
            <a:xfrm>
              <a:off x="7963664" y="5399522"/>
              <a:ext cx="2200912" cy="392539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ExitMonitorStmt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0FF41F48-2A43-CD4B-8043-194E8BF55C5C}"/>
                </a:ext>
              </a:extLst>
            </p:cNvPr>
            <p:cNvSpPr/>
            <p:nvPr/>
          </p:nvSpPr>
          <p:spPr bwMode="auto">
            <a:xfrm>
              <a:off x="7963665" y="4411670"/>
              <a:ext cx="2200911" cy="392539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ThrowStmt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0CC6E79A-9B61-794E-B78E-7FF074431EC0}"/>
              </a:ext>
            </a:extLst>
          </p:cNvPr>
          <p:cNvCxnSpPr>
            <a:stCxn id="15" idx="3"/>
            <a:endCxn id="58" idx="1"/>
          </p:cNvCxnSpPr>
          <p:nvPr/>
        </p:nvCxnSpPr>
        <p:spPr bwMode="auto">
          <a:xfrm>
            <a:off x="6881192" y="4277422"/>
            <a:ext cx="2002461" cy="390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B2DC1B9-E62B-CF4F-A4F9-9A91189ACF7A}"/>
              </a:ext>
            </a:extLst>
          </p:cNvPr>
          <p:cNvCxnSpPr>
            <a:stCxn id="16" idx="3"/>
            <a:endCxn id="28" idx="1"/>
          </p:cNvCxnSpPr>
          <p:nvPr/>
        </p:nvCxnSpPr>
        <p:spPr bwMode="auto">
          <a:xfrm>
            <a:off x="6881191" y="5159437"/>
            <a:ext cx="2002461" cy="5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6471E1A-8551-9A41-8430-E3CFFB1F2A82}"/>
              </a:ext>
            </a:extLst>
          </p:cNvPr>
          <p:cNvCxnSpPr>
            <a:stCxn id="16" idx="3"/>
            <a:endCxn id="29" idx="1"/>
          </p:cNvCxnSpPr>
          <p:nvPr/>
        </p:nvCxnSpPr>
        <p:spPr bwMode="auto">
          <a:xfrm>
            <a:off x="6881191" y="5159437"/>
            <a:ext cx="2002461" cy="496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0CE703C4-27CD-AD40-AEAC-755B9DB30A7B}"/>
              </a:ext>
            </a:extLst>
          </p:cNvPr>
          <p:cNvCxnSpPr>
            <a:stCxn id="8" idx="3"/>
            <a:endCxn id="17" idx="1"/>
          </p:cNvCxnSpPr>
          <p:nvPr/>
        </p:nvCxnSpPr>
        <p:spPr bwMode="auto">
          <a:xfrm>
            <a:off x="6881191" y="6009207"/>
            <a:ext cx="2002461" cy="142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09664A2B-7A5C-1747-AF9C-8D404C34D6A4}"/>
              </a:ext>
            </a:extLst>
          </p:cNvPr>
          <p:cNvCxnSpPr>
            <a:stCxn id="8" idx="3"/>
            <a:endCxn id="18" idx="1"/>
          </p:cNvCxnSpPr>
          <p:nvPr/>
        </p:nvCxnSpPr>
        <p:spPr bwMode="auto">
          <a:xfrm>
            <a:off x="6881191" y="6009207"/>
            <a:ext cx="2002462" cy="626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3233325"/>
      </p:ext>
    </p:extLst>
  </p:cSld>
  <p:clrMapOvr>
    <a:masterClrMapping/>
  </p:clrMapOvr>
  <p:transition spd="slow" advTm="4593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489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Jimple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语句形式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8A701A-9D84-C645-888B-B6B823CDB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91" y="484981"/>
            <a:ext cx="3966818" cy="14027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92585E-4829-DD45-BCE0-503673872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4" y="2037110"/>
            <a:ext cx="3981638" cy="120754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EB79D4B-2E20-7D45-9ACB-3DE352964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60" y="3504390"/>
            <a:ext cx="4263871" cy="25433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1528D24-49D6-CF47-9AA8-90084FE19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98" y="3504390"/>
            <a:ext cx="3785118" cy="25433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8EE484C-2901-BD4E-839D-331351A082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3" y="4093159"/>
            <a:ext cx="4947609" cy="271042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E63DBB7-C71F-344C-8055-DBDB4D904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38" y="4089477"/>
            <a:ext cx="4069518" cy="51419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9200330-F0DC-C341-85C8-5941606304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45" y="4001150"/>
            <a:ext cx="3208255" cy="54738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D43544EF-91DD-B943-9B2D-C3766E611D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74" y="5215330"/>
            <a:ext cx="2896923" cy="25649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6A011B4-3590-C542-BE46-BE206DF757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74" y="5793179"/>
            <a:ext cx="2177272" cy="290303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9AD8902-7022-AD49-B7EB-7C566C4352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9" y="2150675"/>
            <a:ext cx="5158007" cy="90926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5ABC2F2A-C7B8-8347-8843-85EBD35631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4" y="3546907"/>
            <a:ext cx="2610035" cy="2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2800"/>
      </p:ext>
    </p:extLst>
  </p:cSld>
  <p:clrMapOvr>
    <a:masterClrMapping/>
  </p:clrMapOvr>
  <p:transition spd="slow" advTm="4593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Jimple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表达式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D6F5AFF-86C6-884E-AF6A-2F8244EFE308}"/>
              </a:ext>
            </a:extLst>
          </p:cNvPr>
          <p:cNvSpPr/>
          <p:nvPr/>
        </p:nvSpPr>
        <p:spPr bwMode="auto">
          <a:xfrm>
            <a:off x="340150" y="3184337"/>
            <a:ext cx="1487556" cy="7040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Value</a:t>
            </a:r>
            <a:endParaRPr kumimoji="0" lang="zh-CN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D838D49-3DB5-4C41-ACDD-353ED13B1CBC}"/>
              </a:ext>
            </a:extLst>
          </p:cNvPr>
          <p:cNvSpPr/>
          <p:nvPr/>
        </p:nvSpPr>
        <p:spPr bwMode="auto">
          <a:xfrm>
            <a:off x="9950459" y="727443"/>
            <a:ext cx="2030340" cy="5772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LValue</a:t>
            </a:r>
            <a:endParaRPr kumimoji="0" lang="zh-CN" altLang="en-US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C7CD917-CAED-194A-839F-3BDCF3D64F50}"/>
              </a:ext>
            </a:extLst>
          </p:cNvPr>
          <p:cNvGrpSpPr/>
          <p:nvPr/>
        </p:nvGrpSpPr>
        <p:grpSpPr>
          <a:xfrm>
            <a:off x="2569960" y="2364908"/>
            <a:ext cx="2932437" cy="2328434"/>
            <a:chOff x="3797868" y="2388061"/>
            <a:chExt cx="2932437" cy="2328434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8D63BAC-F5E5-1245-BB24-86AB7B3FC744}"/>
                </a:ext>
              </a:extLst>
            </p:cNvPr>
            <p:cNvSpPr/>
            <p:nvPr/>
          </p:nvSpPr>
          <p:spPr bwMode="auto">
            <a:xfrm>
              <a:off x="3797868" y="2388061"/>
              <a:ext cx="2925082" cy="5772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Ref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EC94C09F-2CDD-D448-AE3B-5B4F42BB357D}"/>
                </a:ext>
              </a:extLst>
            </p:cNvPr>
            <p:cNvSpPr/>
            <p:nvPr/>
          </p:nvSpPr>
          <p:spPr bwMode="auto">
            <a:xfrm>
              <a:off x="3805222" y="3270902"/>
              <a:ext cx="2925082" cy="5772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Immediate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FB403AA1-AB1B-A94F-B7F6-90CF8F8E6030}"/>
                </a:ext>
              </a:extLst>
            </p:cNvPr>
            <p:cNvSpPr/>
            <p:nvPr/>
          </p:nvSpPr>
          <p:spPr bwMode="auto">
            <a:xfrm>
              <a:off x="3805223" y="4139235"/>
              <a:ext cx="2925082" cy="5772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Expr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7F75A4A-5160-7248-BAA7-B3025CAEA2E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1827706" y="2653538"/>
            <a:ext cx="742254" cy="8828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816BD49-A6C5-FC44-96BB-6765774D3CE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 bwMode="auto">
          <a:xfrm>
            <a:off x="1827706" y="3536379"/>
            <a:ext cx="749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22D5BE7-D1E5-044E-B518-B2C5A2EF5D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 bwMode="auto">
          <a:xfrm>
            <a:off x="1827706" y="3536379"/>
            <a:ext cx="749609" cy="868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C2DE2EC-CC1A-004F-9C58-883C714E810D}"/>
              </a:ext>
            </a:extLst>
          </p:cNvPr>
          <p:cNvCxnSpPr>
            <a:stCxn id="9" idx="3"/>
            <a:endCxn id="19" idx="1"/>
          </p:cNvCxnSpPr>
          <p:nvPr/>
        </p:nvCxnSpPr>
        <p:spPr bwMode="auto">
          <a:xfrm flipV="1">
            <a:off x="5495042" y="294350"/>
            <a:ext cx="964698" cy="2359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9B3FE59-64BD-3C46-B210-6E108A7CE05A}"/>
              </a:ext>
            </a:extLst>
          </p:cNvPr>
          <p:cNvCxnSpPr>
            <a:stCxn id="9" idx="3"/>
            <a:endCxn id="20" idx="1"/>
          </p:cNvCxnSpPr>
          <p:nvPr/>
        </p:nvCxnSpPr>
        <p:spPr bwMode="auto">
          <a:xfrm flipV="1">
            <a:off x="5495042" y="727443"/>
            <a:ext cx="962970" cy="1926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6B3F114-83A2-BE4D-ABEA-6F9E57CBE6D3}"/>
              </a:ext>
            </a:extLst>
          </p:cNvPr>
          <p:cNvCxnSpPr>
            <a:stCxn id="13" idx="3"/>
            <a:endCxn id="22" idx="1"/>
          </p:cNvCxnSpPr>
          <p:nvPr/>
        </p:nvCxnSpPr>
        <p:spPr bwMode="auto">
          <a:xfrm flipV="1">
            <a:off x="5502396" y="1667960"/>
            <a:ext cx="947948" cy="186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2AAA2B8-A697-7242-9048-1B465EFF4F47}"/>
              </a:ext>
            </a:extLst>
          </p:cNvPr>
          <p:cNvCxnSpPr>
            <a:stCxn id="13" idx="3"/>
            <a:endCxn id="23" idx="1"/>
          </p:cNvCxnSpPr>
          <p:nvPr/>
        </p:nvCxnSpPr>
        <p:spPr bwMode="auto">
          <a:xfrm flipV="1">
            <a:off x="5502396" y="2197570"/>
            <a:ext cx="953456" cy="1338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81A0EF4-636E-9047-83EF-8245FE221CAD}"/>
              </a:ext>
            </a:extLst>
          </p:cNvPr>
          <p:cNvCxnSpPr>
            <a:stCxn id="15" idx="3"/>
            <a:endCxn id="24" idx="1"/>
          </p:cNvCxnSpPr>
          <p:nvPr/>
        </p:nvCxnSpPr>
        <p:spPr bwMode="auto">
          <a:xfrm flipV="1">
            <a:off x="5502397" y="2672029"/>
            <a:ext cx="943725" cy="1732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0E7D0C01-092F-314E-A0C3-0868D6EF44FB}"/>
              </a:ext>
            </a:extLst>
          </p:cNvPr>
          <p:cNvCxnSpPr>
            <a:stCxn id="15" idx="3"/>
            <a:endCxn id="26" idx="1"/>
          </p:cNvCxnSpPr>
          <p:nvPr/>
        </p:nvCxnSpPr>
        <p:spPr bwMode="auto">
          <a:xfrm flipV="1">
            <a:off x="5502397" y="3173544"/>
            <a:ext cx="957343" cy="1231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1332394-EC05-DD47-908E-BD20502FA766}"/>
              </a:ext>
            </a:extLst>
          </p:cNvPr>
          <p:cNvCxnSpPr>
            <a:stCxn id="15" idx="3"/>
            <a:endCxn id="25" idx="1"/>
          </p:cNvCxnSpPr>
          <p:nvPr/>
        </p:nvCxnSpPr>
        <p:spPr bwMode="auto">
          <a:xfrm flipV="1">
            <a:off x="5502397" y="3658128"/>
            <a:ext cx="951079" cy="746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0CC6E79A-9B61-794E-B78E-7FF074431EC0}"/>
              </a:ext>
            </a:extLst>
          </p:cNvPr>
          <p:cNvCxnSpPr>
            <a:stCxn id="15" idx="3"/>
            <a:endCxn id="58" idx="1"/>
          </p:cNvCxnSpPr>
          <p:nvPr/>
        </p:nvCxnSpPr>
        <p:spPr bwMode="auto">
          <a:xfrm flipV="1">
            <a:off x="5502397" y="4143344"/>
            <a:ext cx="940594" cy="261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B2DC1B9-E62B-CF4F-A4F9-9A91189ACF7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 bwMode="auto">
          <a:xfrm>
            <a:off x="5502397" y="4404712"/>
            <a:ext cx="943725" cy="237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6471E1A-8551-9A41-8430-E3CFFB1F2A8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 bwMode="auto">
          <a:xfrm>
            <a:off x="5502397" y="4404712"/>
            <a:ext cx="951079" cy="737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0CE703C4-27CD-AD40-AEAC-755B9DB30A7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auto">
          <a:xfrm>
            <a:off x="5502397" y="4404712"/>
            <a:ext cx="955617" cy="1236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09664A2B-7A5C-1747-AF9C-8D404C34D6A4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auto">
          <a:xfrm>
            <a:off x="5502397" y="4404712"/>
            <a:ext cx="940594" cy="1706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4B3EE9-2E89-3648-AAFD-727196FB5F1A}"/>
              </a:ext>
            </a:extLst>
          </p:cNvPr>
          <p:cNvCxnSpPr>
            <a:stCxn id="9" idx="3"/>
            <a:endCxn id="21" idx="1"/>
          </p:cNvCxnSpPr>
          <p:nvPr/>
        </p:nvCxnSpPr>
        <p:spPr bwMode="auto">
          <a:xfrm flipV="1">
            <a:off x="5495042" y="1172695"/>
            <a:ext cx="958434" cy="14808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8B89A25-7238-F24E-9E4B-9E7B1D637D92}"/>
              </a:ext>
            </a:extLst>
          </p:cNvPr>
          <p:cNvGrpSpPr/>
          <p:nvPr/>
        </p:nvGrpSpPr>
        <p:grpSpPr>
          <a:xfrm>
            <a:off x="6442991" y="110033"/>
            <a:ext cx="2757427" cy="6637933"/>
            <a:chOff x="6935209" y="89705"/>
            <a:chExt cx="2757427" cy="6637933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B142B990-DDC5-D94F-A0EC-BE840CF0F2E0}"/>
                </a:ext>
              </a:extLst>
            </p:cNvPr>
            <p:cNvSpPr/>
            <p:nvPr/>
          </p:nvSpPr>
          <p:spPr bwMode="auto">
            <a:xfrm>
              <a:off x="6950232" y="5453804"/>
              <a:ext cx="2740678" cy="333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dirty="0" err="1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rPr>
                <a:t>InvokeExpr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4831457D-225B-1E4B-827E-4D8AA1C9E1D8}"/>
                </a:ext>
              </a:extLst>
            </p:cNvPr>
            <p:cNvSpPr/>
            <p:nvPr/>
          </p:nvSpPr>
          <p:spPr bwMode="auto">
            <a:xfrm>
              <a:off x="6935209" y="5924091"/>
              <a:ext cx="2740677" cy="333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NewExpr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D39010BB-D194-4241-8958-018539CA951A}"/>
                </a:ext>
              </a:extLst>
            </p:cNvPr>
            <p:cNvSpPr/>
            <p:nvPr/>
          </p:nvSpPr>
          <p:spPr bwMode="auto">
            <a:xfrm>
              <a:off x="6951958" y="89705"/>
              <a:ext cx="2740678" cy="36863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FieldRef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D8F7D2A2-EC47-6E4E-82B5-85115CADE757}"/>
                </a:ext>
              </a:extLst>
            </p:cNvPr>
            <p:cNvSpPr/>
            <p:nvPr/>
          </p:nvSpPr>
          <p:spPr bwMode="auto">
            <a:xfrm>
              <a:off x="6950230" y="540485"/>
              <a:ext cx="2740678" cy="333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StaticFieldRef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AE345B4B-465E-434C-B244-256817AE3262}"/>
                </a:ext>
              </a:extLst>
            </p:cNvPr>
            <p:cNvSpPr/>
            <p:nvPr/>
          </p:nvSpPr>
          <p:spPr bwMode="auto">
            <a:xfrm>
              <a:off x="6945694" y="985737"/>
              <a:ext cx="2740678" cy="333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JArrayRef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34D96E7F-43F2-3A4E-A836-99A7B82E7BC4}"/>
                </a:ext>
              </a:extLst>
            </p:cNvPr>
            <p:cNvSpPr/>
            <p:nvPr/>
          </p:nvSpPr>
          <p:spPr bwMode="auto">
            <a:xfrm>
              <a:off x="6942562" y="1471044"/>
              <a:ext cx="2740678" cy="3531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Local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10C1F11D-3A69-874B-A82D-0C7FBD847A00}"/>
                </a:ext>
              </a:extLst>
            </p:cNvPr>
            <p:cNvSpPr/>
            <p:nvPr/>
          </p:nvSpPr>
          <p:spPr bwMode="auto">
            <a:xfrm>
              <a:off x="6948070" y="2000654"/>
              <a:ext cx="2740678" cy="3531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Constant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44F7BCB9-0157-1A4B-90C7-4144C0CA4C7F}"/>
                </a:ext>
              </a:extLst>
            </p:cNvPr>
            <p:cNvSpPr/>
            <p:nvPr/>
          </p:nvSpPr>
          <p:spPr bwMode="auto">
            <a:xfrm>
              <a:off x="6938340" y="2475113"/>
              <a:ext cx="2740678" cy="3531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InstanceOfExpr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0D4D62C7-94F9-8D4A-88DC-491DB8D35C56}"/>
                </a:ext>
              </a:extLst>
            </p:cNvPr>
            <p:cNvSpPr/>
            <p:nvPr/>
          </p:nvSpPr>
          <p:spPr bwMode="auto">
            <a:xfrm>
              <a:off x="6945694" y="3471170"/>
              <a:ext cx="2740678" cy="333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UnaryExpr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53643470-B77A-FC4D-BC9F-6C826CD5ADE7}"/>
                </a:ext>
              </a:extLst>
            </p:cNvPr>
            <p:cNvSpPr/>
            <p:nvPr/>
          </p:nvSpPr>
          <p:spPr bwMode="auto">
            <a:xfrm>
              <a:off x="6951958" y="2986586"/>
              <a:ext cx="2740678" cy="333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BinopExpr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7739FD5F-ADAD-4749-B6C7-6BE7392AA20A}"/>
                </a:ext>
              </a:extLst>
            </p:cNvPr>
            <p:cNvSpPr/>
            <p:nvPr/>
          </p:nvSpPr>
          <p:spPr bwMode="auto">
            <a:xfrm>
              <a:off x="6938340" y="4455713"/>
              <a:ext cx="2740678" cy="333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NewArrayExpr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A9DFEAFA-2A58-FE45-85BB-99E772C8A454}"/>
                </a:ext>
              </a:extLst>
            </p:cNvPr>
            <p:cNvSpPr/>
            <p:nvPr/>
          </p:nvSpPr>
          <p:spPr bwMode="auto">
            <a:xfrm>
              <a:off x="6945694" y="4955040"/>
              <a:ext cx="2740678" cy="333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NewMultiArrayExpr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0FF41F48-2A43-CD4B-8043-194E8BF55C5C}"/>
                </a:ext>
              </a:extLst>
            </p:cNvPr>
            <p:cNvSpPr/>
            <p:nvPr/>
          </p:nvSpPr>
          <p:spPr bwMode="auto">
            <a:xfrm>
              <a:off x="6935209" y="3956386"/>
              <a:ext cx="2740677" cy="333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CastExpr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00C471CC-B9AE-6D4F-8291-046988DEE132}"/>
                </a:ext>
              </a:extLst>
            </p:cNvPr>
            <p:cNvSpPr/>
            <p:nvPr/>
          </p:nvSpPr>
          <p:spPr bwMode="auto">
            <a:xfrm>
              <a:off x="6950231" y="6394378"/>
              <a:ext cx="2740677" cy="333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PhiExpr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B351CEDE-9BFE-4940-877E-8F33366C58BD}"/>
              </a:ext>
            </a:extLst>
          </p:cNvPr>
          <p:cNvCxnSpPr>
            <a:stCxn id="15" idx="3"/>
            <a:endCxn id="100" idx="1"/>
          </p:cNvCxnSpPr>
          <p:nvPr/>
        </p:nvCxnSpPr>
        <p:spPr bwMode="auto">
          <a:xfrm>
            <a:off x="5502397" y="4404712"/>
            <a:ext cx="955616" cy="2176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圆角矩形 139">
            <a:extLst>
              <a:ext uri="{FF2B5EF4-FFF2-40B4-BE49-F238E27FC236}">
                <a16:creationId xmlns:a16="http://schemas.microsoft.com/office/drawing/2014/main" id="{0D48279F-8F6C-5B43-85E6-9C5B34AC6384}"/>
              </a:ext>
            </a:extLst>
          </p:cNvPr>
          <p:cNvSpPr/>
          <p:nvPr/>
        </p:nvSpPr>
        <p:spPr bwMode="auto">
          <a:xfrm>
            <a:off x="9966339" y="3140370"/>
            <a:ext cx="2030340" cy="5772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RValue</a:t>
            </a:r>
            <a:endParaRPr kumimoji="0" lang="zh-CN" altLang="en-US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1" name="右大括号 140">
            <a:extLst>
              <a:ext uri="{FF2B5EF4-FFF2-40B4-BE49-F238E27FC236}">
                <a16:creationId xmlns:a16="http://schemas.microsoft.com/office/drawing/2014/main" id="{60414DF0-66B9-CC44-913B-D03F816BEF31}"/>
              </a:ext>
            </a:extLst>
          </p:cNvPr>
          <p:cNvSpPr/>
          <p:nvPr/>
        </p:nvSpPr>
        <p:spPr bwMode="auto">
          <a:xfrm>
            <a:off x="9450006" y="140877"/>
            <a:ext cx="412451" cy="155019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2" name="右大括号 141">
            <a:extLst>
              <a:ext uri="{FF2B5EF4-FFF2-40B4-BE49-F238E27FC236}">
                <a16:creationId xmlns:a16="http://schemas.microsoft.com/office/drawing/2014/main" id="{C4E7A2E9-A05A-0344-BDE3-EE285C3D7E80}"/>
              </a:ext>
            </a:extLst>
          </p:cNvPr>
          <p:cNvSpPr/>
          <p:nvPr/>
        </p:nvSpPr>
        <p:spPr bwMode="auto">
          <a:xfrm>
            <a:off x="9252113" y="140877"/>
            <a:ext cx="412451" cy="660708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236582"/>
      </p:ext>
    </p:extLst>
  </p:cSld>
  <p:clrMapOvr>
    <a:masterClrMapping/>
  </p:clrMapOvr>
  <p:transition spd="slow" advTm="4593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Jimple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类型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D6F5AFF-86C6-884E-AF6A-2F8244EFE308}"/>
              </a:ext>
            </a:extLst>
          </p:cNvPr>
          <p:cNvSpPr/>
          <p:nvPr/>
        </p:nvSpPr>
        <p:spPr bwMode="auto">
          <a:xfrm>
            <a:off x="3004973" y="3066771"/>
            <a:ext cx="1487556" cy="7040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Type</a:t>
            </a:r>
            <a:endParaRPr kumimoji="0" lang="zh-CN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7F75A4A-5160-7248-BAA7-B3025CAEA2E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4492529" y="1894283"/>
            <a:ext cx="779766" cy="1524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816BD49-A6C5-FC44-96BB-6765774D3CE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 bwMode="auto">
          <a:xfrm flipV="1">
            <a:off x="4492529" y="2777124"/>
            <a:ext cx="787120" cy="641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22D5BE7-D1E5-044E-B518-B2C5A2EF5D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 bwMode="auto">
          <a:xfrm>
            <a:off x="4492529" y="3418813"/>
            <a:ext cx="787121" cy="226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56DD0F6E-D46E-A64B-8BDB-3C902C99DDB2}"/>
              </a:ext>
            </a:extLst>
          </p:cNvPr>
          <p:cNvGrpSpPr/>
          <p:nvPr/>
        </p:nvGrpSpPr>
        <p:grpSpPr>
          <a:xfrm>
            <a:off x="5272295" y="1605653"/>
            <a:ext cx="2932437" cy="3912771"/>
            <a:chOff x="2569960" y="2364908"/>
            <a:chExt cx="2932437" cy="3912771"/>
          </a:xfrm>
          <a:solidFill>
            <a:srgbClr val="00B0F0"/>
          </a:solidFill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8D63BAC-F5E5-1245-BB24-86AB7B3FC744}"/>
                </a:ext>
              </a:extLst>
            </p:cNvPr>
            <p:cNvSpPr/>
            <p:nvPr/>
          </p:nvSpPr>
          <p:spPr bwMode="auto">
            <a:xfrm>
              <a:off x="2569960" y="2364908"/>
              <a:ext cx="2925082" cy="57726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Arial" pitchFamily="34" charset="0"/>
                  <a:ea typeface="微软雅黑" pitchFamily="34" charset="-122"/>
                </a:rPr>
                <a:t>VoidType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EC94C09F-2CDD-D448-AE3B-5B4F42BB357D}"/>
                </a:ext>
              </a:extLst>
            </p:cNvPr>
            <p:cNvSpPr/>
            <p:nvPr/>
          </p:nvSpPr>
          <p:spPr bwMode="auto">
            <a:xfrm>
              <a:off x="2577314" y="3247749"/>
              <a:ext cx="2925082" cy="57726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Arial" pitchFamily="34" charset="0"/>
                  <a:ea typeface="微软雅黑" pitchFamily="34" charset="-122"/>
                </a:rPr>
                <a:t>ReferenceType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FB403AA1-AB1B-A94F-B7F6-90CF8F8E6030}"/>
                </a:ext>
              </a:extLst>
            </p:cNvPr>
            <p:cNvSpPr/>
            <p:nvPr/>
          </p:nvSpPr>
          <p:spPr bwMode="auto">
            <a:xfrm>
              <a:off x="2577315" y="4116082"/>
              <a:ext cx="2925082" cy="57726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Arial" pitchFamily="34" charset="0"/>
                  <a:ea typeface="微软雅黑" pitchFamily="34" charset="-122"/>
                </a:rPr>
                <a:t>PrimitiveType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13D4D30B-787D-5546-9A90-97EE085B78C1}"/>
                </a:ext>
              </a:extLst>
            </p:cNvPr>
            <p:cNvSpPr/>
            <p:nvPr/>
          </p:nvSpPr>
          <p:spPr bwMode="auto">
            <a:xfrm>
              <a:off x="2577314" y="4904039"/>
              <a:ext cx="2925082" cy="57726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Arial" pitchFamily="34" charset="0"/>
                  <a:ea typeface="微软雅黑" pitchFamily="34" charset="-122"/>
                </a:rPr>
                <a:t>BottomType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07642E61-62D3-EE4A-B249-5825A4C83FB8}"/>
                </a:ext>
              </a:extLst>
            </p:cNvPr>
            <p:cNvSpPr/>
            <p:nvPr/>
          </p:nvSpPr>
          <p:spPr bwMode="auto">
            <a:xfrm>
              <a:off x="2577314" y="5700419"/>
              <a:ext cx="2925082" cy="57726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Arial" pitchFamily="34" charset="0"/>
                  <a:ea typeface="微软雅黑" pitchFamily="34" charset="-122"/>
                </a:rPr>
                <a:t>UnknownType</a:t>
              </a:r>
              <a:endParaRPr kumimoji="0" lang="zh-CN" altLang="en-US" sz="250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170C453-B9F6-314E-92F4-6AF4B1AF6819}"/>
              </a:ext>
            </a:extLst>
          </p:cNvPr>
          <p:cNvCxnSpPr>
            <a:cxnSpLocks/>
            <a:stCxn id="6" idx="3"/>
            <a:endCxn id="45" idx="1"/>
          </p:cNvCxnSpPr>
          <p:nvPr/>
        </p:nvCxnSpPr>
        <p:spPr bwMode="auto">
          <a:xfrm>
            <a:off x="4492529" y="3418813"/>
            <a:ext cx="787120" cy="1014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07536C4-BD9A-A245-A056-905DADE44ACA}"/>
              </a:ext>
            </a:extLst>
          </p:cNvPr>
          <p:cNvCxnSpPr>
            <a:stCxn id="6" idx="3"/>
            <a:endCxn id="46" idx="1"/>
          </p:cNvCxnSpPr>
          <p:nvPr/>
        </p:nvCxnSpPr>
        <p:spPr bwMode="auto">
          <a:xfrm>
            <a:off x="4492529" y="3418813"/>
            <a:ext cx="787120" cy="1810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9843029"/>
      </p:ext>
    </p:extLst>
  </p:cSld>
  <p:clrMapOvr>
    <a:masterClrMapping/>
  </p:clrMapOvr>
  <p:transition spd="slow" advTm="4593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5.2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4976</TotalTime>
  <Pages>0</Pages>
  <Words>327</Words>
  <Characters>0</Characters>
  <Application>Microsoft Macintosh PowerPoint</Application>
  <DocSecurity>0</DocSecurity>
  <PresentationFormat>宽屏</PresentationFormat>
  <Lines>0</Lines>
  <Paragraphs>153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微软雅黑</vt:lpstr>
      <vt:lpstr>幼圆</vt:lpstr>
      <vt:lpstr>Söhne</vt:lpstr>
      <vt:lpstr>Arial</vt:lpstr>
      <vt:lpstr>Cambria Math</vt:lpstr>
      <vt:lpstr>Impact</vt:lpstr>
      <vt:lpstr>Menlo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>锐旗设计；https://9ppt.taobao.com</dc:description>
  <cp:lastModifiedBy>shenjunjiekoda@foxmail.com</cp:lastModifiedBy>
  <cp:revision>563</cp:revision>
  <dcterms:created xsi:type="dcterms:W3CDTF">2015-07-10T05:07:58Z</dcterms:created>
  <dcterms:modified xsi:type="dcterms:W3CDTF">2024-04-13T07:12:50Z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