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9f601b7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9f601b7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7938598f9_0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7938598f9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7938598f9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7938598f9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7938598f9_0_2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7938598f9_0_2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7938598f9_0_2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7938598f9_0_2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781416dc6_0_3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781416dc6_0_3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781416dc6_0_3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781416dc6_0_3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781416dc6_0_3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781416dc6_0_3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781416dc6_0_3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781416dc6_0_3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781416dc6_0_5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781416dc6_0_5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781416dc6_0_7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781416dc6_0_7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9f601b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9f601b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1781416dc6_0_7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1781416dc6_0_7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1781416dc6_0_5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1781416dc6_0_5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781416dc6_0_5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781416dc6_0_5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781416dc6_0_5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781416dc6_0_5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1781416dc6_0_5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1781416dc6_0_5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1781416dc6_0_7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1781416dc6_0_7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179f601b7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179f601b7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179f601b72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179f601b7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178a005570_0_17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178a005570_0_17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4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78a005570_0_17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178a005570_0_17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8a005570_0_15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8a005570_0_15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178a005570_0_20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178a005570_0_2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0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178a005570_0_20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178a005570_0_20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g178a005570_0_20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3" name="Google Shape;3353;g178a005570_0_20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4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g178a005570_0_18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6" name="Google Shape;3596;g178a005570_0_18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178a005570_0_2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178a005570_0_2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4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178a005570_0_18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178a005570_0_18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4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Google Shape;4415;g178a005570_0_18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6" name="Google Shape;4416;g178a005570_0_18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7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g178a005570_0_19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9" name="Google Shape;4699;g178a005570_0_19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9" name="Shape 4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0" name="Google Shape;4980;g1793859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1" name="Google Shape;4981;g1793859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2" name="Shape 5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" name="Google Shape;5263;g17938598f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4" name="Google Shape;5264;g17938598f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8a005570_0_16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8a005570_0_16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1" name="Shape 5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2" name="Google Shape;5502;g17938598f9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3" name="Google Shape;5503;g17938598f9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1" name="Shape 5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2" name="Google Shape;5762;g17938598f9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3" name="Google Shape;5763;g17938598f9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8" name="Shape 6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9" name="Google Shape;6029;g178a005570_0_16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0" name="Google Shape;6030;g178a005570_0_16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1" name="Shape 6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Google Shape;6162;g178a005570_0_16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3" name="Google Shape;6163;g178a005570_0_16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0" name="Shape 6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1" name="Google Shape;6301;g178a005570_0_17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2" name="Google Shape;6302;g178a005570_0_17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6" name="Shape 6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7" name="Google Shape;6447;g178a005570_0_17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8" name="Google Shape;6448;g178a005570_0_17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3" name="Shape 6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" name="Google Shape;6594;g178a005570_0_2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5" name="Google Shape;6595;g178a005570_0_2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9" name="Shape 6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0" name="Google Shape;6600;g179f601b72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1" name="Google Shape;6601;g179f601b7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78a005570_0_16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78a005570_0_16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78a005570_0_16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78a005570_0_16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8a005570_0_16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8a005570_0_16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7938598f9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7938598f9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7938598f9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7938598f9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" y="4844389"/>
            <a:ext cx="336576" cy="28504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272491" y="4821000"/>
            <a:ext cx="1000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deepsystems.io</a:t>
            </a:r>
            <a:endParaRPr sz="10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63" name="Google Shape;6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0" y="186275"/>
            <a:ext cx="1071200" cy="9071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4995446" y="395962"/>
            <a:ext cx="410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deepsystems.io</a:t>
            </a:r>
            <a:endParaRPr sz="24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1803425" y="395950"/>
            <a:ext cx="26133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Обзор от</a:t>
            </a:r>
            <a:endParaRPr sz="24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71" name="Google Shape;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" y="4844389"/>
            <a:ext cx="336576" cy="28504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272491" y="4821000"/>
            <a:ext cx="10005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deepsystems.io</a:t>
            </a:r>
            <a:endParaRPr sz="1000"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.png"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1346" y="4771755"/>
            <a:ext cx="351149" cy="3481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/>
        </p:nvSpPr>
        <p:spPr>
          <a:xfrm>
            <a:off x="7740446" y="4771806"/>
            <a:ext cx="1569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deepsystems.io</a:t>
            </a:r>
            <a:endParaRPr>
              <a:solidFill>
                <a:srgbClr val="1155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deepsystems.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311700" y="1167425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</a:t>
            </a:r>
            <a:endParaRPr/>
          </a:p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311700" y="1865803"/>
            <a:ext cx="85206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Shot MultiBox Detector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Wei Liu, Dragomir Anguelov, Dumitru Erhan, Christian Szegedy, Scott Reed, Cheng-Yang Fu, Alexander C. Berg</a:t>
            </a:r>
            <a:endParaRPr sz="1200"/>
          </a:p>
        </p:txBody>
      </p:sp>
      <p:pic>
        <p:nvPicPr>
          <p:cNvPr descr="Screenshot from 2016-10-08 15:50:58.png"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00" y="3075299"/>
            <a:ext cx="8568199" cy="18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5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5"/>
          <p:cNvSpPr txBox="1"/>
          <p:nvPr>
            <p:ph idx="4294967295" type="title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300. Detector &amp; classifier</a:t>
            </a:r>
            <a:endParaRPr/>
          </a:p>
        </p:txBody>
      </p:sp>
      <p:sp>
        <p:nvSpPr>
          <p:cNvPr id="792" name="Google Shape;792;p35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793" name="Google Shape;793;p35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35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795" name="Google Shape;795;p35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35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797" name="Google Shape;797;p35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Пусть  заданы следующие параметры: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 исходного изображения (300 x 300)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Размерность feature maps (</a:t>
            </a:r>
            <a:r>
              <a:rPr lang="en" sz="1200">
                <a:solidFill>
                  <a:schemeClr val="dk1"/>
                </a:solidFill>
              </a:rPr>
              <a:t>5 x 5 x 256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#default boxes = 3</a:t>
            </a:r>
            <a:endParaRPr sz="1200"/>
          </a:p>
        </p:txBody>
      </p:sp>
      <p:pic>
        <p:nvPicPr>
          <p:cNvPr id="798" name="Google Shape;7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35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35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801" name="Google Shape;801;p35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9" name="Google Shape;809;p35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810" name="Google Shape;810;p3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11" name="Google Shape;811;p3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2" name="Google Shape;812;p3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3" name="Google Shape;813;p3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4" name="Google Shape;814;p3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5" name="Google Shape;815;p3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6" name="Google Shape;816;p3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7" name="Google Shape;817;p3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8" name="Google Shape;818;p3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19" name="Google Shape;819;p35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820" name="Google Shape;820;p35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821" name="Google Shape;821;p35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(confidence)</a:t>
            </a:r>
            <a:endParaRPr/>
          </a:p>
        </p:txBody>
      </p:sp>
      <p:sp>
        <p:nvSpPr>
          <p:cNvPr id="822" name="Google Shape;822;p35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823" name="Google Shape;823;p35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824" name="Google Shape;824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35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828" name="Google Shape;828;p35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829" name="Google Shape;829;p35"/>
          <p:cNvCxnSpPr>
            <a:stCxn id="810" idx="2"/>
            <a:endCxn id="820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0" name="Google Shape;830;p35"/>
          <p:cNvCxnSpPr>
            <a:stCxn id="810" idx="2"/>
            <a:endCxn id="819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35"/>
          <p:cNvCxnSpPr>
            <a:stCxn id="810" idx="2"/>
            <a:endCxn id="821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35"/>
          <p:cNvCxnSpPr/>
          <p:nvPr/>
        </p:nvCxnSpPr>
        <p:spPr>
          <a:xfrm>
            <a:off x="3112725" y="4113450"/>
            <a:ext cx="0" cy="1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35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6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6"/>
          <p:cNvSpPr txBox="1"/>
          <p:nvPr>
            <p:ph idx="4294967295" type="title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300. Detector &amp; classifier</a:t>
            </a:r>
            <a:endParaRPr/>
          </a:p>
        </p:txBody>
      </p:sp>
      <p:sp>
        <p:nvSpPr>
          <p:cNvPr id="840" name="Google Shape;840;p36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841" name="Google Shape;841;p36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36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843" name="Google Shape;843;p36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4" name="Google Shape;844;p36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845" name="Google Shape;845;p36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Пусть  заданы следующие параметры: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 исходного изображения (300 x 300)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Размерность feature maps (</a:t>
            </a:r>
            <a:r>
              <a:rPr lang="en" sz="1200">
                <a:solidFill>
                  <a:schemeClr val="dk1"/>
                </a:solidFill>
              </a:rPr>
              <a:t>5 x 5 x 256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#default boxes = 3</a:t>
            </a:r>
            <a:endParaRPr sz="1200"/>
          </a:p>
        </p:txBody>
      </p:sp>
      <p:sp>
        <p:nvSpPr>
          <p:cNvPr id="846" name="Google Shape;846;p36"/>
          <p:cNvSpPr txBox="1"/>
          <p:nvPr/>
        </p:nvSpPr>
        <p:spPr>
          <a:xfrm>
            <a:off x="2310509" y="2828225"/>
            <a:ext cx="642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5x5x12</a:t>
            </a:r>
            <a:endParaRPr sz="1000"/>
          </a:p>
        </p:txBody>
      </p:sp>
      <p:pic>
        <p:nvPicPr>
          <p:cNvPr id="847" name="Google Shape;8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6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9" name="Google Shape;849;p36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850" name="Google Shape;850;p36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36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859" name="Google Shape;859;p3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0" name="Google Shape;860;p3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3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3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3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3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3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6" name="Google Shape;866;p3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3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68" name="Google Shape;868;p36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870" name="Google Shape;870;p36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(confidence)</a:t>
            </a:r>
            <a:endParaRPr/>
          </a:p>
        </p:txBody>
      </p:sp>
      <p:sp>
        <p:nvSpPr>
          <p:cNvPr id="871" name="Google Shape;871;p36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872" name="Google Shape;872;p36"/>
          <p:cNvGrpSpPr/>
          <p:nvPr/>
        </p:nvGrpSpPr>
        <p:grpSpPr>
          <a:xfrm>
            <a:off x="911659" y="2677925"/>
            <a:ext cx="895335" cy="666246"/>
            <a:chOff x="622954" y="3684775"/>
            <a:chExt cx="1516746" cy="1275600"/>
          </a:xfrm>
        </p:grpSpPr>
        <p:grpSp>
          <p:nvGrpSpPr>
            <p:cNvPr id="873" name="Google Shape;873;p36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874" name="Google Shape;874;p3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75" name="Google Shape;875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8" name="Google Shape;878;p3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79" name="Google Shape;879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2" name="Google Shape;882;p3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83" name="Google Shape;883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6" name="Google Shape;886;p3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87" name="Google Shape;887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0" name="Google Shape;890;p3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91" name="Google Shape;891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4" name="Google Shape;894;p36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895" name="Google Shape;895;p3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896" name="Google Shape;896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9" name="Google Shape;899;p3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00" name="Google Shape;900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3" name="Google Shape;903;p3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04" name="Google Shape;904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3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08" name="Google Shape;908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1" name="Google Shape;911;p3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12" name="Google Shape;912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15" name="Google Shape;915;p36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916" name="Google Shape;916;p3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17" name="Google Shape;917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0" name="Google Shape;920;p3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21" name="Google Shape;921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" name="Google Shape;924;p3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25" name="Google Shape;925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8" name="Google Shape;928;p3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29" name="Google Shape;929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2" name="Google Shape;932;p3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33" name="Google Shape;933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36" name="Google Shape;936;p36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937" name="Google Shape;937;p3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38" name="Google Shape;938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1" name="Google Shape;941;p3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42" name="Google Shape;942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5" name="Google Shape;945;p3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46" name="Google Shape;946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9" name="Google Shape;949;p3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50" name="Google Shape;950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3" name="Google Shape;953;p3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54" name="Google Shape;954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57" name="Google Shape;957;p36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958" name="Google Shape;958;p3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59" name="Google Shape;959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2" name="Google Shape;962;p3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63" name="Google Shape;963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6" name="Google Shape;966;p3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67" name="Google Shape;967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0" name="Google Shape;970;p3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71" name="Google Shape;971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4" name="Google Shape;974;p3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975" name="Google Shape;975;p3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3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3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78" name="Google Shape;978;p36"/>
          <p:cNvGrpSpPr/>
          <p:nvPr/>
        </p:nvGrpSpPr>
        <p:grpSpPr>
          <a:xfrm>
            <a:off x="2869709" y="2656025"/>
            <a:ext cx="641826" cy="666201"/>
            <a:chOff x="3466200" y="769975"/>
            <a:chExt cx="641826" cy="666201"/>
          </a:xfrm>
        </p:grpSpPr>
        <p:sp>
          <p:nvSpPr>
            <p:cNvPr id="979" name="Google Shape;979;p36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7" name="Google Shape;987;p36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988" name="Google Shape;988;p3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89" name="Google Shape;989;p3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0" name="Google Shape;990;p3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1" name="Google Shape;991;p3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2" name="Google Shape;992;p3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3" name="Google Shape;993;p3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4" name="Google Shape;994;p3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5" name="Google Shape;995;p3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6" name="Google Shape;996;p3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97" name="Google Shape;997;p36"/>
          <p:cNvGrpSpPr/>
          <p:nvPr/>
        </p:nvGrpSpPr>
        <p:grpSpPr>
          <a:xfrm>
            <a:off x="4427519" y="2656025"/>
            <a:ext cx="641826" cy="666201"/>
            <a:chOff x="3466200" y="769975"/>
            <a:chExt cx="641826" cy="666201"/>
          </a:xfrm>
        </p:grpSpPr>
        <p:sp>
          <p:nvSpPr>
            <p:cNvPr id="998" name="Google Shape;998;p36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6" name="Google Shape;1006;p36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007" name="Google Shape;1007;p3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08" name="Google Shape;1008;p3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3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3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3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3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3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3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3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16" name="Google Shape;1016;p36"/>
          <p:cNvSpPr txBox="1"/>
          <p:nvPr/>
        </p:nvSpPr>
        <p:spPr>
          <a:xfrm>
            <a:off x="3888473" y="2828225"/>
            <a:ext cx="690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5x5x63</a:t>
            </a:r>
            <a:endParaRPr sz="1000"/>
          </a:p>
        </p:txBody>
      </p:sp>
      <p:grpSp>
        <p:nvGrpSpPr>
          <p:cNvPr id="1017" name="Google Shape;1017;p36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1018" name="Google Shape;101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Google Shape;1019;p36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022" name="Google Shape;1022;p36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1023" name="Google Shape;1023;p36"/>
          <p:cNvCxnSpPr>
            <a:stCxn id="859" idx="2"/>
            <a:endCxn id="869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36"/>
          <p:cNvCxnSpPr>
            <a:stCxn id="859" idx="2"/>
            <a:endCxn id="868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36"/>
          <p:cNvCxnSpPr>
            <a:stCxn id="859" idx="2"/>
            <a:endCxn id="870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36"/>
          <p:cNvCxnSpPr>
            <a:stCxn id="868" idx="2"/>
            <a:endCxn id="979" idx="0"/>
          </p:cNvCxnSpPr>
          <p:nvPr/>
        </p:nvCxnSpPr>
        <p:spPr>
          <a:xfrm flipH="1">
            <a:off x="3105625" y="2220100"/>
            <a:ext cx="18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36"/>
          <p:cNvCxnSpPr>
            <a:stCxn id="870" idx="2"/>
            <a:endCxn id="998" idx="0"/>
          </p:cNvCxnSpPr>
          <p:nvPr/>
        </p:nvCxnSpPr>
        <p:spPr>
          <a:xfrm flipH="1">
            <a:off x="4663225" y="2228600"/>
            <a:ext cx="36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36"/>
          <p:cNvCxnSpPr/>
          <p:nvPr/>
        </p:nvCxnSpPr>
        <p:spPr>
          <a:xfrm>
            <a:off x="3112725" y="4120150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36"/>
          <p:cNvCxnSpPr>
            <a:stCxn id="869" idx="2"/>
          </p:cNvCxnSpPr>
          <p:nvPr/>
        </p:nvCxnSpPr>
        <p:spPr>
          <a:xfrm>
            <a:off x="1344025" y="2197850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0" name="Google Shape;1030;p36"/>
          <p:cNvSpPr txBox="1"/>
          <p:nvPr/>
        </p:nvSpPr>
        <p:spPr>
          <a:xfrm>
            <a:off x="117300" y="2759900"/>
            <a:ext cx="758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 default boxes</a:t>
            </a:r>
            <a:endParaRPr sz="1000"/>
          </a:p>
        </p:txBody>
      </p:sp>
      <p:sp>
        <p:nvSpPr>
          <p:cNvPr id="1031" name="Google Shape;1031;p36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7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7"/>
          <p:cNvSpPr txBox="1"/>
          <p:nvPr>
            <p:ph idx="4294967295" type="title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300. Detector &amp; classifier</a:t>
            </a:r>
            <a:endParaRPr/>
          </a:p>
        </p:txBody>
      </p:sp>
      <p:sp>
        <p:nvSpPr>
          <p:cNvPr id="1038" name="Google Shape;1038;p37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1039" name="Google Shape;1039;p37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37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1041" name="Google Shape;1041;p37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37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833275" y="3724050"/>
            <a:ext cx="43299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Коррекция границ, классификация и фильтрация</a:t>
            </a:r>
            <a:endParaRPr/>
          </a:p>
        </p:txBody>
      </p:sp>
      <p:sp>
        <p:nvSpPr>
          <p:cNvPr id="1044" name="Google Shape;1044;p37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Пусть  заданы следующие параметры: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 исходного изображения (300 x 300)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Размерность feature maps (</a:t>
            </a:r>
            <a:r>
              <a:rPr lang="en" sz="1200">
                <a:solidFill>
                  <a:schemeClr val="dk1"/>
                </a:solidFill>
              </a:rPr>
              <a:t>5 x 5 x 256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#default boxes = 3</a:t>
            </a:r>
            <a:endParaRPr sz="1200"/>
          </a:p>
        </p:txBody>
      </p:sp>
      <p:sp>
        <p:nvSpPr>
          <p:cNvPr id="1045" name="Google Shape;1045;p37"/>
          <p:cNvSpPr txBox="1"/>
          <p:nvPr/>
        </p:nvSpPr>
        <p:spPr>
          <a:xfrm>
            <a:off x="2310509" y="2828225"/>
            <a:ext cx="642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5x5x12</a:t>
            </a:r>
            <a:endParaRPr sz="1000"/>
          </a:p>
        </p:txBody>
      </p:sp>
      <p:pic>
        <p:nvPicPr>
          <p:cNvPr id="1046" name="Google Shape;10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37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1049" name="Google Shape;1049;p37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7" name="Google Shape;1057;p37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058" name="Google Shape;1058;p3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9" name="Google Shape;1059;p3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0" name="Google Shape;1060;p3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3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2" name="Google Shape;1062;p3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3" name="Google Shape;1063;p3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4" name="Google Shape;1064;p3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5" name="Google Shape;1065;p3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6" name="Google Shape;1066;p3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7" name="Google Shape;1067;p37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1068" name="Google Shape;1068;p37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1069" name="Google Shape;1069;p37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</a:t>
            </a:r>
            <a:r>
              <a:rPr lang="en" sz="900">
                <a:solidFill>
                  <a:schemeClr val="dk1"/>
                </a:solidFill>
              </a:rPr>
              <a:t>confidence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070" name="Google Shape;1070;p37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1071" name="Google Shape;1071;p37"/>
          <p:cNvGrpSpPr/>
          <p:nvPr/>
        </p:nvGrpSpPr>
        <p:grpSpPr>
          <a:xfrm>
            <a:off x="911659" y="2677925"/>
            <a:ext cx="895335" cy="666246"/>
            <a:chOff x="622954" y="3684775"/>
            <a:chExt cx="1516746" cy="1275600"/>
          </a:xfrm>
        </p:grpSpPr>
        <p:grpSp>
          <p:nvGrpSpPr>
            <p:cNvPr id="1072" name="Google Shape;1072;p37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1073" name="Google Shape;1073;p3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74" name="Google Shape;1074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77" name="Google Shape;1077;p3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78" name="Google Shape;1078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1" name="Google Shape;1081;p3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82" name="Google Shape;1082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5" name="Google Shape;1085;p3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86" name="Google Shape;1086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89" name="Google Shape;1089;p3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90" name="Google Shape;1090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93" name="Google Shape;1093;p37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1094" name="Google Shape;1094;p3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95" name="Google Shape;1095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8" name="Google Shape;1098;p3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099" name="Google Shape;1099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2" name="Google Shape;1102;p3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03" name="Google Shape;1103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6" name="Google Shape;1106;p3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07" name="Google Shape;1107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0" name="Google Shape;1110;p3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11" name="Google Shape;1111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14" name="Google Shape;1114;p37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1115" name="Google Shape;1115;p3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16" name="Google Shape;1116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9" name="Google Shape;1119;p3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20" name="Google Shape;1120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3" name="Google Shape;1123;p3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24" name="Google Shape;1124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7" name="Google Shape;1127;p3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28" name="Google Shape;1128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1" name="Google Shape;1131;p3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32" name="Google Shape;1132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35" name="Google Shape;1135;p37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1136" name="Google Shape;1136;p3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37" name="Google Shape;1137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0" name="Google Shape;1140;p3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41" name="Google Shape;1141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4" name="Google Shape;1144;p3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45" name="Google Shape;1145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8" name="Google Shape;1148;p3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49" name="Google Shape;1149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2" name="Google Shape;1152;p3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53" name="Google Shape;1153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56" name="Google Shape;1156;p37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1157" name="Google Shape;1157;p3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58" name="Google Shape;1158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1" name="Google Shape;1161;p3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62" name="Google Shape;1162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5" name="Google Shape;1165;p3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66" name="Google Shape;1166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9" name="Google Shape;1169;p3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70" name="Google Shape;1170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3" name="Google Shape;1173;p3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174" name="Google Shape;1174;p3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3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3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77" name="Google Shape;1177;p37"/>
          <p:cNvGrpSpPr/>
          <p:nvPr/>
        </p:nvGrpSpPr>
        <p:grpSpPr>
          <a:xfrm>
            <a:off x="2869709" y="2656025"/>
            <a:ext cx="641826" cy="666201"/>
            <a:chOff x="3466200" y="769975"/>
            <a:chExt cx="641826" cy="666201"/>
          </a:xfrm>
        </p:grpSpPr>
        <p:sp>
          <p:nvSpPr>
            <p:cNvPr id="1178" name="Google Shape;1178;p37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6" name="Google Shape;1186;p37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187" name="Google Shape;1187;p3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88" name="Google Shape;1188;p3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3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3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3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3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3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3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3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96" name="Google Shape;1196;p37"/>
          <p:cNvGrpSpPr/>
          <p:nvPr/>
        </p:nvGrpSpPr>
        <p:grpSpPr>
          <a:xfrm>
            <a:off x="4427519" y="2656025"/>
            <a:ext cx="641826" cy="666201"/>
            <a:chOff x="3466200" y="769975"/>
            <a:chExt cx="641826" cy="666201"/>
          </a:xfrm>
        </p:grpSpPr>
        <p:sp>
          <p:nvSpPr>
            <p:cNvPr id="1197" name="Google Shape;1197;p37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5" name="Google Shape;1205;p37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206" name="Google Shape;1206;p3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07" name="Google Shape;1207;p3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8" name="Google Shape;1208;p3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3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3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1" name="Google Shape;1211;p3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2" name="Google Shape;1212;p3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3" name="Google Shape;1213;p3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4" name="Google Shape;1214;p3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15" name="Google Shape;1215;p37"/>
          <p:cNvSpPr txBox="1"/>
          <p:nvPr/>
        </p:nvSpPr>
        <p:spPr>
          <a:xfrm>
            <a:off x="3888473" y="2828225"/>
            <a:ext cx="690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5x5x63</a:t>
            </a:r>
            <a:endParaRPr sz="1000"/>
          </a:p>
        </p:txBody>
      </p:sp>
      <p:grpSp>
        <p:nvGrpSpPr>
          <p:cNvPr id="1216" name="Google Shape;1216;p37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1217" name="Google Shape;1217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8" name="Google Shape;1218;p37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7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221" name="Google Shape;1221;p37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1222" name="Google Shape;1222;p37"/>
          <p:cNvCxnSpPr>
            <a:stCxn id="1058" idx="2"/>
            <a:endCxn id="1068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3" name="Google Shape;1223;p37"/>
          <p:cNvCxnSpPr>
            <a:stCxn id="1058" idx="2"/>
            <a:endCxn id="1067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4" name="Google Shape;1224;p37"/>
          <p:cNvCxnSpPr>
            <a:stCxn id="1058" idx="2"/>
            <a:endCxn id="1069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5" name="Google Shape;1225;p37"/>
          <p:cNvCxnSpPr>
            <a:stCxn id="1067" idx="2"/>
            <a:endCxn id="1178" idx="0"/>
          </p:cNvCxnSpPr>
          <p:nvPr/>
        </p:nvCxnSpPr>
        <p:spPr>
          <a:xfrm flipH="1">
            <a:off x="3105625" y="2220100"/>
            <a:ext cx="18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6" name="Google Shape;1226;p37"/>
          <p:cNvCxnSpPr>
            <a:stCxn id="1069" idx="2"/>
            <a:endCxn id="1197" idx="0"/>
          </p:cNvCxnSpPr>
          <p:nvPr/>
        </p:nvCxnSpPr>
        <p:spPr>
          <a:xfrm flipH="1">
            <a:off x="4663225" y="2228600"/>
            <a:ext cx="36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7" name="Google Shape;1227;p37"/>
          <p:cNvCxnSpPr/>
          <p:nvPr/>
        </p:nvCxnSpPr>
        <p:spPr>
          <a:xfrm>
            <a:off x="3124831" y="3320913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37"/>
          <p:cNvCxnSpPr/>
          <p:nvPr/>
        </p:nvCxnSpPr>
        <p:spPr>
          <a:xfrm>
            <a:off x="4675951" y="3320913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37"/>
          <p:cNvCxnSpPr/>
          <p:nvPr/>
        </p:nvCxnSpPr>
        <p:spPr>
          <a:xfrm>
            <a:off x="3112723" y="3986118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37"/>
          <p:cNvCxnSpPr>
            <a:stCxn id="1068" idx="2"/>
          </p:cNvCxnSpPr>
          <p:nvPr/>
        </p:nvCxnSpPr>
        <p:spPr>
          <a:xfrm>
            <a:off x="1344025" y="2197850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37"/>
          <p:cNvCxnSpPr/>
          <p:nvPr/>
        </p:nvCxnSpPr>
        <p:spPr>
          <a:xfrm>
            <a:off x="1344025" y="3264650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37"/>
          <p:cNvSpPr txBox="1"/>
          <p:nvPr/>
        </p:nvSpPr>
        <p:spPr>
          <a:xfrm>
            <a:off x="117300" y="2759900"/>
            <a:ext cx="758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 default boxes</a:t>
            </a:r>
            <a:endParaRPr sz="1000"/>
          </a:p>
        </p:txBody>
      </p:sp>
      <p:sp>
        <p:nvSpPr>
          <p:cNvPr id="1233" name="Google Shape;1233;p37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8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8"/>
          <p:cNvSpPr txBox="1"/>
          <p:nvPr>
            <p:ph idx="4294967295" type="title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300. Detector &amp; classifier</a:t>
            </a:r>
            <a:endParaRPr/>
          </a:p>
        </p:txBody>
      </p:sp>
      <p:sp>
        <p:nvSpPr>
          <p:cNvPr id="1240" name="Google Shape;1240;p38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1241" name="Google Shape;1241;p38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2" name="Google Shape;1242;p38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1243" name="Google Shape;1243;p38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4" name="Google Shape;1244;p38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1245" name="Google Shape;1245;p38"/>
          <p:cNvSpPr/>
          <p:nvPr/>
        </p:nvSpPr>
        <p:spPr>
          <a:xfrm>
            <a:off x="833275" y="3724050"/>
            <a:ext cx="43299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Коррекция границ, классификация и фильтрация</a:t>
            </a:r>
            <a:endParaRPr/>
          </a:p>
        </p:txBody>
      </p:sp>
      <p:sp>
        <p:nvSpPr>
          <p:cNvPr id="1246" name="Google Shape;1246;p38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Пусть  заданы следующие параметры: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 исходного изображения (300 x 300)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Размерность feature maps (</a:t>
            </a:r>
            <a:r>
              <a:rPr lang="en" sz="1200">
                <a:solidFill>
                  <a:schemeClr val="dk1"/>
                </a:solidFill>
              </a:rPr>
              <a:t>5 x 5 x 256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#default boxes = 3</a:t>
            </a:r>
            <a:endParaRPr sz="1200"/>
          </a:p>
        </p:txBody>
      </p:sp>
      <p:sp>
        <p:nvSpPr>
          <p:cNvPr id="1247" name="Google Shape;1247;p38"/>
          <p:cNvSpPr txBox="1"/>
          <p:nvPr/>
        </p:nvSpPr>
        <p:spPr>
          <a:xfrm>
            <a:off x="2310509" y="2828225"/>
            <a:ext cx="642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5x5x12</a:t>
            </a:r>
            <a:endParaRPr sz="1000"/>
          </a:p>
        </p:txBody>
      </p:sp>
      <p:pic>
        <p:nvPicPr>
          <p:cNvPr id="1248" name="Google Shape;1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38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0" name="Google Shape;1250;p38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1251" name="Google Shape;1251;p38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9" name="Google Shape;1259;p38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260" name="Google Shape;1260;p3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1" name="Google Shape;1261;p3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2" name="Google Shape;1262;p3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3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4" name="Google Shape;1264;p3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3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3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7" name="Google Shape;1267;p3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8" name="Google Shape;1268;p3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69" name="Google Shape;1269;p38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1270" name="Google Shape;1270;p38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1271" name="Google Shape;1271;p38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</a:t>
            </a:r>
            <a:r>
              <a:rPr lang="en" sz="900">
                <a:solidFill>
                  <a:schemeClr val="dk1"/>
                </a:solidFill>
              </a:rPr>
              <a:t>confidence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272" name="Google Shape;1272;p38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1273" name="Google Shape;1273;p38"/>
          <p:cNvGrpSpPr/>
          <p:nvPr/>
        </p:nvGrpSpPr>
        <p:grpSpPr>
          <a:xfrm>
            <a:off x="911659" y="2677925"/>
            <a:ext cx="895335" cy="666246"/>
            <a:chOff x="622954" y="3684775"/>
            <a:chExt cx="1516746" cy="1275600"/>
          </a:xfrm>
        </p:grpSpPr>
        <p:grpSp>
          <p:nvGrpSpPr>
            <p:cNvPr id="1274" name="Google Shape;1274;p38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1275" name="Google Shape;1275;p3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76" name="Google Shape;1276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9" name="Google Shape;1279;p3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80" name="Google Shape;1280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3" name="Google Shape;1283;p3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84" name="Google Shape;1284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7" name="Google Shape;1287;p3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88" name="Google Shape;1288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1" name="Google Shape;1291;p3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92" name="Google Shape;1292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Google Shape;1294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5" name="Google Shape;1295;p38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1296" name="Google Shape;1296;p3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297" name="Google Shape;1297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0" name="Google Shape;1300;p3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01" name="Google Shape;1301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4" name="Google Shape;1304;p3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05" name="Google Shape;1305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6" name="Google Shape;1306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8" name="Google Shape;1308;p3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09" name="Google Shape;1309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2" name="Google Shape;1312;p3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13" name="Google Shape;1313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16" name="Google Shape;1316;p38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1317" name="Google Shape;1317;p3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18" name="Google Shape;1318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1" name="Google Shape;1321;p3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22" name="Google Shape;1322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5" name="Google Shape;1325;p3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26" name="Google Shape;1326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29" name="Google Shape;1329;p3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30" name="Google Shape;1330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3" name="Google Shape;1333;p3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34" name="Google Shape;1334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37" name="Google Shape;1337;p38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1338" name="Google Shape;1338;p3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39" name="Google Shape;1339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2" name="Google Shape;1342;p3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43" name="Google Shape;1343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46" name="Google Shape;1346;p3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47" name="Google Shape;1347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51" name="Google Shape;1351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4" name="Google Shape;1354;p3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55" name="Google Shape;1355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58" name="Google Shape;1358;p38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1359" name="Google Shape;1359;p3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60" name="Google Shape;1360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3" name="Google Shape;1363;p3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64" name="Google Shape;1364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6" name="Google Shape;1366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7" name="Google Shape;1367;p3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68" name="Google Shape;1368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1" name="Google Shape;1371;p3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72" name="Google Shape;1372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5" name="Google Shape;1375;p3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1376" name="Google Shape;1376;p3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3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3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79" name="Google Shape;1379;p38"/>
          <p:cNvGrpSpPr/>
          <p:nvPr/>
        </p:nvGrpSpPr>
        <p:grpSpPr>
          <a:xfrm>
            <a:off x="2869709" y="2656025"/>
            <a:ext cx="641826" cy="666201"/>
            <a:chOff x="3466200" y="769975"/>
            <a:chExt cx="641826" cy="666201"/>
          </a:xfrm>
        </p:grpSpPr>
        <p:sp>
          <p:nvSpPr>
            <p:cNvPr id="1380" name="Google Shape;1380;p38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8" name="Google Shape;1388;p38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389" name="Google Shape;1389;p3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90" name="Google Shape;1390;p3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3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3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3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3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3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3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3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98" name="Google Shape;1398;p38"/>
          <p:cNvGrpSpPr/>
          <p:nvPr/>
        </p:nvGrpSpPr>
        <p:grpSpPr>
          <a:xfrm>
            <a:off x="4427519" y="2656025"/>
            <a:ext cx="641826" cy="666201"/>
            <a:chOff x="3466200" y="769975"/>
            <a:chExt cx="641826" cy="666201"/>
          </a:xfrm>
        </p:grpSpPr>
        <p:sp>
          <p:nvSpPr>
            <p:cNvPr id="1399" name="Google Shape;1399;p38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7" name="Google Shape;1407;p38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1408" name="Google Shape;1408;p3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9" name="Google Shape;1409;p3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0" name="Google Shape;1410;p3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1" name="Google Shape;1411;p3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3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3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4" name="Google Shape;1414;p3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3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3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7" name="Google Shape;1417;p38"/>
          <p:cNvSpPr txBox="1"/>
          <p:nvPr/>
        </p:nvSpPr>
        <p:spPr>
          <a:xfrm>
            <a:off x="3888473" y="2828225"/>
            <a:ext cx="690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5x5x63</a:t>
            </a:r>
            <a:endParaRPr sz="1000"/>
          </a:p>
        </p:txBody>
      </p:sp>
      <p:grpSp>
        <p:nvGrpSpPr>
          <p:cNvPr id="1418" name="Google Shape;1418;p38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1419" name="Google Shape;141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0" name="Google Shape;1420;p38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1423" name="Google Shape;1423;p38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1424" name="Google Shape;1424;p38"/>
          <p:cNvCxnSpPr>
            <a:stCxn id="1260" idx="2"/>
            <a:endCxn id="1270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5" name="Google Shape;1425;p38"/>
          <p:cNvCxnSpPr>
            <a:stCxn id="1260" idx="2"/>
            <a:endCxn id="1269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38"/>
          <p:cNvCxnSpPr>
            <a:stCxn id="1260" idx="2"/>
            <a:endCxn id="1271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7" name="Google Shape;1427;p38"/>
          <p:cNvCxnSpPr>
            <a:stCxn id="1269" idx="2"/>
            <a:endCxn id="1380" idx="0"/>
          </p:cNvCxnSpPr>
          <p:nvPr/>
        </p:nvCxnSpPr>
        <p:spPr>
          <a:xfrm flipH="1">
            <a:off x="3105625" y="2220100"/>
            <a:ext cx="18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38"/>
          <p:cNvCxnSpPr>
            <a:stCxn id="1271" idx="2"/>
            <a:endCxn id="1399" idx="0"/>
          </p:cNvCxnSpPr>
          <p:nvPr/>
        </p:nvCxnSpPr>
        <p:spPr>
          <a:xfrm flipH="1">
            <a:off x="4663225" y="2228600"/>
            <a:ext cx="36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38"/>
          <p:cNvCxnSpPr/>
          <p:nvPr/>
        </p:nvCxnSpPr>
        <p:spPr>
          <a:xfrm>
            <a:off x="3124831" y="3320913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0" name="Google Shape;1430;p38"/>
          <p:cNvCxnSpPr/>
          <p:nvPr/>
        </p:nvCxnSpPr>
        <p:spPr>
          <a:xfrm>
            <a:off x="4675951" y="3320913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1" name="Google Shape;1431;p38"/>
          <p:cNvCxnSpPr/>
          <p:nvPr/>
        </p:nvCxnSpPr>
        <p:spPr>
          <a:xfrm>
            <a:off x="3112723" y="3986118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38"/>
          <p:cNvCxnSpPr>
            <a:stCxn id="1270" idx="2"/>
          </p:cNvCxnSpPr>
          <p:nvPr/>
        </p:nvCxnSpPr>
        <p:spPr>
          <a:xfrm>
            <a:off x="1344025" y="2197850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3" name="Google Shape;1433;p38"/>
          <p:cNvCxnSpPr/>
          <p:nvPr/>
        </p:nvCxnSpPr>
        <p:spPr>
          <a:xfrm>
            <a:off x="1344025" y="3264650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4" name="Google Shape;1434;p38"/>
          <p:cNvSpPr txBox="1"/>
          <p:nvPr/>
        </p:nvSpPr>
        <p:spPr>
          <a:xfrm>
            <a:off x="117300" y="2759900"/>
            <a:ext cx="758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 default boxes</a:t>
            </a:r>
            <a:endParaRPr sz="1000"/>
          </a:p>
        </p:txBody>
      </p:sp>
      <p:sp>
        <p:nvSpPr>
          <p:cNvPr id="1435" name="Google Shape;1435;p38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  <p:sp>
        <p:nvSpPr>
          <p:cNvPr id="1436" name="Google Shape;1436;p38"/>
          <p:cNvSpPr/>
          <p:nvPr/>
        </p:nvSpPr>
        <p:spPr>
          <a:xfrm>
            <a:off x="842750" y="1779150"/>
            <a:ext cx="1011900" cy="42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39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1442" name="Google Shape;1442;p39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443" name="Google Shape;14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39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445" name="Google Shape;1445;p39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446" name="Google Shape;1446;p39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447" name="Google Shape;1447;p39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5" name="Google Shape;1455;p39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456" name="Google Shape;1456;p3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57" name="Google Shape;1457;p3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8" name="Google Shape;1458;p3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9" name="Google Shape;1459;p3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3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3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3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3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3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65" name="Google Shape;1465;p39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466" name="Google Shape;1466;p39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0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1472" name="Google Shape;1472;p40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473" name="Google Shape;14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40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475" name="Google Shape;1475;p40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476" name="Google Shape;1476;p40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477" name="Google Shape;1477;p40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5" name="Google Shape;1485;p40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486" name="Google Shape;1486;p4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7" name="Google Shape;1487;p4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4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4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0" name="Google Shape;1490;p4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4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2" name="Google Shape;1492;p4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3" name="Google Shape;1493;p4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4" name="Google Shape;1494;p4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95" name="Google Shape;1495;p40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496" name="Google Shape;1496;p40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497" name="Google Shape;1497;p40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1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1503" name="Google Shape;1503;p41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504" name="Google Shape;15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41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506" name="Google Shape;1506;p41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507" name="Google Shape;1507;p41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508" name="Google Shape;1508;p41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6" name="Google Shape;1516;p41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517" name="Google Shape;1517;p4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8" name="Google Shape;1518;p4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9" name="Google Shape;1519;p4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0" name="Google Shape;1520;p4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1" name="Google Shape;1521;p4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2" name="Google Shape;1522;p4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4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4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4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26" name="Google Shape;1526;p41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527" name="Google Shape;1527;p41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528" name="Google Shape;1528;p41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1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1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41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41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41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41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41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1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1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1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1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1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41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1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1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1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1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1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1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1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1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1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1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1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1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554" name="Google Shape;1554;p41"/>
          <p:cNvCxnSpPr>
            <a:stCxn id="1534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5" name="Google Shape;1555;p41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2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1561" name="Google Shape;1561;p42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562" name="Google Shape;15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42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564" name="Google Shape;1564;p42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565" name="Google Shape;1565;p42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566" name="Google Shape;1566;p42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2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2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2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2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4" name="Google Shape;1574;p42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575" name="Google Shape;1575;p4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76" name="Google Shape;1576;p4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4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8" name="Google Shape;1578;p4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9" name="Google Shape;1579;p4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0" name="Google Shape;1580;p4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1" name="Google Shape;1581;p4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2" name="Google Shape;1582;p4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3" name="Google Shape;1583;p4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84" name="Google Shape;1584;p42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585" name="Google Shape;1585;p42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586" name="Google Shape;1586;p42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42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2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2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2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2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2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2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2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2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2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2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2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2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2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2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2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2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2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42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2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2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42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42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42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42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612" name="Google Shape;1612;p42"/>
          <p:cNvCxnSpPr>
            <a:stCxn id="1592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42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Default box задается следующими величинами: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xc, центр прямоугольника по 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yc - центра прямоугольника по 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 - ширина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 - </a:t>
            </a:r>
            <a:r>
              <a:rPr lang="en" sz="1000">
                <a:solidFill>
                  <a:schemeClr val="dk1"/>
                </a:solidFill>
              </a:rPr>
              <a:t>высота</a:t>
            </a:r>
            <a:r>
              <a:rPr lang="en" sz="1000">
                <a:solidFill>
                  <a:schemeClr val="dk1"/>
                </a:solidFill>
              </a:rPr>
              <a:t> прямоугольника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14" name="Google Shape;1614;p42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43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1620" name="Google Shape;1620;p43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621" name="Google Shape;16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43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623" name="Google Shape;1623;p43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624" name="Google Shape;1624;p43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625" name="Google Shape;1625;p43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3" name="Google Shape;1633;p43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634" name="Google Shape;1634;p4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5" name="Google Shape;1635;p4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6" name="Google Shape;1636;p4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7" name="Google Shape;1637;p4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8" name="Google Shape;1638;p4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9" name="Google Shape;1639;p4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0" name="Google Shape;1640;p4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1" name="Google Shape;1641;p4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2" name="Google Shape;1642;p4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43" name="Google Shape;1643;p43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644" name="Google Shape;1644;p43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645" name="Google Shape;1645;p43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3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3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3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3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3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3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3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3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3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3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3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3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3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3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3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3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3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3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43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3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43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43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43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43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43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671" name="Google Shape;1671;p43"/>
          <p:cNvCxnSpPr>
            <a:stCxn id="1651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2" name="Google Shape;1672;p43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43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674" name="Google Shape;1674;p43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Default box задается следующими величинами: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xc, центр прямоугольника по 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yc - центра прямоугольника по 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 - ширина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 - </a:t>
            </a:r>
            <a:r>
              <a:rPr lang="en" sz="1000">
                <a:solidFill>
                  <a:schemeClr val="dk1"/>
                </a:solidFill>
              </a:rPr>
              <a:t>высота</a:t>
            </a:r>
            <a:r>
              <a:rPr lang="en" sz="1000">
                <a:solidFill>
                  <a:schemeClr val="dk1"/>
                </a:solidFill>
              </a:rPr>
              <a:t> прямоугольника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75" name="Google Shape;1675;p43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  <p:sp>
        <p:nvSpPr>
          <p:cNvPr id="1676" name="Google Shape;1676;p43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44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1682" name="Google Shape;1682;p44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683" name="Google Shape;16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4" name="Google Shape;1684;p44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685" name="Google Shape;1685;p44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686" name="Google Shape;1686;p44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687" name="Google Shape;1687;p44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4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4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4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4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4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5" name="Google Shape;1695;p44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696" name="Google Shape;1696;p4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97" name="Google Shape;1697;p4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8" name="Google Shape;1698;p4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9" name="Google Shape;1699;p4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0" name="Google Shape;1700;p4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1" name="Google Shape;1701;p4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2" name="Google Shape;1702;p4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3" name="Google Shape;1703;p4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4" name="Google Shape;1704;p4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05" name="Google Shape;1705;p44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706" name="Google Shape;1706;p44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707" name="Google Shape;1707;p44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4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44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44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44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4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44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44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44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44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44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4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44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44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4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4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44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4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44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44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44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4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44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4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4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4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733" name="Google Shape;1733;p44"/>
          <p:cNvCxnSpPr>
            <a:stCxn id="1713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4" name="Google Shape;1734;p44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44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44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37" name="Google Shape;1737;p44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738" name="Google Shape;1738;p44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739" name="Google Shape;1739;p44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Default box задается следующими величинами: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xc, центр прямоугольника по 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yc - центра прямоугольника по 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 - ширина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 - </a:t>
            </a:r>
            <a:r>
              <a:rPr lang="en" sz="1000">
                <a:solidFill>
                  <a:schemeClr val="dk1"/>
                </a:solidFill>
              </a:rPr>
              <a:t>высота</a:t>
            </a:r>
            <a:r>
              <a:rPr lang="en" sz="1000">
                <a:solidFill>
                  <a:schemeClr val="dk1"/>
                </a:solidFill>
              </a:rPr>
              <a:t> прямоугольника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40" name="Google Shape;1740;p44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  <p:sp>
        <p:nvSpPr>
          <p:cNvPr id="1741" name="Google Shape;1741;p44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4294967295"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Общая картина</a:t>
            </a:r>
            <a:endParaRPr/>
          </a:p>
        </p:txBody>
      </p:sp>
      <p:cxnSp>
        <p:nvCxnSpPr>
          <p:cNvPr id="115" name="Google Shape;115;p27"/>
          <p:cNvCxnSpPr/>
          <p:nvPr/>
        </p:nvCxnSpPr>
        <p:spPr>
          <a:xfrm>
            <a:off x="93650" y="4187775"/>
            <a:ext cx="87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7"/>
          <p:cNvSpPr txBox="1"/>
          <p:nvPr/>
        </p:nvSpPr>
        <p:spPr>
          <a:xfrm>
            <a:off x="7958675" y="4111525"/>
            <a:ext cx="826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213350" y="4819225"/>
            <a:ext cx="5699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Результаты на тестовой выборки Pascal VOC 2007. Обучение на trainval sets 2007+2012</a:t>
            </a:r>
            <a:endParaRPr sz="1000"/>
          </a:p>
        </p:txBody>
      </p:sp>
      <p:grpSp>
        <p:nvGrpSpPr>
          <p:cNvPr id="118" name="Google Shape;118;p27"/>
          <p:cNvGrpSpPr/>
          <p:nvPr/>
        </p:nvGrpSpPr>
        <p:grpSpPr>
          <a:xfrm>
            <a:off x="3143710" y="1462079"/>
            <a:ext cx="1625700" cy="759700"/>
            <a:chOff x="3434000" y="1476400"/>
            <a:chExt cx="1625700" cy="759700"/>
          </a:xfrm>
        </p:grpSpPr>
        <p:sp>
          <p:nvSpPr>
            <p:cNvPr id="119" name="Google Shape;119;p27"/>
            <p:cNvSpPr txBox="1"/>
            <p:nvPr/>
          </p:nvSpPr>
          <p:spPr>
            <a:xfrm>
              <a:off x="3576288" y="1476400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Fast R-CNN</a:t>
              </a:r>
              <a:endParaRPr/>
            </a:p>
          </p:txBody>
        </p:sp>
        <p:sp>
          <p:nvSpPr>
            <p:cNvPr id="120" name="Google Shape;120;p27"/>
            <p:cNvSpPr txBox="1"/>
            <p:nvPr/>
          </p:nvSpPr>
          <p:spPr>
            <a:xfrm>
              <a:off x="3434000" y="1781000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0.5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70</a:t>
              </a:r>
              <a:endParaRPr sz="1000"/>
            </a:p>
          </p:txBody>
        </p:sp>
      </p:grpSp>
      <p:grpSp>
        <p:nvGrpSpPr>
          <p:cNvPr id="121" name="Google Shape;121;p27"/>
          <p:cNvGrpSpPr/>
          <p:nvPr/>
        </p:nvGrpSpPr>
        <p:grpSpPr>
          <a:xfrm>
            <a:off x="1693362" y="2637464"/>
            <a:ext cx="1625700" cy="740532"/>
            <a:chOff x="1948930" y="1476400"/>
            <a:chExt cx="1625700" cy="740532"/>
          </a:xfrm>
        </p:grpSpPr>
        <p:sp>
          <p:nvSpPr>
            <p:cNvPr id="122" name="Google Shape;122;p27"/>
            <p:cNvSpPr txBox="1"/>
            <p:nvPr/>
          </p:nvSpPr>
          <p:spPr>
            <a:xfrm>
              <a:off x="2130200" y="1476400"/>
              <a:ext cx="13038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R-CNN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7"/>
            <p:cNvSpPr txBox="1"/>
            <p:nvPr/>
          </p:nvSpPr>
          <p:spPr>
            <a:xfrm>
              <a:off x="1948930" y="176183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-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58.5</a:t>
              </a:r>
              <a:endParaRPr sz="1000"/>
            </a:p>
          </p:txBody>
        </p:sp>
      </p:grpSp>
      <p:grpSp>
        <p:nvGrpSpPr>
          <p:cNvPr id="124" name="Google Shape;124;p27"/>
          <p:cNvGrpSpPr/>
          <p:nvPr/>
        </p:nvGrpSpPr>
        <p:grpSpPr>
          <a:xfrm>
            <a:off x="4622778" y="1115118"/>
            <a:ext cx="1625700" cy="753668"/>
            <a:chOff x="4927578" y="1473427"/>
            <a:chExt cx="1625700" cy="753668"/>
          </a:xfrm>
        </p:grpSpPr>
        <p:sp>
          <p:nvSpPr>
            <p:cNvPr id="125" name="Google Shape;125;p27"/>
            <p:cNvSpPr txBox="1"/>
            <p:nvPr/>
          </p:nvSpPr>
          <p:spPr>
            <a:xfrm>
              <a:off x="5069750" y="1473427"/>
              <a:ext cx="14004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Faster R-CNN</a:t>
              </a:r>
              <a:endParaRPr/>
            </a:p>
          </p:txBody>
        </p:sp>
        <p:sp>
          <p:nvSpPr>
            <p:cNvPr id="126" name="Google Shape;126;p27"/>
            <p:cNvSpPr txBox="1"/>
            <p:nvPr/>
          </p:nvSpPr>
          <p:spPr>
            <a:xfrm>
              <a:off x="4927578" y="1771995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7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73.2</a:t>
              </a:r>
              <a:endParaRPr sz="1000"/>
            </a:p>
          </p:txBody>
        </p:sp>
      </p:grpSp>
      <p:grpSp>
        <p:nvGrpSpPr>
          <p:cNvPr id="127" name="Google Shape;127;p27"/>
          <p:cNvGrpSpPr/>
          <p:nvPr/>
        </p:nvGrpSpPr>
        <p:grpSpPr>
          <a:xfrm>
            <a:off x="96515" y="3285425"/>
            <a:ext cx="1625700" cy="775552"/>
            <a:chOff x="96515" y="2142425"/>
            <a:chExt cx="1625700" cy="775552"/>
          </a:xfrm>
        </p:grpSpPr>
        <p:sp>
          <p:nvSpPr>
            <p:cNvPr id="128" name="Google Shape;128;p27"/>
            <p:cNvSpPr txBox="1"/>
            <p:nvPr/>
          </p:nvSpPr>
          <p:spPr>
            <a:xfrm>
              <a:off x="213350" y="2142425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DPM</a:t>
              </a:r>
              <a:endParaRPr/>
            </a:p>
          </p:txBody>
        </p:sp>
        <p:sp>
          <p:nvSpPr>
            <p:cNvPr id="129" name="Google Shape;129;p27"/>
            <p:cNvSpPr txBox="1"/>
            <p:nvPr/>
          </p:nvSpPr>
          <p:spPr>
            <a:xfrm>
              <a:off x="96515" y="2462877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0.5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34.3</a:t>
              </a:r>
              <a:endParaRPr sz="1000"/>
            </a:p>
          </p:txBody>
        </p:sp>
      </p:grpSp>
      <p:grpSp>
        <p:nvGrpSpPr>
          <p:cNvPr id="130" name="Google Shape;130;p27"/>
          <p:cNvGrpSpPr/>
          <p:nvPr/>
        </p:nvGrpSpPr>
        <p:grpSpPr>
          <a:xfrm>
            <a:off x="4573582" y="2003575"/>
            <a:ext cx="1625700" cy="774017"/>
            <a:chOff x="3503407" y="2331375"/>
            <a:chExt cx="1625700" cy="774017"/>
          </a:xfrm>
        </p:grpSpPr>
        <p:sp>
          <p:nvSpPr>
            <p:cNvPr id="131" name="Google Shape;131;p27"/>
            <p:cNvSpPr txBox="1"/>
            <p:nvPr/>
          </p:nvSpPr>
          <p:spPr>
            <a:xfrm>
              <a:off x="3671125" y="2331375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YOLO</a:t>
              </a:r>
              <a:endParaRPr/>
            </a:p>
          </p:txBody>
        </p:sp>
        <p:sp>
          <p:nvSpPr>
            <p:cNvPr id="132" name="Google Shape;132;p27"/>
            <p:cNvSpPr txBox="1"/>
            <p:nvPr/>
          </p:nvSpPr>
          <p:spPr>
            <a:xfrm>
              <a:off x="3503407" y="2650292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45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63.4</a:t>
              </a:r>
              <a:endParaRPr sz="1000"/>
            </a:p>
          </p:txBody>
        </p:sp>
      </p:grpSp>
      <p:grpSp>
        <p:nvGrpSpPr>
          <p:cNvPr id="133" name="Google Shape;133;p27"/>
          <p:cNvGrpSpPr/>
          <p:nvPr/>
        </p:nvGrpSpPr>
        <p:grpSpPr>
          <a:xfrm>
            <a:off x="6070488" y="1294946"/>
            <a:ext cx="1625700" cy="788915"/>
            <a:chOff x="5918088" y="2236100"/>
            <a:chExt cx="1625700" cy="788915"/>
          </a:xfrm>
        </p:grpSpPr>
        <p:sp>
          <p:nvSpPr>
            <p:cNvPr id="134" name="Google Shape;134;p27"/>
            <p:cNvSpPr txBox="1"/>
            <p:nvPr/>
          </p:nvSpPr>
          <p:spPr>
            <a:xfrm>
              <a:off x="6012975" y="2236100"/>
              <a:ext cx="13038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SSD</a:t>
              </a:r>
              <a:endParaRPr/>
            </a:p>
          </p:txBody>
        </p:sp>
        <p:sp>
          <p:nvSpPr>
            <p:cNvPr id="135" name="Google Shape;135;p27"/>
            <p:cNvSpPr txBox="1"/>
            <p:nvPr/>
          </p:nvSpPr>
          <p:spPr>
            <a:xfrm>
              <a:off x="5918088" y="2569915"/>
              <a:ext cx="16257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FPS: 58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mAP: 72.1</a:t>
              </a:r>
              <a:endParaRPr sz="1000"/>
            </a:p>
          </p:txBody>
        </p:sp>
      </p:grpSp>
      <p:cxnSp>
        <p:nvCxnSpPr>
          <p:cNvPr id="136" name="Google Shape;136;p27"/>
          <p:cNvCxnSpPr/>
          <p:nvPr/>
        </p:nvCxnSpPr>
        <p:spPr>
          <a:xfrm>
            <a:off x="2413625" y="410407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7"/>
          <p:cNvCxnSpPr/>
          <p:nvPr/>
        </p:nvCxnSpPr>
        <p:spPr>
          <a:xfrm>
            <a:off x="3917875" y="410407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7"/>
          <p:cNvCxnSpPr/>
          <p:nvPr/>
        </p:nvCxnSpPr>
        <p:spPr>
          <a:xfrm>
            <a:off x="5422125" y="410407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7"/>
          <p:cNvCxnSpPr/>
          <p:nvPr/>
        </p:nvCxnSpPr>
        <p:spPr>
          <a:xfrm>
            <a:off x="909375" y="410407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7"/>
          <p:cNvCxnSpPr/>
          <p:nvPr/>
        </p:nvCxnSpPr>
        <p:spPr>
          <a:xfrm>
            <a:off x="6926375" y="4104075"/>
            <a:ext cx="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7"/>
          <p:cNvSpPr txBox="1"/>
          <p:nvPr/>
        </p:nvSpPr>
        <p:spPr>
          <a:xfrm>
            <a:off x="6226175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 2015</a:t>
            </a:r>
            <a:endParaRPr sz="1000"/>
          </a:p>
        </p:txBody>
      </p:sp>
      <p:sp>
        <p:nvSpPr>
          <p:cNvPr id="142" name="Google Shape;142;p27"/>
          <p:cNvSpPr txBox="1"/>
          <p:nvPr/>
        </p:nvSpPr>
        <p:spPr>
          <a:xfrm>
            <a:off x="4739106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 </a:t>
            </a:r>
            <a:r>
              <a:rPr lang="en" sz="1000"/>
              <a:t>2015</a:t>
            </a:r>
            <a:endParaRPr sz="1000"/>
          </a:p>
        </p:txBody>
      </p:sp>
      <p:sp>
        <p:nvSpPr>
          <p:cNvPr id="143" name="Google Shape;143;p27"/>
          <p:cNvSpPr txBox="1"/>
          <p:nvPr/>
        </p:nvSpPr>
        <p:spPr>
          <a:xfrm>
            <a:off x="3222006" y="4234595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 2015</a:t>
            </a:r>
            <a:endParaRPr sz="1000"/>
          </a:p>
        </p:txBody>
      </p:sp>
      <p:sp>
        <p:nvSpPr>
          <p:cNvPr id="144" name="Google Shape;144;p27"/>
          <p:cNvSpPr txBox="1"/>
          <p:nvPr/>
        </p:nvSpPr>
        <p:spPr>
          <a:xfrm>
            <a:off x="1726802" y="4227906"/>
            <a:ext cx="1400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 2013</a:t>
            </a:r>
            <a:endParaRPr sz="1000"/>
          </a:p>
        </p:txBody>
      </p:sp>
      <p:cxnSp>
        <p:nvCxnSpPr>
          <p:cNvPr id="145" name="Google Shape;145;p27"/>
          <p:cNvCxnSpPr/>
          <p:nvPr/>
        </p:nvCxnSpPr>
        <p:spPr>
          <a:xfrm rot="10800000">
            <a:off x="107011" y="628823"/>
            <a:ext cx="0" cy="3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7"/>
          <p:cNvSpPr txBox="1"/>
          <p:nvPr/>
        </p:nvSpPr>
        <p:spPr>
          <a:xfrm>
            <a:off x="166530" y="445025"/>
            <a:ext cx="826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5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1747" name="Google Shape;1747;p45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748" name="Google Shape;17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9" name="Google Shape;1749;p45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750" name="Google Shape;1750;p45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751" name="Google Shape;1751;p45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752" name="Google Shape;1752;p45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0" name="Google Shape;1760;p45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761" name="Google Shape;1761;p4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62" name="Google Shape;1762;p4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3" name="Google Shape;1763;p4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4" name="Google Shape;1764;p4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5" name="Google Shape;1765;p4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6" name="Google Shape;1766;p4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7" name="Google Shape;1767;p4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8" name="Google Shape;1768;p4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9" name="Google Shape;1769;p4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70" name="Google Shape;1770;p45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771" name="Google Shape;1771;p45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772" name="Google Shape;1772;p45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5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5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45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45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45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5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45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45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45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45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45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45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45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45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45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45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45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45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45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45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45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45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45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45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45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798" name="Google Shape;1798;p45"/>
          <p:cNvCxnSpPr>
            <a:stCxn id="1778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9" name="Google Shape;1799;p45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45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45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45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803" name="Google Shape;1803;p45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04" name="Google Shape;1804;p45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805" name="Google Shape;1805;p45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806" name="Google Shape;1806;p45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807" name="Google Shape;1807;p45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Default box задается следующими величинами: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xc, центр прямоугольника по 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yc - центра прямоугольника по 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 - ширина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 - </a:t>
            </a:r>
            <a:r>
              <a:rPr lang="en" sz="1000">
                <a:solidFill>
                  <a:schemeClr val="dk1"/>
                </a:solidFill>
              </a:rPr>
              <a:t>высота</a:t>
            </a:r>
            <a:r>
              <a:rPr lang="en" sz="1000">
                <a:solidFill>
                  <a:schemeClr val="dk1"/>
                </a:solidFill>
              </a:rPr>
              <a:t> прямоугольника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08" name="Google Shape;1808;p45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  <p:sp>
        <p:nvSpPr>
          <p:cNvPr id="1809" name="Google Shape;1809;p45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6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1815" name="Google Shape;1815;p46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816" name="Google Shape;18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46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818" name="Google Shape;1818;p46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819" name="Google Shape;1819;p46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820" name="Google Shape;1820;p46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6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6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8" name="Google Shape;1828;p46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829" name="Google Shape;1829;p4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30" name="Google Shape;1830;p4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1" name="Google Shape;1831;p4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2" name="Google Shape;1832;p4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3" name="Google Shape;1833;p4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4" name="Google Shape;1834;p4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5" name="Google Shape;1835;p4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6" name="Google Shape;1836;p4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7" name="Google Shape;1837;p4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38" name="Google Shape;1838;p46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839" name="Google Shape;1839;p46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840" name="Google Shape;1840;p46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46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46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46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46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46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46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46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46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46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46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46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46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46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46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46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46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46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46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46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46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46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46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46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46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46"/>
          <p:cNvSpPr txBox="1"/>
          <p:nvPr/>
        </p:nvSpPr>
        <p:spPr>
          <a:xfrm>
            <a:off x="93625" y="1172875"/>
            <a:ext cx="35643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Центры сгенерированных default box-ов (xc, yc)</a:t>
            </a:r>
            <a:endParaRPr sz="1000"/>
          </a:p>
        </p:txBody>
      </p:sp>
      <p:cxnSp>
        <p:nvCxnSpPr>
          <p:cNvPr id="1866" name="Google Shape;1866;p46"/>
          <p:cNvCxnSpPr>
            <a:stCxn id="1846" idx="0"/>
          </p:cNvCxnSpPr>
          <p:nvPr/>
        </p:nvCxnSpPr>
        <p:spPr>
          <a:xfrm rot="10800000">
            <a:off x="876177" y="1606480"/>
            <a:ext cx="253200" cy="9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7" name="Google Shape;1867;p46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46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46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46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871" name="Google Shape;1871;p46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872" name="Google Shape;1872;p46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873" name="Google Shape;1873;p46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874" name="Google Shape;1874;p46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875" name="Google Shape;1875;p46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Default box задается следующими величинами: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xc, центр прямоугольника по 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yc - центра прямоугольника по 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 - ширина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 - </a:t>
            </a:r>
            <a:r>
              <a:rPr lang="en" sz="1000">
                <a:solidFill>
                  <a:schemeClr val="dk1"/>
                </a:solidFill>
              </a:rPr>
              <a:t>высота</a:t>
            </a:r>
            <a:r>
              <a:rPr lang="en" sz="1000">
                <a:solidFill>
                  <a:schemeClr val="dk1"/>
                </a:solidFill>
              </a:rPr>
              <a:t> прямоугольника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76" name="Google Shape;1876;p46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  <p:sp>
        <p:nvSpPr>
          <p:cNvPr id="1877" name="Google Shape;1877;p46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8" name="Google Shape;1878;p46"/>
          <p:cNvCxnSpPr>
            <a:stCxn id="1877" idx="5"/>
          </p:cNvCxnSpPr>
          <p:nvPr/>
        </p:nvCxnSpPr>
        <p:spPr>
          <a:xfrm rot="-5400000">
            <a:off x="5403814" y="1733760"/>
            <a:ext cx="48600" cy="2493900"/>
          </a:xfrm>
          <a:prstGeom prst="curvedConnector4">
            <a:avLst>
              <a:gd fmla="val 471729" name="adj1"/>
              <a:gd fmla="val 5023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9" name="Google Shape;1879;p46"/>
          <p:cNvCxnSpPr/>
          <p:nvPr/>
        </p:nvCxnSpPr>
        <p:spPr>
          <a:xfrm rot="10800000">
            <a:off x="796075" y="2287600"/>
            <a:ext cx="3364200" cy="68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47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1885" name="Google Shape;1885;p47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886" name="Google Shape;18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Google Shape;1887;p47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888" name="Google Shape;1888;p47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889" name="Google Shape;1889;p47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890" name="Google Shape;1890;p47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8" name="Google Shape;1898;p47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899" name="Google Shape;1899;p4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00" name="Google Shape;1900;p4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1" name="Google Shape;1901;p4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2" name="Google Shape;1902;p4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3" name="Google Shape;1903;p4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4" name="Google Shape;1904;p4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5" name="Google Shape;1905;p4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6" name="Google Shape;1906;p4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7" name="Google Shape;1907;p4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08" name="Google Shape;1908;p47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909" name="Google Shape;1909;p47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910" name="Google Shape;1910;p47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47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47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47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47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47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47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47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47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47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47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47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47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47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47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47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47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47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47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47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47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47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47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47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47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47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47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47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47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939" name="Google Shape;1939;p47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940" name="Google Shape;1940;p47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941" name="Google Shape;1941;p47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1942" name="Google Shape;1942;p47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943" name="Google Shape;1943;p47"/>
          <p:cNvSpPr/>
          <p:nvPr/>
        </p:nvSpPr>
        <p:spPr>
          <a:xfrm>
            <a:off x="187309" y="1778058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47"/>
          <p:cNvSpPr/>
          <p:nvPr/>
        </p:nvSpPr>
        <p:spPr>
          <a:xfrm>
            <a:off x="403822" y="1570362"/>
            <a:ext cx="704700" cy="141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47"/>
          <p:cNvSpPr/>
          <p:nvPr/>
        </p:nvSpPr>
        <p:spPr>
          <a:xfrm rot="5400000">
            <a:off x="403822" y="1560612"/>
            <a:ext cx="704700" cy="1412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47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Default box задается следующими величинами: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xc, центр прямоугольника по 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yc - центра прямоугольника по 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 - ширина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 - </a:t>
            </a:r>
            <a:r>
              <a:rPr lang="en" sz="1000">
                <a:solidFill>
                  <a:schemeClr val="dk1"/>
                </a:solidFill>
              </a:rPr>
              <a:t>высота</a:t>
            </a:r>
            <a:r>
              <a:rPr lang="en" sz="1000">
                <a:solidFill>
                  <a:schemeClr val="dk1"/>
                </a:solidFill>
              </a:rPr>
              <a:t> прямоугольника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47" name="Google Shape;1947;p47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  <p:sp>
        <p:nvSpPr>
          <p:cNvPr id="1948" name="Google Shape;1948;p47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9" name="Google Shape;1949;p47"/>
          <p:cNvCxnSpPr>
            <a:stCxn id="1948" idx="5"/>
          </p:cNvCxnSpPr>
          <p:nvPr/>
        </p:nvCxnSpPr>
        <p:spPr>
          <a:xfrm rot="-5400000">
            <a:off x="5403814" y="1733760"/>
            <a:ext cx="48600" cy="2493900"/>
          </a:xfrm>
          <a:prstGeom prst="curvedConnector4">
            <a:avLst>
              <a:gd fmla="val 471729" name="adj1"/>
              <a:gd fmla="val 5023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47"/>
          <p:cNvCxnSpPr/>
          <p:nvPr/>
        </p:nvCxnSpPr>
        <p:spPr>
          <a:xfrm rot="10800000">
            <a:off x="796075" y="2287600"/>
            <a:ext cx="3364200" cy="68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8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1956" name="Google Shape;1956;p48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1957" name="Google Shape;19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p48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1959" name="Google Shape;1959;p48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1960" name="Google Shape;1960;p48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1961" name="Google Shape;1961;p48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9" name="Google Shape;1969;p48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1970" name="Google Shape;1970;p4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71" name="Google Shape;1971;p4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2" name="Google Shape;1972;p4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3" name="Google Shape;1973;p4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4" name="Google Shape;1974;p4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5" name="Google Shape;1975;p4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6" name="Google Shape;1976;p4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7" name="Google Shape;1977;p4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8" name="Google Shape;1978;p4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79" name="Google Shape;1979;p48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1980" name="Google Shape;1980;p48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1981" name="Google Shape;1981;p48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8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8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8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48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48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48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48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48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48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48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48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48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48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48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48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48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48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48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48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48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48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48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48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48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48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48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48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48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010" name="Google Shape;2010;p48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011" name="Google Shape;2011;p48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012" name="Google Shape;2012;p48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013" name="Google Shape;2013;p48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014" name="Google Shape;2014;p48"/>
          <p:cNvSpPr/>
          <p:nvPr/>
        </p:nvSpPr>
        <p:spPr>
          <a:xfrm>
            <a:off x="187309" y="1778058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48"/>
          <p:cNvSpPr/>
          <p:nvPr/>
        </p:nvSpPr>
        <p:spPr>
          <a:xfrm>
            <a:off x="403822" y="1570362"/>
            <a:ext cx="704700" cy="141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8"/>
          <p:cNvSpPr/>
          <p:nvPr/>
        </p:nvSpPr>
        <p:spPr>
          <a:xfrm rot="5400000">
            <a:off x="403822" y="1560612"/>
            <a:ext cx="704700" cy="1412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48"/>
          <p:cNvSpPr/>
          <p:nvPr/>
        </p:nvSpPr>
        <p:spPr>
          <a:xfrm>
            <a:off x="1635109" y="2986507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48"/>
          <p:cNvSpPr/>
          <p:nvPr/>
        </p:nvSpPr>
        <p:spPr>
          <a:xfrm>
            <a:off x="1851622" y="2778810"/>
            <a:ext cx="704700" cy="141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48"/>
          <p:cNvSpPr/>
          <p:nvPr/>
        </p:nvSpPr>
        <p:spPr>
          <a:xfrm rot="5400000">
            <a:off x="1851622" y="2769060"/>
            <a:ext cx="704700" cy="1412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48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Default box задается следующими величинами: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xc, центр прямоугольника по 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yc - центра прямоугольника по 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 - ширина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 - </a:t>
            </a:r>
            <a:r>
              <a:rPr lang="en" sz="1000">
                <a:solidFill>
                  <a:schemeClr val="dk1"/>
                </a:solidFill>
              </a:rPr>
              <a:t>высота</a:t>
            </a:r>
            <a:r>
              <a:rPr lang="en" sz="1000">
                <a:solidFill>
                  <a:schemeClr val="dk1"/>
                </a:solidFill>
              </a:rPr>
              <a:t> прямоугольника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21" name="Google Shape;2021;p48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  <p:sp>
        <p:nvSpPr>
          <p:cNvPr id="2022" name="Google Shape;2022;p48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3" name="Google Shape;2023;p48"/>
          <p:cNvCxnSpPr>
            <a:stCxn id="2022" idx="5"/>
          </p:cNvCxnSpPr>
          <p:nvPr/>
        </p:nvCxnSpPr>
        <p:spPr>
          <a:xfrm rot="-5400000">
            <a:off x="5403814" y="1733760"/>
            <a:ext cx="48600" cy="2493900"/>
          </a:xfrm>
          <a:prstGeom prst="curvedConnector4">
            <a:avLst>
              <a:gd fmla="val 471729" name="adj1"/>
              <a:gd fmla="val 5023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4" name="Google Shape;2024;p48"/>
          <p:cNvCxnSpPr/>
          <p:nvPr/>
        </p:nvCxnSpPr>
        <p:spPr>
          <a:xfrm rot="10800000">
            <a:off x="796075" y="2287600"/>
            <a:ext cx="3364200" cy="68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9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2030" name="Google Shape;2030;p49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2031" name="Google Shape;20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2" name="Google Shape;2032;p49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2033" name="Google Shape;2033;p49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2034" name="Google Shape;2034;p49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2035" name="Google Shape;2035;p49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9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3" name="Google Shape;2043;p49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2044" name="Google Shape;2044;p4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45" name="Google Shape;2045;p4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6" name="Google Shape;2046;p4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7" name="Google Shape;2047;p4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8" name="Google Shape;2048;p4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9" name="Google Shape;2049;p4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0" name="Google Shape;2050;p4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1" name="Google Shape;2051;p4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2" name="Google Shape;2052;p4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53" name="Google Shape;2053;p49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2054" name="Google Shape;2054;p49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2055" name="Google Shape;2055;p49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49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49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49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49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49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49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49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49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49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49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49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49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49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49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49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49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49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49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49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49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49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49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49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49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49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49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49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49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084" name="Google Shape;2084;p49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085" name="Google Shape;2085;p49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086" name="Google Shape;2086;p49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087" name="Google Shape;2087;p49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088" name="Google Shape;2088;p49"/>
          <p:cNvSpPr/>
          <p:nvPr/>
        </p:nvSpPr>
        <p:spPr>
          <a:xfrm>
            <a:off x="448300" y="1959750"/>
            <a:ext cx="879600" cy="82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49"/>
          <p:cNvSpPr/>
          <p:nvPr/>
        </p:nvSpPr>
        <p:spPr>
          <a:xfrm>
            <a:off x="454825" y="1975350"/>
            <a:ext cx="653700" cy="1007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49"/>
          <p:cNvSpPr/>
          <p:nvPr/>
        </p:nvSpPr>
        <p:spPr>
          <a:xfrm rot="5400000">
            <a:off x="628975" y="1785600"/>
            <a:ext cx="659400" cy="1007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49"/>
          <p:cNvSpPr/>
          <p:nvPr/>
        </p:nvSpPr>
        <p:spPr>
          <a:xfrm>
            <a:off x="1635100" y="2986500"/>
            <a:ext cx="893100" cy="75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49"/>
          <p:cNvSpPr/>
          <p:nvPr/>
        </p:nvSpPr>
        <p:spPr>
          <a:xfrm>
            <a:off x="1851625" y="2778800"/>
            <a:ext cx="669900" cy="966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49"/>
          <p:cNvSpPr/>
          <p:nvPr/>
        </p:nvSpPr>
        <p:spPr>
          <a:xfrm rot="5400000">
            <a:off x="1695000" y="2925650"/>
            <a:ext cx="622500" cy="10173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49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Default box задается следующими величинами: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xc, центр прямоугольника по 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yc - центра прямоугольника по 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 - ширина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 - высота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95" name="Google Shape;2095;p49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  <p:sp>
        <p:nvSpPr>
          <p:cNvPr id="2096" name="Google Shape;2096;p49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7" name="Google Shape;2097;p49"/>
          <p:cNvCxnSpPr>
            <a:stCxn id="2096" idx="5"/>
          </p:cNvCxnSpPr>
          <p:nvPr/>
        </p:nvCxnSpPr>
        <p:spPr>
          <a:xfrm rot="-5400000">
            <a:off x="5403814" y="1733760"/>
            <a:ext cx="48600" cy="2493900"/>
          </a:xfrm>
          <a:prstGeom prst="curvedConnector4">
            <a:avLst>
              <a:gd fmla="val 471729" name="adj1"/>
              <a:gd fmla="val 5023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8" name="Google Shape;2098;p49"/>
          <p:cNvCxnSpPr/>
          <p:nvPr/>
        </p:nvCxnSpPr>
        <p:spPr>
          <a:xfrm rot="10800000">
            <a:off x="796075" y="2287600"/>
            <a:ext cx="3364200" cy="68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50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default boxes</a:t>
            </a:r>
            <a:endParaRPr/>
          </a:p>
        </p:txBody>
      </p:sp>
      <p:sp>
        <p:nvSpPr>
          <p:cNvPr id="2104" name="Google Shape;2104;p50"/>
          <p:cNvSpPr txBox="1"/>
          <p:nvPr/>
        </p:nvSpPr>
        <p:spPr>
          <a:xfrm>
            <a:off x="931507" y="3772581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 sz="1000"/>
          </a:p>
        </p:txBody>
      </p:sp>
      <p:pic>
        <p:nvPicPr>
          <p:cNvPr id="2105" name="Google Shape;21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50" y="1957600"/>
            <a:ext cx="2071825" cy="1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6" name="Google Shape;2106;p50"/>
          <p:cNvSpPr txBox="1"/>
          <p:nvPr/>
        </p:nvSpPr>
        <p:spPr>
          <a:xfrm>
            <a:off x="0" y="2718550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sp>
        <p:nvSpPr>
          <p:cNvPr id="2107" name="Google Shape;2107;p50"/>
          <p:cNvSpPr txBox="1"/>
          <p:nvPr/>
        </p:nvSpPr>
        <p:spPr>
          <a:xfrm>
            <a:off x="1290650" y="1649029"/>
            <a:ext cx="441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300</a:t>
            </a:r>
            <a:endParaRPr sz="1000"/>
          </a:p>
        </p:txBody>
      </p:sp>
      <p:grpSp>
        <p:nvGrpSpPr>
          <p:cNvPr id="2108" name="Google Shape;2108;p50"/>
          <p:cNvGrpSpPr/>
          <p:nvPr/>
        </p:nvGrpSpPr>
        <p:grpSpPr>
          <a:xfrm>
            <a:off x="6209125" y="2475375"/>
            <a:ext cx="1645233" cy="1515775"/>
            <a:chOff x="5370925" y="1941975"/>
            <a:chExt cx="1645233" cy="1515775"/>
          </a:xfrm>
        </p:grpSpPr>
        <p:sp>
          <p:nvSpPr>
            <p:cNvPr id="2109" name="Google Shape;2109;p50"/>
            <p:cNvSpPr/>
            <p:nvPr/>
          </p:nvSpPr>
          <p:spPr>
            <a:xfrm>
              <a:off x="5370925" y="194197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5416300" y="19873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5461675" y="2037850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5507089" y="2084823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5552450" y="2133725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5604514" y="2188361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5649914" y="2227636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5688614" y="2273039"/>
              <a:ext cx="1036800" cy="88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7" name="Google Shape;2117;p50"/>
            <p:cNvGrpSpPr/>
            <p:nvPr/>
          </p:nvGrpSpPr>
          <p:grpSpPr>
            <a:xfrm>
              <a:off x="5734041" y="2311746"/>
              <a:ext cx="1048173" cy="891986"/>
              <a:chOff x="2864614" y="3341789"/>
              <a:chExt cx="1048173" cy="891986"/>
            </a:xfrm>
          </p:grpSpPr>
          <p:sp>
            <p:nvSpPr>
              <p:cNvPr id="2118" name="Google Shape;2118;p5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19" name="Google Shape;2119;p5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0" name="Google Shape;2120;p5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1" name="Google Shape;2121;p5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2" name="Google Shape;2122;p5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3" name="Google Shape;2123;p5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4" name="Google Shape;2124;p5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5" name="Google Shape;2125;p5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6" name="Google Shape;2126;p5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27" name="Google Shape;2127;p50"/>
            <p:cNvSpPr txBox="1"/>
            <p:nvPr/>
          </p:nvSpPr>
          <p:spPr>
            <a:xfrm>
              <a:off x="6127788" y="316255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  <p:sp>
          <p:nvSpPr>
            <p:cNvPr id="2128" name="Google Shape;2128;p50"/>
            <p:cNvSpPr txBox="1"/>
            <p:nvPr/>
          </p:nvSpPr>
          <p:spPr>
            <a:xfrm>
              <a:off x="6755458" y="2570200"/>
              <a:ext cx="2607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5</a:t>
              </a:r>
              <a:endParaRPr sz="1100"/>
            </a:p>
          </p:txBody>
        </p:sp>
      </p:grpSp>
      <p:sp>
        <p:nvSpPr>
          <p:cNvPr id="2129" name="Google Shape;2129;p50"/>
          <p:cNvSpPr/>
          <p:nvPr/>
        </p:nvSpPr>
        <p:spPr>
          <a:xfrm>
            <a:off x="731682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50"/>
          <p:cNvSpPr/>
          <p:nvPr/>
        </p:nvSpPr>
        <p:spPr>
          <a:xfrm>
            <a:off x="1090613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50"/>
          <p:cNvSpPr/>
          <p:nvPr/>
        </p:nvSpPr>
        <p:spPr>
          <a:xfrm>
            <a:off x="1449545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50"/>
          <p:cNvSpPr/>
          <p:nvPr/>
        </p:nvSpPr>
        <p:spPr>
          <a:xfrm>
            <a:off x="1808476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50"/>
          <p:cNvSpPr/>
          <p:nvPr/>
        </p:nvSpPr>
        <p:spPr>
          <a:xfrm>
            <a:off x="2167407" y="2246006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50"/>
          <p:cNvSpPr/>
          <p:nvPr/>
        </p:nvSpPr>
        <p:spPr>
          <a:xfrm>
            <a:off x="730245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50"/>
          <p:cNvSpPr/>
          <p:nvPr/>
        </p:nvSpPr>
        <p:spPr>
          <a:xfrm>
            <a:off x="1089177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50"/>
          <p:cNvSpPr/>
          <p:nvPr/>
        </p:nvSpPr>
        <p:spPr>
          <a:xfrm>
            <a:off x="1448108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50"/>
          <p:cNvSpPr/>
          <p:nvPr/>
        </p:nvSpPr>
        <p:spPr>
          <a:xfrm>
            <a:off x="1807039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50"/>
          <p:cNvSpPr/>
          <p:nvPr/>
        </p:nvSpPr>
        <p:spPr>
          <a:xfrm>
            <a:off x="2165970" y="2548180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50"/>
          <p:cNvSpPr/>
          <p:nvPr/>
        </p:nvSpPr>
        <p:spPr>
          <a:xfrm>
            <a:off x="728809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50"/>
          <p:cNvSpPr/>
          <p:nvPr/>
        </p:nvSpPr>
        <p:spPr>
          <a:xfrm>
            <a:off x="1087740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50"/>
          <p:cNvSpPr/>
          <p:nvPr/>
        </p:nvSpPr>
        <p:spPr>
          <a:xfrm>
            <a:off x="1446671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50"/>
          <p:cNvSpPr/>
          <p:nvPr/>
        </p:nvSpPr>
        <p:spPr>
          <a:xfrm>
            <a:off x="1805602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50"/>
          <p:cNvSpPr/>
          <p:nvPr/>
        </p:nvSpPr>
        <p:spPr>
          <a:xfrm>
            <a:off x="2164534" y="28343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50"/>
          <p:cNvSpPr/>
          <p:nvPr/>
        </p:nvSpPr>
        <p:spPr>
          <a:xfrm>
            <a:off x="727372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50"/>
          <p:cNvSpPr/>
          <p:nvPr/>
        </p:nvSpPr>
        <p:spPr>
          <a:xfrm>
            <a:off x="1086303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50"/>
          <p:cNvSpPr/>
          <p:nvPr/>
        </p:nvSpPr>
        <p:spPr>
          <a:xfrm>
            <a:off x="1445234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50"/>
          <p:cNvSpPr/>
          <p:nvPr/>
        </p:nvSpPr>
        <p:spPr>
          <a:xfrm>
            <a:off x="1804165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50"/>
          <p:cNvSpPr/>
          <p:nvPr/>
        </p:nvSpPr>
        <p:spPr>
          <a:xfrm>
            <a:off x="2163097" y="3133652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50"/>
          <p:cNvSpPr/>
          <p:nvPr/>
        </p:nvSpPr>
        <p:spPr>
          <a:xfrm>
            <a:off x="727620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50"/>
          <p:cNvSpPr/>
          <p:nvPr/>
        </p:nvSpPr>
        <p:spPr>
          <a:xfrm>
            <a:off x="1086551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50"/>
          <p:cNvSpPr/>
          <p:nvPr/>
        </p:nvSpPr>
        <p:spPr>
          <a:xfrm>
            <a:off x="1445482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50"/>
          <p:cNvSpPr/>
          <p:nvPr/>
        </p:nvSpPr>
        <p:spPr>
          <a:xfrm>
            <a:off x="1804413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50"/>
          <p:cNvSpPr/>
          <p:nvPr/>
        </p:nvSpPr>
        <p:spPr>
          <a:xfrm>
            <a:off x="2163345" y="3415761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50"/>
          <p:cNvSpPr/>
          <p:nvPr/>
        </p:nvSpPr>
        <p:spPr>
          <a:xfrm>
            <a:off x="3586734" y="2481073"/>
            <a:ext cx="1140600" cy="100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50"/>
          <p:cNvSpPr/>
          <p:nvPr/>
        </p:nvSpPr>
        <p:spPr>
          <a:xfrm>
            <a:off x="3803247" y="227337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50"/>
          <p:cNvSpPr/>
          <p:nvPr/>
        </p:nvSpPr>
        <p:spPr>
          <a:xfrm rot="5400000">
            <a:off x="3803247" y="2263626"/>
            <a:ext cx="704700" cy="1412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50"/>
          <p:cNvSpPr txBox="1"/>
          <p:nvPr/>
        </p:nvSpPr>
        <p:spPr>
          <a:xfrm>
            <a:off x="3803250" y="362307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168/√2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158" name="Google Shape;2158;p50"/>
          <p:cNvSpPr txBox="1"/>
          <p:nvPr/>
        </p:nvSpPr>
        <p:spPr>
          <a:xfrm>
            <a:off x="3371255" y="2207137"/>
            <a:ext cx="57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168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59" name="Google Shape;2159;p50"/>
          <p:cNvSpPr txBox="1"/>
          <p:nvPr/>
        </p:nvSpPr>
        <p:spPr>
          <a:xfrm>
            <a:off x="4898725" y="2788625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168/√2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160" name="Google Shape;2160;p50"/>
          <p:cNvSpPr txBox="1"/>
          <p:nvPr/>
        </p:nvSpPr>
        <p:spPr>
          <a:xfrm>
            <a:off x="4687990" y="2263443"/>
            <a:ext cx="1177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4E13"/>
                </a:solidFill>
              </a:rPr>
              <a:t>168*√2</a:t>
            </a:r>
            <a:endParaRPr sz="1200">
              <a:solidFill>
                <a:srgbClr val="274E13"/>
              </a:solidFill>
            </a:endParaRPr>
          </a:p>
        </p:txBody>
      </p:sp>
      <p:sp>
        <p:nvSpPr>
          <p:cNvPr id="2161" name="Google Shape;2161;p50"/>
          <p:cNvSpPr txBox="1"/>
          <p:nvPr/>
        </p:nvSpPr>
        <p:spPr>
          <a:xfrm>
            <a:off x="3144075" y="3443663"/>
            <a:ext cx="729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168*√2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162" name="Google Shape;2162;p50"/>
          <p:cNvSpPr/>
          <p:nvPr/>
        </p:nvSpPr>
        <p:spPr>
          <a:xfrm>
            <a:off x="448300" y="1959750"/>
            <a:ext cx="879600" cy="82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50"/>
          <p:cNvSpPr/>
          <p:nvPr/>
        </p:nvSpPr>
        <p:spPr>
          <a:xfrm>
            <a:off x="454825" y="1975350"/>
            <a:ext cx="653700" cy="1007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50"/>
          <p:cNvSpPr/>
          <p:nvPr/>
        </p:nvSpPr>
        <p:spPr>
          <a:xfrm rot="5400000">
            <a:off x="628975" y="1785600"/>
            <a:ext cx="659400" cy="10077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50"/>
          <p:cNvSpPr/>
          <p:nvPr/>
        </p:nvSpPr>
        <p:spPr>
          <a:xfrm>
            <a:off x="1635100" y="2986500"/>
            <a:ext cx="893100" cy="75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50"/>
          <p:cNvSpPr/>
          <p:nvPr/>
        </p:nvSpPr>
        <p:spPr>
          <a:xfrm>
            <a:off x="1851625" y="2778800"/>
            <a:ext cx="669900" cy="9669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50"/>
          <p:cNvSpPr/>
          <p:nvPr/>
        </p:nvSpPr>
        <p:spPr>
          <a:xfrm rot="5400000">
            <a:off x="1695000" y="2925650"/>
            <a:ext cx="622500" cy="1017300"/>
          </a:xfrm>
          <a:prstGeom prst="rect">
            <a:avLst/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50"/>
          <p:cNvSpPr txBox="1"/>
          <p:nvPr/>
        </p:nvSpPr>
        <p:spPr>
          <a:xfrm>
            <a:off x="5559800" y="4000150"/>
            <a:ext cx="32814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Default box задается следующими величинами: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xc, центр прямоугольника по 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yc - центра прямоугольника по y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w - ширина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 - высота прямоугольника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69" name="Google Shape;2169;p50"/>
          <p:cNvSpPr txBox="1"/>
          <p:nvPr/>
        </p:nvSpPr>
        <p:spPr>
          <a:xfrm>
            <a:off x="5344150" y="869900"/>
            <a:ext cx="3886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Пусть  заданы следующие параметры: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Размер исходного изображения (300 x 300)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Пространственная размерность Feature maps (5 x 5)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#default boxes = 3, (на одну точку в feature maps приходится 3 прямоугольника)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min_size=168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aspect_ratio=2</a:t>
            </a:r>
            <a:endParaRPr sz="1000"/>
          </a:p>
        </p:txBody>
      </p:sp>
      <p:sp>
        <p:nvSpPr>
          <p:cNvPr id="2170" name="Google Shape;2170;p50"/>
          <p:cNvSpPr txBox="1"/>
          <p:nvPr/>
        </p:nvSpPr>
        <p:spPr>
          <a:xfrm>
            <a:off x="160500" y="4680225"/>
            <a:ext cx="4414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Всего будет сгенерировано 5*5*3=75 прямоугольников </a:t>
            </a:r>
            <a:endParaRPr sz="1000"/>
          </a:p>
        </p:txBody>
      </p:sp>
      <p:sp>
        <p:nvSpPr>
          <p:cNvPr id="2171" name="Google Shape;2171;p50"/>
          <p:cNvSpPr/>
          <p:nvPr/>
        </p:nvSpPr>
        <p:spPr>
          <a:xfrm>
            <a:off x="4112539" y="2925118"/>
            <a:ext cx="80400" cy="9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2" name="Google Shape;2172;p50"/>
          <p:cNvCxnSpPr>
            <a:stCxn id="2171" idx="5"/>
          </p:cNvCxnSpPr>
          <p:nvPr/>
        </p:nvCxnSpPr>
        <p:spPr>
          <a:xfrm rot="-5400000">
            <a:off x="5403814" y="1733760"/>
            <a:ext cx="48600" cy="2493900"/>
          </a:xfrm>
          <a:prstGeom prst="curvedConnector4">
            <a:avLst>
              <a:gd fmla="val 471729" name="adj1"/>
              <a:gd fmla="val 5023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3" name="Google Shape;2173;p50"/>
          <p:cNvCxnSpPr/>
          <p:nvPr/>
        </p:nvCxnSpPr>
        <p:spPr>
          <a:xfrm rot="10800000">
            <a:off x="796075" y="2287600"/>
            <a:ext cx="3364200" cy="688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51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51"/>
          <p:cNvSpPr txBox="1"/>
          <p:nvPr>
            <p:ph idx="4294967295" type="title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300. Detector &amp; classifier</a:t>
            </a:r>
            <a:endParaRPr/>
          </a:p>
        </p:txBody>
      </p:sp>
      <p:sp>
        <p:nvSpPr>
          <p:cNvPr id="2180" name="Google Shape;2180;p51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2181" name="Google Shape;2181;p51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2" name="Google Shape;2182;p51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2183" name="Google Shape;2183;p51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4" name="Google Shape;2184;p51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2185" name="Google Shape;2185;p51"/>
          <p:cNvSpPr/>
          <p:nvPr/>
        </p:nvSpPr>
        <p:spPr>
          <a:xfrm>
            <a:off x="833275" y="3724050"/>
            <a:ext cx="43299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Коррекция границ, классификация и фильтрация</a:t>
            </a:r>
            <a:endParaRPr/>
          </a:p>
        </p:txBody>
      </p:sp>
      <p:sp>
        <p:nvSpPr>
          <p:cNvPr id="2186" name="Google Shape;2186;p51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Пусть  заданы следующие параметры: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 исходного изображения (300 x 300)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Размерность feature maps (</a:t>
            </a:r>
            <a:r>
              <a:rPr lang="en" sz="1200">
                <a:solidFill>
                  <a:schemeClr val="dk1"/>
                </a:solidFill>
              </a:rPr>
              <a:t>5 x 5 x 256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#default boxes = 3</a:t>
            </a:r>
            <a:endParaRPr sz="1200"/>
          </a:p>
        </p:txBody>
      </p:sp>
      <p:sp>
        <p:nvSpPr>
          <p:cNvPr id="2187" name="Google Shape;2187;p51"/>
          <p:cNvSpPr txBox="1"/>
          <p:nvPr/>
        </p:nvSpPr>
        <p:spPr>
          <a:xfrm>
            <a:off x="2310509" y="2828225"/>
            <a:ext cx="642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5x5x12</a:t>
            </a:r>
            <a:endParaRPr sz="1000"/>
          </a:p>
        </p:txBody>
      </p:sp>
      <p:pic>
        <p:nvPicPr>
          <p:cNvPr id="2188" name="Google Shape;21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9" name="Google Shape;2189;p51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0" name="Google Shape;2190;p51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2191" name="Google Shape;2191;p51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1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1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9" name="Google Shape;2199;p51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200" name="Google Shape;2200;p5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1" name="Google Shape;2201;p5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2" name="Google Shape;2202;p5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3" name="Google Shape;2203;p5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4" name="Google Shape;2204;p5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5" name="Google Shape;2205;p5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6" name="Google Shape;2206;p5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7" name="Google Shape;2207;p5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8" name="Google Shape;2208;p5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09" name="Google Shape;2209;p51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2210" name="Google Shape;2210;p51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2211" name="Google Shape;2211;p51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</a:t>
            </a:r>
            <a:r>
              <a:rPr lang="en" sz="900">
                <a:solidFill>
                  <a:schemeClr val="dk1"/>
                </a:solidFill>
              </a:rPr>
              <a:t>confidence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212" name="Google Shape;2212;p51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2213" name="Google Shape;2213;p51"/>
          <p:cNvGrpSpPr/>
          <p:nvPr/>
        </p:nvGrpSpPr>
        <p:grpSpPr>
          <a:xfrm>
            <a:off x="911659" y="2677925"/>
            <a:ext cx="895335" cy="666246"/>
            <a:chOff x="622954" y="3684775"/>
            <a:chExt cx="1516746" cy="1275600"/>
          </a:xfrm>
        </p:grpSpPr>
        <p:grpSp>
          <p:nvGrpSpPr>
            <p:cNvPr id="2214" name="Google Shape;2214;p51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2215" name="Google Shape;2215;p5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16" name="Google Shape;2216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19" name="Google Shape;2219;p5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20" name="Google Shape;2220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3" name="Google Shape;2223;p5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24" name="Google Shape;2224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7" name="Google Shape;2227;p5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28" name="Google Shape;2228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9" name="Google Shape;2229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0" name="Google Shape;2230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1" name="Google Shape;2231;p5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32" name="Google Shape;2232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3" name="Google Shape;2233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4" name="Google Shape;2234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35" name="Google Shape;2235;p51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2236" name="Google Shape;2236;p5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37" name="Google Shape;2237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0" name="Google Shape;2240;p5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41" name="Google Shape;2241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3" name="Google Shape;2243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4" name="Google Shape;2244;p5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45" name="Google Shape;2245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6" name="Google Shape;2246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7" name="Google Shape;2247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8" name="Google Shape;2248;p5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49" name="Google Shape;2249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0" name="Google Shape;2250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52" name="Google Shape;2252;p5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53" name="Google Shape;2253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5" name="Google Shape;2255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56" name="Google Shape;2256;p51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2257" name="Google Shape;2257;p5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58" name="Google Shape;2258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61" name="Google Shape;2261;p5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62" name="Google Shape;2262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65" name="Google Shape;2265;p5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66" name="Google Shape;2266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69" name="Google Shape;2269;p5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70" name="Google Shape;2270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73" name="Google Shape;2273;p5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74" name="Google Shape;2274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6" name="Google Shape;2276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77" name="Google Shape;2277;p51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2278" name="Google Shape;2278;p5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79" name="Google Shape;2279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0" name="Google Shape;2280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1" name="Google Shape;2281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82" name="Google Shape;2282;p5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83" name="Google Shape;2283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86" name="Google Shape;2286;p5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87" name="Google Shape;2287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90" name="Google Shape;2290;p5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91" name="Google Shape;2291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94" name="Google Shape;2294;p5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295" name="Google Shape;2295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7" name="Google Shape;2297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98" name="Google Shape;2298;p51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2299" name="Google Shape;2299;p5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300" name="Google Shape;2300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03" name="Google Shape;2303;p5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304" name="Google Shape;2304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5" name="Google Shape;2305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6" name="Google Shape;2306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07" name="Google Shape;2307;p5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308" name="Google Shape;2308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9" name="Google Shape;2309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0" name="Google Shape;2310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11" name="Google Shape;2311;p5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312" name="Google Shape;2312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3" name="Google Shape;2313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4" name="Google Shape;2314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15" name="Google Shape;2315;p5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316" name="Google Shape;2316;p5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7" name="Google Shape;2317;p5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8" name="Google Shape;2318;p5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319" name="Google Shape;2319;p51"/>
          <p:cNvGrpSpPr/>
          <p:nvPr/>
        </p:nvGrpSpPr>
        <p:grpSpPr>
          <a:xfrm>
            <a:off x="2869709" y="2656025"/>
            <a:ext cx="641826" cy="666201"/>
            <a:chOff x="3466200" y="769975"/>
            <a:chExt cx="641826" cy="666201"/>
          </a:xfrm>
        </p:grpSpPr>
        <p:sp>
          <p:nvSpPr>
            <p:cNvPr id="2320" name="Google Shape;2320;p51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51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329" name="Google Shape;2329;p5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30" name="Google Shape;2330;p5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1" name="Google Shape;2331;p5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2" name="Google Shape;2332;p5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3" name="Google Shape;2333;p5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4" name="Google Shape;2334;p5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5" name="Google Shape;2335;p5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6" name="Google Shape;2336;p5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7" name="Google Shape;2337;p5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38" name="Google Shape;2338;p51"/>
          <p:cNvGrpSpPr/>
          <p:nvPr/>
        </p:nvGrpSpPr>
        <p:grpSpPr>
          <a:xfrm>
            <a:off x="4427519" y="2656025"/>
            <a:ext cx="641826" cy="666201"/>
            <a:chOff x="3466200" y="769975"/>
            <a:chExt cx="641826" cy="666201"/>
          </a:xfrm>
        </p:grpSpPr>
        <p:sp>
          <p:nvSpPr>
            <p:cNvPr id="2339" name="Google Shape;2339;p51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7" name="Google Shape;2347;p51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348" name="Google Shape;2348;p5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49" name="Google Shape;2349;p5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0" name="Google Shape;2350;p5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1" name="Google Shape;2351;p5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2" name="Google Shape;2352;p5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3" name="Google Shape;2353;p5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4" name="Google Shape;2354;p5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5" name="Google Shape;2355;p5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6" name="Google Shape;2356;p5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57" name="Google Shape;2357;p51"/>
          <p:cNvSpPr txBox="1"/>
          <p:nvPr/>
        </p:nvSpPr>
        <p:spPr>
          <a:xfrm>
            <a:off x="3888473" y="2828225"/>
            <a:ext cx="690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5x5x63</a:t>
            </a:r>
            <a:endParaRPr sz="1000"/>
          </a:p>
        </p:txBody>
      </p:sp>
      <p:grpSp>
        <p:nvGrpSpPr>
          <p:cNvPr id="2358" name="Google Shape;2358;p51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2359" name="Google Shape;2359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0" name="Google Shape;2360;p51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1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2363" name="Google Shape;2363;p51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2364" name="Google Shape;2364;p51"/>
          <p:cNvCxnSpPr>
            <a:stCxn id="2200" idx="2"/>
            <a:endCxn id="2210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5" name="Google Shape;2365;p51"/>
          <p:cNvCxnSpPr>
            <a:stCxn id="2200" idx="2"/>
            <a:endCxn id="2209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6" name="Google Shape;2366;p51"/>
          <p:cNvCxnSpPr>
            <a:stCxn id="2200" idx="2"/>
            <a:endCxn id="2211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7" name="Google Shape;2367;p51"/>
          <p:cNvCxnSpPr>
            <a:stCxn id="2209" idx="2"/>
            <a:endCxn id="2320" idx="0"/>
          </p:cNvCxnSpPr>
          <p:nvPr/>
        </p:nvCxnSpPr>
        <p:spPr>
          <a:xfrm flipH="1">
            <a:off x="3105625" y="2220100"/>
            <a:ext cx="18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8" name="Google Shape;2368;p51"/>
          <p:cNvCxnSpPr>
            <a:stCxn id="2211" idx="2"/>
            <a:endCxn id="2339" idx="0"/>
          </p:cNvCxnSpPr>
          <p:nvPr/>
        </p:nvCxnSpPr>
        <p:spPr>
          <a:xfrm flipH="1">
            <a:off x="4663225" y="2228600"/>
            <a:ext cx="36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9" name="Google Shape;2369;p51"/>
          <p:cNvCxnSpPr/>
          <p:nvPr/>
        </p:nvCxnSpPr>
        <p:spPr>
          <a:xfrm>
            <a:off x="3124831" y="3320913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0" name="Google Shape;2370;p51"/>
          <p:cNvCxnSpPr/>
          <p:nvPr/>
        </p:nvCxnSpPr>
        <p:spPr>
          <a:xfrm>
            <a:off x="4675951" y="3320913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1" name="Google Shape;2371;p51"/>
          <p:cNvCxnSpPr/>
          <p:nvPr/>
        </p:nvCxnSpPr>
        <p:spPr>
          <a:xfrm>
            <a:off x="3112723" y="3986118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2" name="Google Shape;2372;p51"/>
          <p:cNvCxnSpPr>
            <a:stCxn id="2210" idx="2"/>
          </p:cNvCxnSpPr>
          <p:nvPr/>
        </p:nvCxnSpPr>
        <p:spPr>
          <a:xfrm>
            <a:off x="1344025" y="2197850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3" name="Google Shape;2373;p51"/>
          <p:cNvCxnSpPr/>
          <p:nvPr/>
        </p:nvCxnSpPr>
        <p:spPr>
          <a:xfrm>
            <a:off x="1344025" y="3264650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4" name="Google Shape;2374;p51"/>
          <p:cNvSpPr txBox="1"/>
          <p:nvPr/>
        </p:nvSpPr>
        <p:spPr>
          <a:xfrm>
            <a:off x="117300" y="2759900"/>
            <a:ext cx="758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 default boxes</a:t>
            </a:r>
            <a:endParaRPr sz="1000"/>
          </a:p>
        </p:txBody>
      </p:sp>
      <p:sp>
        <p:nvSpPr>
          <p:cNvPr id="2375" name="Google Shape;2375;p51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52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52"/>
          <p:cNvSpPr txBox="1"/>
          <p:nvPr>
            <p:ph idx="4294967295" type="title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300. Detector &amp; classifier</a:t>
            </a:r>
            <a:endParaRPr/>
          </a:p>
        </p:txBody>
      </p:sp>
      <p:sp>
        <p:nvSpPr>
          <p:cNvPr id="2382" name="Google Shape;2382;p52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2383" name="Google Shape;2383;p52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4" name="Google Shape;2384;p52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2385" name="Google Shape;2385;p52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6" name="Google Shape;2386;p52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2387" name="Google Shape;2387;p52"/>
          <p:cNvSpPr/>
          <p:nvPr/>
        </p:nvSpPr>
        <p:spPr>
          <a:xfrm>
            <a:off x="833275" y="3724050"/>
            <a:ext cx="4329900" cy="25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Коррекция границ, классификация и фильтрация</a:t>
            </a:r>
            <a:endParaRPr/>
          </a:p>
        </p:txBody>
      </p:sp>
      <p:sp>
        <p:nvSpPr>
          <p:cNvPr id="2388" name="Google Shape;2388;p52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Пусть  заданы следующие параметры: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 исходного изображения (300 x 300)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Размерность feature maps (</a:t>
            </a:r>
            <a:r>
              <a:rPr lang="en" sz="1200">
                <a:solidFill>
                  <a:schemeClr val="dk1"/>
                </a:solidFill>
              </a:rPr>
              <a:t>5 x 5 x 256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#default boxes = 3</a:t>
            </a:r>
            <a:endParaRPr sz="1200"/>
          </a:p>
        </p:txBody>
      </p:sp>
      <p:sp>
        <p:nvSpPr>
          <p:cNvPr id="2389" name="Google Shape;2389;p52"/>
          <p:cNvSpPr txBox="1"/>
          <p:nvPr/>
        </p:nvSpPr>
        <p:spPr>
          <a:xfrm>
            <a:off x="2310509" y="2828225"/>
            <a:ext cx="642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5x5x12</a:t>
            </a:r>
            <a:endParaRPr sz="1000"/>
          </a:p>
        </p:txBody>
      </p:sp>
      <p:pic>
        <p:nvPicPr>
          <p:cNvPr id="2390" name="Google Shape;23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1" name="Google Shape;2391;p52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2" name="Google Shape;2392;p52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2393" name="Google Shape;2393;p52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2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2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2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2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2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2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2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1" name="Google Shape;2401;p52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402" name="Google Shape;2402;p5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03" name="Google Shape;2403;p5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4" name="Google Shape;2404;p5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5" name="Google Shape;2405;p5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6" name="Google Shape;2406;p5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7" name="Google Shape;2407;p5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8" name="Google Shape;2408;p5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9" name="Google Shape;2409;p5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0" name="Google Shape;2410;p5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11" name="Google Shape;2411;p52"/>
          <p:cNvSpPr/>
          <p:nvPr/>
        </p:nvSpPr>
        <p:spPr>
          <a:xfrm>
            <a:off x="2596675" y="179800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(localization)</a:t>
            </a:r>
            <a:endParaRPr/>
          </a:p>
        </p:txBody>
      </p:sp>
      <p:sp>
        <p:nvSpPr>
          <p:cNvPr id="2412" name="Google Shape;2412;p52"/>
          <p:cNvSpPr/>
          <p:nvPr/>
        </p:nvSpPr>
        <p:spPr>
          <a:xfrm>
            <a:off x="833275" y="1775750"/>
            <a:ext cx="10215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Default box generator</a:t>
            </a:r>
            <a:endParaRPr sz="900"/>
          </a:p>
        </p:txBody>
      </p:sp>
      <p:sp>
        <p:nvSpPr>
          <p:cNvPr id="2413" name="Google Shape;2413;p52"/>
          <p:cNvSpPr/>
          <p:nvPr/>
        </p:nvSpPr>
        <p:spPr>
          <a:xfrm>
            <a:off x="4170325" y="1806500"/>
            <a:ext cx="993000" cy="42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Conv 3x3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</a:t>
            </a:r>
            <a:r>
              <a:rPr lang="en" sz="900">
                <a:solidFill>
                  <a:schemeClr val="dk1"/>
                </a:solidFill>
              </a:rPr>
              <a:t>confidence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414" name="Google Shape;2414;p52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2415" name="Google Shape;2415;p52"/>
          <p:cNvGrpSpPr/>
          <p:nvPr/>
        </p:nvGrpSpPr>
        <p:grpSpPr>
          <a:xfrm>
            <a:off x="911659" y="2677925"/>
            <a:ext cx="895335" cy="666246"/>
            <a:chOff x="622954" y="3684775"/>
            <a:chExt cx="1516746" cy="1275600"/>
          </a:xfrm>
        </p:grpSpPr>
        <p:grpSp>
          <p:nvGrpSpPr>
            <p:cNvPr id="2416" name="Google Shape;2416;p52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2417" name="Google Shape;2417;p5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18" name="Google Shape;2418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9" name="Google Shape;2419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0" name="Google Shape;2420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21" name="Google Shape;2421;p5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22" name="Google Shape;2422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3" name="Google Shape;2423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4" name="Google Shape;2424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25" name="Google Shape;2425;p5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26" name="Google Shape;2426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7" name="Google Shape;2427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8" name="Google Shape;2428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29" name="Google Shape;2429;p5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30" name="Google Shape;2430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1" name="Google Shape;2431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2" name="Google Shape;2432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33" name="Google Shape;2433;p5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34" name="Google Shape;2434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5" name="Google Shape;2435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6" name="Google Shape;2436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37" name="Google Shape;2437;p52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2438" name="Google Shape;2438;p5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39" name="Google Shape;2439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0" name="Google Shape;2440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1" name="Google Shape;2441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42" name="Google Shape;2442;p5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43" name="Google Shape;2443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4" name="Google Shape;2444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5" name="Google Shape;2445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46" name="Google Shape;2446;p5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47" name="Google Shape;2447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8" name="Google Shape;2448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9" name="Google Shape;2449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50" name="Google Shape;2450;p5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51" name="Google Shape;2451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2" name="Google Shape;2452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3" name="Google Shape;2453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54" name="Google Shape;2454;p5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55" name="Google Shape;2455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7" name="Google Shape;2457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58" name="Google Shape;2458;p52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2459" name="Google Shape;2459;p5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60" name="Google Shape;2460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1" name="Google Shape;2461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2" name="Google Shape;2462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63" name="Google Shape;2463;p5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64" name="Google Shape;2464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5" name="Google Shape;2465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6" name="Google Shape;2466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67" name="Google Shape;2467;p5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68" name="Google Shape;2468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9" name="Google Shape;2469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0" name="Google Shape;2470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71" name="Google Shape;2471;p5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72" name="Google Shape;2472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3" name="Google Shape;2473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4" name="Google Shape;2474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75" name="Google Shape;2475;p5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76" name="Google Shape;2476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7" name="Google Shape;2477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8" name="Google Shape;2478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79" name="Google Shape;2479;p52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2480" name="Google Shape;2480;p5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81" name="Google Shape;2481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2" name="Google Shape;2482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3" name="Google Shape;2483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4" name="Google Shape;2484;p5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85" name="Google Shape;2485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6" name="Google Shape;2486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7" name="Google Shape;2487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88" name="Google Shape;2488;p5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89" name="Google Shape;2489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0" name="Google Shape;2490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1" name="Google Shape;2491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92" name="Google Shape;2492;p5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93" name="Google Shape;2493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4" name="Google Shape;2494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5" name="Google Shape;2495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96" name="Google Shape;2496;p5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497" name="Google Shape;2497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8" name="Google Shape;2498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9" name="Google Shape;2499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00" name="Google Shape;2500;p52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2501" name="Google Shape;2501;p5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02" name="Google Shape;2502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3" name="Google Shape;2503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4" name="Google Shape;2504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05" name="Google Shape;2505;p5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06" name="Google Shape;2506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7" name="Google Shape;2507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8" name="Google Shape;2508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09" name="Google Shape;2509;p5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10" name="Google Shape;2510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1" name="Google Shape;2511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2" name="Google Shape;2512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3" name="Google Shape;2513;p5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14" name="Google Shape;2514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5" name="Google Shape;2515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6" name="Google Shape;2516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7" name="Google Shape;2517;p5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18" name="Google Shape;2518;p5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9" name="Google Shape;2519;p5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0" name="Google Shape;2520;p5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521" name="Google Shape;2521;p52"/>
          <p:cNvGrpSpPr/>
          <p:nvPr/>
        </p:nvGrpSpPr>
        <p:grpSpPr>
          <a:xfrm>
            <a:off x="2869709" y="2656025"/>
            <a:ext cx="641826" cy="666201"/>
            <a:chOff x="3466200" y="769975"/>
            <a:chExt cx="641826" cy="666201"/>
          </a:xfrm>
        </p:grpSpPr>
        <p:sp>
          <p:nvSpPr>
            <p:cNvPr id="2522" name="Google Shape;2522;p52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0" name="Google Shape;2530;p52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531" name="Google Shape;2531;p5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32" name="Google Shape;2532;p5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3" name="Google Shape;2533;p5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4" name="Google Shape;2534;p5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5" name="Google Shape;2535;p5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6" name="Google Shape;2536;p5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7" name="Google Shape;2537;p5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8" name="Google Shape;2538;p5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9" name="Google Shape;2539;p5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40" name="Google Shape;2540;p52"/>
          <p:cNvGrpSpPr/>
          <p:nvPr/>
        </p:nvGrpSpPr>
        <p:grpSpPr>
          <a:xfrm>
            <a:off x="4427519" y="2656025"/>
            <a:ext cx="641826" cy="666201"/>
            <a:chOff x="3466200" y="769975"/>
            <a:chExt cx="641826" cy="666201"/>
          </a:xfrm>
        </p:grpSpPr>
        <p:sp>
          <p:nvSpPr>
            <p:cNvPr id="2541" name="Google Shape;2541;p52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9" name="Google Shape;2549;p52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2550" name="Google Shape;2550;p5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51" name="Google Shape;2551;p5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2" name="Google Shape;2552;p5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3" name="Google Shape;2553;p5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4" name="Google Shape;2554;p5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5" name="Google Shape;2555;p5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6" name="Google Shape;2556;p5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7" name="Google Shape;2557;p5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8" name="Google Shape;2558;p5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59" name="Google Shape;2559;p52"/>
          <p:cNvSpPr txBox="1"/>
          <p:nvPr/>
        </p:nvSpPr>
        <p:spPr>
          <a:xfrm>
            <a:off x="3888473" y="2828225"/>
            <a:ext cx="690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5x5x63</a:t>
            </a:r>
            <a:endParaRPr sz="1000"/>
          </a:p>
        </p:txBody>
      </p:sp>
      <p:grpSp>
        <p:nvGrpSpPr>
          <p:cNvPr id="2560" name="Google Shape;2560;p52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2561" name="Google Shape;2561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2" name="Google Shape;2562;p52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2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2565" name="Google Shape;2565;p52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2566" name="Google Shape;2566;p52"/>
          <p:cNvCxnSpPr>
            <a:stCxn id="2402" idx="2"/>
            <a:endCxn id="2412" idx="0"/>
          </p:cNvCxnSpPr>
          <p:nvPr/>
        </p:nvCxnSpPr>
        <p:spPr>
          <a:xfrm flipH="1">
            <a:off x="1343983" y="1402738"/>
            <a:ext cx="17622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7" name="Google Shape;2567;p52"/>
          <p:cNvCxnSpPr>
            <a:stCxn id="2402" idx="2"/>
            <a:endCxn id="2411" idx="0"/>
          </p:cNvCxnSpPr>
          <p:nvPr/>
        </p:nvCxnSpPr>
        <p:spPr>
          <a:xfrm>
            <a:off x="3106183" y="1402738"/>
            <a:ext cx="1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8" name="Google Shape;2568;p52"/>
          <p:cNvCxnSpPr>
            <a:stCxn id="2402" idx="2"/>
            <a:endCxn id="2413" idx="0"/>
          </p:cNvCxnSpPr>
          <p:nvPr/>
        </p:nvCxnSpPr>
        <p:spPr>
          <a:xfrm>
            <a:off x="3106183" y="1402738"/>
            <a:ext cx="15606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9" name="Google Shape;2569;p52"/>
          <p:cNvCxnSpPr>
            <a:stCxn id="2411" idx="2"/>
            <a:endCxn id="2522" idx="0"/>
          </p:cNvCxnSpPr>
          <p:nvPr/>
        </p:nvCxnSpPr>
        <p:spPr>
          <a:xfrm flipH="1">
            <a:off x="3105625" y="2220100"/>
            <a:ext cx="18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0" name="Google Shape;2570;p52"/>
          <p:cNvCxnSpPr>
            <a:stCxn id="2413" idx="2"/>
            <a:endCxn id="2541" idx="0"/>
          </p:cNvCxnSpPr>
          <p:nvPr/>
        </p:nvCxnSpPr>
        <p:spPr>
          <a:xfrm flipH="1">
            <a:off x="4663225" y="2228600"/>
            <a:ext cx="36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1" name="Google Shape;2571;p52"/>
          <p:cNvCxnSpPr/>
          <p:nvPr/>
        </p:nvCxnSpPr>
        <p:spPr>
          <a:xfrm>
            <a:off x="3124831" y="3320913"/>
            <a:ext cx="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2" name="Google Shape;2572;p52"/>
          <p:cNvCxnSpPr/>
          <p:nvPr/>
        </p:nvCxnSpPr>
        <p:spPr>
          <a:xfrm>
            <a:off x="4675951" y="3320913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3" name="Google Shape;2573;p52"/>
          <p:cNvCxnSpPr/>
          <p:nvPr/>
        </p:nvCxnSpPr>
        <p:spPr>
          <a:xfrm>
            <a:off x="3112723" y="3986118"/>
            <a:ext cx="0" cy="2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4" name="Google Shape;2574;p52"/>
          <p:cNvCxnSpPr>
            <a:stCxn id="2412" idx="2"/>
          </p:cNvCxnSpPr>
          <p:nvPr/>
        </p:nvCxnSpPr>
        <p:spPr>
          <a:xfrm>
            <a:off x="1344025" y="2197850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5" name="Google Shape;2575;p52"/>
          <p:cNvCxnSpPr/>
          <p:nvPr/>
        </p:nvCxnSpPr>
        <p:spPr>
          <a:xfrm>
            <a:off x="1344025" y="3264650"/>
            <a:ext cx="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6" name="Google Shape;2576;p52"/>
          <p:cNvSpPr txBox="1"/>
          <p:nvPr/>
        </p:nvSpPr>
        <p:spPr>
          <a:xfrm>
            <a:off x="117300" y="2759900"/>
            <a:ext cx="758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75 default boxes</a:t>
            </a:r>
            <a:endParaRPr sz="1000"/>
          </a:p>
        </p:txBody>
      </p:sp>
      <p:sp>
        <p:nvSpPr>
          <p:cNvPr id="2577" name="Google Shape;2577;p52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  <p:sp>
        <p:nvSpPr>
          <p:cNvPr id="2578" name="Google Shape;2578;p52"/>
          <p:cNvSpPr/>
          <p:nvPr/>
        </p:nvSpPr>
        <p:spPr>
          <a:xfrm>
            <a:off x="842750" y="3738900"/>
            <a:ext cx="4314000" cy="22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53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2584" name="Google Shape;2584;p53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2585" name="Google Shape;2585;p53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2586" name="Google Shape;2586;p53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2587" name="Google Shape;2587;p5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88" name="Google Shape;2588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9" name="Google Shape;2589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0" name="Google Shape;2590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1" name="Google Shape;2591;p5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92" name="Google Shape;2592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3" name="Google Shape;2593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5" name="Google Shape;2595;p5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596" name="Google Shape;2596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7" name="Google Shape;2597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8" name="Google Shape;2598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9" name="Google Shape;2599;p5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00" name="Google Shape;2600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1" name="Google Shape;2601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2" name="Google Shape;2602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3" name="Google Shape;2603;p5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04" name="Google Shape;2604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5" name="Google Shape;2605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6" name="Google Shape;2606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07" name="Google Shape;2607;p53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2608" name="Google Shape;2608;p5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09" name="Google Shape;2609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12" name="Google Shape;2612;p5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13" name="Google Shape;2613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4" name="Google Shape;2614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5" name="Google Shape;2615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16" name="Google Shape;2616;p5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17" name="Google Shape;2617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8" name="Google Shape;2618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20" name="Google Shape;2620;p5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21" name="Google Shape;2621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2" name="Google Shape;2622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3" name="Google Shape;2623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24" name="Google Shape;2624;p5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25" name="Google Shape;2625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6" name="Google Shape;2626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7" name="Google Shape;2627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28" name="Google Shape;2628;p53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2629" name="Google Shape;2629;p5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30" name="Google Shape;2630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3" name="Google Shape;2633;p5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34" name="Google Shape;2634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7" name="Google Shape;2637;p5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38" name="Google Shape;2638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9" name="Google Shape;2639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41" name="Google Shape;2641;p5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42" name="Google Shape;2642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45" name="Google Shape;2645;p5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46" name="Google Shape;2646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49" name="Google Shape;2649;p53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2650" name="Google Shape;2650;p5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51" name="Google Shape;2651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2" name="Google Shape;2652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3" name="Google Shape;2653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54" name="Google Shape;2654;p5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55" name="Google Shape;2655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6" name="Google Shape;2656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7" name="Google Shape;2657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58" name="Google Shape;2658;p5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59" name="Google Shape;2659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0" name="Google Shape;2660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1" name="Google Shape;2661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62" name="Google Shape;2662;p5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63" name="Google Shape;2663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4" name="Google Shape;2664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5" name="Google Shape;2665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66" name="Google Shape;2666;p5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67" name="Google Shape;2667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8" name="Google Shape;2668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9" name="Google Shape;2669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70" name="Google Shape;2670;p53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2671" name="Google Shape;2671;p5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72" name="Google Shape;2672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3" name="Google Shape;2673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4" name="Google Shape;2674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75" name="Google Shape;2675;p5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76" name="Google Shape;2676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7" name="Google Shape;2677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8" name="Google Shape;2678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79" name="Google Shape;2679;p5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80" name="Google Shape;2680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1" name="Google Shape;2681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83" name="Google Shape;2683;p5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84" name="Google Shape;2684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5" name="Google Shape;2685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6" name="Google Shape;2686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87" name="Google Shape;2687;p5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688" name="Google Shape;2688;p5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9" name="Google Shape;2689;p5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0" name="Google Shape;2690;p5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691" name="Google Shape;2691;p53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2692" name="Google Shape;2692;p53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2693" name="Google Shape;2693;p5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6" name="Google Shape;2696;p5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2697" name="Google Shape;2697;p5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98" name="Google Shape;2698;p5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9" name="Google Shape;2699;p5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0" name="Google Shape;2700;p5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1" name="Google Shape;2701;p5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2" name="Google Shape;2702;p5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3" name="Google Shape;2703;p5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4" name="Google Shape;2704;p5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5" name="Google Shape;2705;p5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06" name="Google Shape;2706;p53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grpSp>
        <p:nvGrpSpPr>
          <p:cNvPr id="2707" name="Google Shape;2707;p53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2708" name="Google Shape;2708;p5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1" name="Google Shape;2711;p5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2712" name="Google Shape;2712;p5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13" name="Google Shape;2713;p5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4" name="Google Shape;2714;p5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5" name="Google Shape;2715;p5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6" name="Google Shape;2716;p5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7" name="Google Shape;2717;p5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8" name="Google Shape;2718;p5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9" name="Google Shape;2719;p5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0" name="Google Shape;2720;p5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21" name="Google Shape;2721;p53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2722" name="Google Shape;2722;p53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2723" name="Google Shape;2723;p53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p54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2729" name="Google Shape;2729;p54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2730" name="Google Shape;273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1" name="Google Shape;2731;p54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2732" name="Google Shape;2732;p54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2733" name="Google Shape;2733;p54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2734" name="Google Shape;2734;p5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35" name="Google Shape;2735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6" name="Google Shape;2736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7" name="Google Shape;2737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38" name="Google Shape;2738;p5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39" name="Google Shape;2739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0" name="Google Shape;2740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1" name="Google Shape;2741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42" name="Google Shape;2742;p5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43" name="Google Shape;2743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46" name="Google Shape;2746;p5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47" name="Google Shape;2747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50" name="Google Shape;2750;p5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51" name="Google Shape;2751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2" name="Google Shape;2752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3" name="Google Shape;2753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54" name="Google Shape;2754;p54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2755" name="Google Shape;2755;p5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56" name="Google Shape;2756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59" name="Google Shape;2759;p5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60" name="Google Shape;2760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1" name="Google Shape;2761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2" name="Google Shape;2762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3" name="Google Shape;2763;p5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64" name="Google Shape;2764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5" name="Google Shape;2765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7" name="Google Shape;2767;p5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68" name="Google Shape;2768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71" name="Google Shape;2771;p5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72" name="Google Shape;2772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75" name="Google Shape;2775;p54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2776" name="Google Shape;2776;p5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77" name="Google Shape;2777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8" name="Google Shape;2778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9" name="Google Shape;2779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80" name="Google Shape;2780;p5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81" name="Google Shape;2781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2" name="Google Shape;2782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3" name="Google Shape;2783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84" name="Google Shape;2784;p5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85" name="Google Shape;2785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6" name="Google Shape;2786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7" name="Google Shape;2787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88" name="Google Shape;2788;p5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89" name="Google Shape;2789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0" name="Google Shape;2790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1" name="Google Shape;2791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92" name="Google Shape;2792;p5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93" name="Google Shape;2793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4" name="Google Shape;2794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5" name="Google Shape;2795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96" name="Google Shape;2796;p54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2797" name="Google Shape;2797;p5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798" name="Google Shape;2798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9" name="Google Shape;2799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0" name="Google Shape;2800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01" name="Google Shape;2801;p5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02" name="Google Shape;2802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3" name="Google Shape;2803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4" name="Google Shape;2804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05" name="Google Shape;2805;p5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06" name="Google Shape;2806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7" name="Google Shape;2807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09" name="Google Shape;2809;p5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10" name="Google Shape;2810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13" name="Google Shape;2813;p5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14" name="Google Shape;2814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5" name="Google Shape;2815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6" name="Google Shape;2816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17" name="Google Shape;2817;p54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2818" name="Google Shape;2818;p5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19" name="Google Shape;2819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22" name="Google Shape;2822;p5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23" name="Google Shape;2823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5" name="Google Shape;2825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26" name="Google Shape;2826;p5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27" name="Google Shape;2827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30" name="Google Shape;2830;p5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31" name="Google Shape;2831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3" name="Google Shape;2833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34" name="Google Shape;2834;p5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35" name="Google Shape;2835;p5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5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5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838" name="Google Shape;2838;p54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2839" name="Google Shape;2839;p54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2840" name="Google Shape;2840;p5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3" name="Google Shape;2843;p5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2844" name="Google Shape;2844;p5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45" name="Google Shape;2845;p5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6" name="Google Shape;2846;p5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7" name="Google Shape;2847;p5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8" name="Google Shape;2848;p5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9" name="Google Shape;2849;p5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0" name="Google Shape;2850;p5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1" name="Google Shape;2851;p5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2" name="Google Shape;2852;p5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53" name="Google Shape;2853;p54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grpSp>
        <p:nvGrpSpPr>
          <p:cNvPr id="2854" name="Google Shape;2854;p54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2855" name="Google Shape;2855;p5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8" name="Google Shape;2858;p5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2859" name="Google Shape;2859;p5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60" name="Google Shape;2860;p5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1" name="Google Shape;2861;p5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2" name="Google Shape;2862;p5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3" name="Google Shape;2863;p5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4" name="Google Shape;2864;p5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5" name="Google Shape;2865;p5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6" name="Google Shape;2866;p5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7" name="Google Shape;2867;p5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68" name="Google Shape;2868;p54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2869" name="Google Shape;2869;p54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2870" name="Google Shape;2870;p54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4294967295" type="title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</a:t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55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2876" name="Google Shape;2876;p55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2877" name="Google Shape;287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8" name="Google Shape;2878;p55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2879" name="Google Shape;2879;p55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2880" name="Google Shape;2880;p55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2881" name="Google Shape;2881;p5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82" name="Google Shape;2882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3" name="Google Shape;2883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4" name="Google Shape;2884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85" name="Google Shape;2885;p5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86" name="Google Shape;2886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7" name="Google Shape;2887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8" name="Google Shape;2888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89" name="Google Shape;2889;p5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90" name="Google Shape;2890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1" name="Google Shape;2891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2" name="Google Shape;2892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93" name="Google Shape;2893;p5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94" name="Google Shape;2894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5" name="Google Shape;2895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6" name="Google Shape;2896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97" name="Google Shape;2897;p5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898" name="Google Shape;2898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9" name="Google Shape;2899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0" name="Google Shape;2900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01" name="Google Shape;2901;p55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2902" name="Google Shape;2902;p5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03" name="Google Shape;2903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4" name="Google Shape;2904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5" name="Google Shape;2905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06" name="Google Shape;2906;p5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07" name="Google Shape;2907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8" name="Google Shape;2908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9" name="Google Shape;2909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10" name="Google Shape;2910;p5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11" name="Google Shape;2911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2" name="Google Shape;2912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3" name="Google Shape;2913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14" name="Google Shape;2914;p5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15" name="Google Shape;2915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6" name="Google Shape;2916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7" name="Google Shape;2917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18" name="Google Shape;2918;p5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19" name="Google Shape;2919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0" name="Google Shape;2920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1" name="Google Shape;2921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22" name="Google Shape;2922;p55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2923" name="Google Shape;2923;p5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24" name="Google Shape;2924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5" name="Google Shape;2925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6" name="Google Shape;2926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27" name="Google Shape;2927;p5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28" name="Google Shape;2928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9" name="Google Shape;2929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0" name="Google Shape;2930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31" name="Google Shape;2931;p5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32" name="Google Shape;2932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3" name="Google Shape;2933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4" name="Google Shape;2934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35" name="Google Shape;2935;p5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36" name="Google Shape;2936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7" name="Google Shape;2937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8" name="Google Shape;2938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39" name="Google Shape;2939;p5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40" name="Google Shape;2940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1" name="Google Shape;2941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2" name="Google Shape;2942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43" name="Google Shape;2943;p55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2944" name="Google Shape;2944;p5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45" name="Google Shape;2945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6" name="Google Shape;2946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7" name="Google Shape;2947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48" name="Google Shape;2948;p5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49" name="Google Shape;2949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0" name="Google Shape;2950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1" name="Google Shape;2951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2" name="Google Shape;2952;p5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53" name="Google Shape;2953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4" name="Google Shape;2954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5" name="Google Shape;2955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6" name="Google Shape;2956;p5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57" name="Google Shape;2957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8" name="Google Shape;2958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9" name="Google Shape;2959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0" name="Google Shape;2960;p5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61" name="Google Shape;2961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2" name="Google Shape;2962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3" name="Google Shape;2963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64" name="Google Shape;2964;p55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2965" name="Google Shape;2965;p5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66" name="Google Shape;2966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7" name="Google Shape;2967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8" name="Google Shape;2968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69" name="Google Shape;2969;p5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70" name="Google Shape;2970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1" name="Google Shape;2971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2" name="Google Shape;2972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3" name="Google Shape;2973;p5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74" name="Google Shape;2974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5" name="Google Shape;2975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6" name="Google Shape;2976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7" name="Google Shape;2977;p5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78" name="Google Shape;2978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9" name="Google Shape;2979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0" name="Google Shape;2980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81" name="Google Shape;2981;p5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2982" name="Google Shape;2982;p5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3" name="Google Shape;2983;p5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4" name="Google Shape;2984;p5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985" name="Google Shape;2985;p55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2986" name="Google Shape;2986;p55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2987" name="Google Shape;2987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0" name="Google Shape;2990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2991" name="Google Shape;2991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92" name="Google Shape;2992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3" name="Google Shape;2993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4" name="Google Shape;2994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5" name="Google Shape;2995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6" name="Google Shape;2996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7" name="Google Shape;2997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8" name="Google Shape;2998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9" name="Google Shape;2999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00" name="Google Shape;3000;p55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3001" name="Google Shape;3001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4" name="Google Shape;3004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05" name="Google Shape;3005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06" name="Google Shape;3006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7" name="Google Shape;3007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8" name="Google Shape;3008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9" name="Google Shape;3009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0" name="Google Shape;3010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1" name="Google Shape;3011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2" name="Google Shape;3012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3" name="Google Shape;3013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14" name="Google Shape;3014;p55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3015" name="Google Shape;3015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8" name="Google Shape;3018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19" name="Google Shape;3019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20" name="Google Shape;3020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1" name="Google Shape;3021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2" name="Google Shape;3022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3" name="Google Shape;3023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4" name="Google Shape;3024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5" name="Google Shape;3025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6" name="Google Shape;3026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7" name="Google Shape;3027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28" name="Google Shape;3028;p55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3029" name="Google Shape;3029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32" name="Google Shape;3032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33" name="Google Shape;3033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34" name="Google Shape;3034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5" name="Google Shape;3035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6" name="Google Shape;3036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7" name="Google Shape;3037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8" name="Google Shape;3038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9" name="Google Shape;3039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0" name="Google Shape;3040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1" name="Google Shape;3041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42" name="Google Shape;3042;p55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3043" name="Google Shape;3043;p55"/>
          <p:cNvCxnSpPr>
            <a:stCxn id="2987" idx="0"/>
            <a:endCxn id="3033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4" name="Google Shape;3044;p55"/>
          <p:cNvCxnSpPr>
            <a:stCxn id="3001" idx="0"/>
            <a:endCxn id="3033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5" name="Google Shape;3045;p55"/>
          <p:cNvCxnSpPr>
            <a:endCxn id="3033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46" name="Google Shape;3046;p55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3047" name="Google Shape;3047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0" name="Google Shape;3050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51" name="Google Shape;3051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52" name="Google Shape;3052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3" name="Google Shape;3053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4" name="Google Shape;3054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5" name="Google Shape;3055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6" name="Google Shape;3056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7" name="Google Shape;3057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8" name="Google Shape;3058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9" name="Google Shape;3059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60" name="Google Shape;3060;p55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3061" name="Google Shape;3061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4" name="Google Shape;3064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65" name="Google Shape;3065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66" name="Google Shape;3066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7" name="Google Shape;3067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8" name="Google Shape;3068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9" name="Google Shape;3069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0" name="Google Shape;3070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1" name="Google Shape;3071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2" name="Google Shape;3072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3" name="Google Shape;3073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74" name="Google Shape;3074;p55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3075" name="Google Shape;3075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8" name="Google Shape;3078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79" name="Google Shape;3079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80" name="Google Shape;3080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1" name="Google Shape;3081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2" name="Google Shape;3082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3" name="Google Shape;3083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4" name="Google Shape;3084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5" name="Google Shape;3085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6" name="Google Shape;3086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7" name="Google Shape;3087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088" name="Google Shape;3088;p55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3089" name="Google Shape;3089;p5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2" name="Google Shape;3092;p5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093" name="Google Shape;3093;p5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4" name="Google Shape;3094;p5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5" name="Google Shape;3095;p5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6" name="Google Shape;3096;p5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7" name="Google Shape;3097;p5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8" name="Google Shape;3098;p5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9" name="Google Shape;3099;p5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0" name="Google Shape;3100;p5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1" name="Google Shape;3101;p5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3102" name="Google Shape;3102;p55"/>
          <p:cNvCxnSpPr>
            <a:stCxn id="3047" idx="0"/>
            <a:endCxn id="3093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3" name="Google Shape;3103;p55"/>
          <p:cNvCxnSpPr>
            <a:stCxn id="3061" idx="0"/>
            <a:endCxn id="3093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4" name="Google Shape;3104;p55"/>
          <p:cNvCxnSpPr>
            <a:endCxn id="3093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5" name="Google Shape;3105;p55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3106" name="Google Shape;3106;p55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3107" name="Google Shape;3107;p55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3108" name="Google Shape;3108;p55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3109" name="Google Shape;3109;p55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56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3115" name="Google Shape;3115;p56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3116" name="Google Shape;311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7" name="Google Shape;3117;p56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3118" name="Google Shape;3118;p56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3119" name="Google Shape;3119;p56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3120" name="Google Shape;3120;p5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21" name="Google Shape;3121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2" name="Google Shape;3122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3" name="Google Shape;3123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24" name="Google Shape;3124;p5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25" name="Google Shape;3125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6" name="Google Shape;3126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7" name="Google Shape;3127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28" name="Google Shape;3128;p5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29" name="Google Shape;3129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0" name="Google Shape;3130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1" name="Google Shape;3131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32" name="Google Shape;3132;p5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33" name="Google Shape;3133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4" name="Google Shape;3134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5" name="Google Shape;3135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36" name="Google Shape;3136;p5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37" name="Google Shape;3137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8" name="Google Shape;3138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9" name="Google Shape;3139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0" name="Google Shape;3140;p56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3141" name="Google Shape;3141;p5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42" name="Google Shape;3142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3" name="Google Shape;3143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4" name="Google Shape;3144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45" name="Google Shape;3145;p5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46" name="Google Shape;3146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7" name="Google Shape;3147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8" name="Google Shape;3148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49" name="Google Shape;3149;p5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50" name="Google Shape;3150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1" name="Google Shape;3151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2" name="Google Shape;3152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3" name="Google Shape;3153;p5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54" name="Google Shape;3154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5" name="Google Shape;3155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6" name="Google Shape;3156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7" name="Google Shape;3157;p5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58" name="Google Shape;3158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9" name="Google Shape;3159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0" name="Google Shape;3160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61" name="Google Shape;3161;p56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3162" name="Google Shape;3162;p5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63" name="Google Shape;3163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4" name="Google Shape;3164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5" name="Google Shape;3165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66" name="Google Shape;3166;p5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67" name="Google Shape;3167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8" name="Google Shape;3168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9" name="Google Shape;3169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70" name="Google Shape;3170;p5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71" name="Google Shape;3171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2" name="Google Shape;3172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3" name="Google Shape;3173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74" name="Google Shape;3174;p5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75" name="Google Shape;3175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6" name="Google Shape;3176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7" name="Google Shape;3177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78" name="Google Shape;3178;p5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79" name="Google Shape;3179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0" name="Google Shape;3180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1" name="Google Shape;3181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82" name="Google Shape;3182;p56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3183" name="Google Shape;3183;p5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84" name="Google Shape;3184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5" name="Google Shape;3185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6" name="Google Shape;3186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7" name="Google Shape;3187;p5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88" name="Google Shape;3188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9" name="Google Shape;3189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0" name="Google Shape;3190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91" name="Google Shape;3191;p5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92" name="Google Shape;3192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3" name="Google Shape;3193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4" name="Google Shape;3194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95" name="Google Shape;3195;p5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196" name="Google Shape;3196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7" name="Google Shape;3197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8" name="Google Shape;3198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99" name="Google Shape;3199;p5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00" name="Google Shape;3200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1" name="Google Shape;3201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2" name="Google Shape;3202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03" name="Google Shape;3203;p56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3204" name="Google Shape;3204;p5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05" name="Google Shape;3205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6" name="Google Shape;3206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7" name="Google Shape;3207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08" name="Google Shape;3208;p5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09" name="Google Shape;3209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0" name="Google Shape;3210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1" name="Google Shape;3211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2" name="Google Shape;3212;p5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13" name="Google Shape;3213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4" name="Google Shape;3214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5" name="Google Shape;3215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6" name="Google Shape;3216;p5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17" name="Google Shape;3217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8" name="Google Shape;3218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9" name="Google Shape;3219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0" name="Google Shape;3220;p5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221" name="Google Shape;3221;p5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2" name="Google Shape;3222;p5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3" name="Google Shape;3223;p5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224" name="Google Shape;3224;p56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3225" name="Google Shape;3225;p56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6" name="Google Shape;3226;p56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3227" name="Google Shape;3227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0" name="Google Shape;3230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231" name="Google Shape;3231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32" name="Google Shape;3232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3" name="Google Shape;3233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4" name="Google Shape;3234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5" name="Google Shape;3235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6" name="Google Shape;3236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7" name="Google Shape;3237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8" name="Google Shape;3238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9" name="Google Shape;3239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40" name="Google Shape;3240;p56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3241" name="Google Shape;3241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4" name="Google Shape;3244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245" name="Google Shape;3245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46" name="Google Shape;3246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7" name="Google Shape;3247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8" name="Google Shape;3248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9" name="Google Shape;3249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0" name="Google Shape;3250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1" name="Google Shape;3251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2" name="Google Shape;3252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3" name="Google Shape;3253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4" name="Google Shape;3254;p56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3255" name="Google Shape;3255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8" name="Google Shape;3258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259" name="Google Shape;3259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60" name="Google Shape;3260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1" name="Google Shape;3261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2" name="Google Shape;3262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3" name="Google Shape;3263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4" name="Google Shape;3264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5" name="Google Shape;3265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6" name="Google Shape;3266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7" name="Google Shape;3267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68" name="Google Shape;3268;p56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3269" name="Google Shape;3269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2" name="Google Shape;3272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273" name="Google Shape;3273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74" name="Google Shape;3274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5" name="Google Shape;3275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6" name="Google Shape;3276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7" name="Google Shape;3277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8" name="Google Shape;3278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9" name="Google Shape;3279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0" name="Google Shape;3280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1" name="Google Shape;3281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282" name="Google Shape;3282;p56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3283" name="Google Shape;3283;p56"/>
          <p:cNvCxnSpPr>
            <a:stCxn id="3227" idx="0"/>
            <a:endCxn id="3273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4" name="Google Shape;3284;p56"/>
          <p:cNvCxnSpPr>
            <a:stCxn id="3241" idx="0"/>
            <a:endCxn id="3273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5" name="Google Shape;3285;p56"/>
          <p:cNvCxnSpPr>
            <a:endCxn id="3273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86" name="Google Shape;3286;p56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3287" name="Google Shape;3287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90" name="Google Shape;3290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291" name="Google Shape;3291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2" name="Google Shape;3292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3" name="Google Shape;3293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4" name="Google Shape;3294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5" name="Google Shape;3295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6" name="Google Shape;3296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7" name="Google Shape;3297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8" name="Google Shape;3298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9" name="Google Shape;3299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300" name="Google Shape;3300;p56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3301" name="Google Shape;3301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4" name="Google Shape;3304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305" name="Google Shape;3305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06" name="Google Shape;3306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7" name="Google Shape;3307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8" name="Google Shape;3308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9" name="Google Shape;3309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0" name="Google Shape;3310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1" name="Google Shape;3311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2" name="Google Shape;3312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3" name="Google Shape;3313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314" name="Google Shape;3314;p56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3315" name="Google Shape;3315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8" name="Google Shape;3318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319" name="Google Shape;3319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20" name="Google Shape;3320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1" name="Google Shape;3321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2" name="Google Shape;3322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3" name="Google Shape;3323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4" name="Google Shape;3324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5" name="Google Shape;3325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6" name="Google Shape;3326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7" name="Google Shape;3327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328" name="Google Shape;3328;p56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3329" name="Google Shape;3329;p5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5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5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2" name="Google Shape;3332;p5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333" name="Google Shape;3333;p5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34" name="Google Shape;3334;p5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5" name="Google Shape;3335;p5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6" name="Google Shape;3336;p5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7" name="Google Shape;3337;p5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8" name="Google Shape;3338;p5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9" name="Google Shape;3339;p5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0" name="Google Shape;3340;p5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1" name="Google Shape;3341;p5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3342" name="Google Shape;3342;p56"/>
          <p:cNvCxnSpPr>
            <a:stCxn id="3287" idx="0"/>
            <a:endCxn id="3333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3" name="Google Shape;3343;p56"/>
          <p:cNvCxnSpPr>
            <a:stCxn id="3301" idx="0"/>
            <a:endCxn id="3333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4" name="Google Shape;3344;p56"/>
          <p:cNvCxnSpPr>
            <a:endCxn id="3333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5" name="Google Shape;3345;p56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3346" name="Google Shape;3346;p56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3347" name="Google Shape;3347;p56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3348" name="Google Shape;3348;p56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cxnSp>
        <p:nvCxnSpPr>
          <p:cNvPr id="3349" name="Google Shape;3349;p56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0" name="Google Shape;3350;p56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p57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3356" name="Google Shape;3356;p57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3357" name="Google Shape;335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8" name="Google Shape;3358;p57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3359" name="Google Shape;3359;p57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3360" name="Google Shape;3360;p57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3361" name="Google Shape;3361;p5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62" name="Google Shape;3362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3" name="Google Shape;3363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4" name="Google Shape;3364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65" name="Google Shape;3365;p5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66" name="Google Shape;3366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7" name="Google Shape;3367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8" name="Google Shape;3368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69" name="Google Shape;3369;p5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70" name="Google Shape;3370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1" name="Google Shape;3371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2" name="Google Shape;3372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73" name="Google Shape;3373;p5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74" name="Google Shape;3374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5" name="Google Shape;3375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6" name="Google Shape;3376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77" name="Google Shape;3377;p5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78" name="Google Shape;3378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9" name="Google Shape;3379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0" name="Google Shape;3380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81" name="Google Shape;3381;p57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3382" name="Google Shape;3382;p5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83" name="Google Shape;3383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4" name="Google Shape;3384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5" name="Google Shape;3385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86" name="Google Shape;3386;p5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87" name="Google Shape;3387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8" name="Google Shape;3388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9" name="Google Shape;3389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90" name="Google Shape;3390;p5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91" name="Google Shape;3391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2" name="Google Shape;3392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3" name="Google Shape;3393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94" name="Google Shape;3394;p5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95" name="Google Shape;3395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6" name="Google Shape;3396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7" name="Google Shape;3397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98" name="Google Shape;3398;p5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399" name="Google Shape;3399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0" name="Google Shape;3400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1" name="Google Shape;3401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02" name="Google Shape;3402;p57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3403" name="Google Shape;3403;p5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04" name="Google Shape;3404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5" name="Google Shape;3405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6" name="Google Shape;3406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07" name="Google Shape;3407;p5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08" name="Google Shape;3408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9" name="Google Shape;3409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0" name="Google Shape;3410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11" name="Google Shape;3411;p5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12" name="Google Shape;3412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3" name="Google Shape;3413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4" name="Google Shape;3414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15" name="Google Shape;3415;p5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16" name="Google Shape;3416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7" name="Google Shape;3417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8" name="Google Shape;3418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19" name="Google Shape;3419;p5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20" name="Google Shape;3420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1" name="Google Shape;3421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2" name="Google Shape;3422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23" name="Google Shape;3423;p57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3424" name="Google Shape;3424;p5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25" name="Google Shape;3425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6" name="Google Shape;3426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7" name="Google Shape;3427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28" name="Google Shape;3428;p5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29" name="Google Shape;3429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0" name="Google Shape;3430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1" name="Google Shape;3431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32" name="Google Shape;3432;p5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33" name="Google Shape;3433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4" name="Google Shape;3434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5" name="Google Shape;3435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36" name="Google Shape;3436;p5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37" name="Google Shape;3437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8" name="Google Shape;3438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9" name="Google Shape;3439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40" name="Google Shape;3440;p5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41" name="Google Shape;3441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2" name="Google Shape;3442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3" name="Google Shape;3443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44" name="Google Shape;3444;p57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3445" name="Google Shape;3445;p57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46" name="Google Shape;3446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7" name="Google Shape;3447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8" name="Google Shape;3448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49" name="Google Shape;3449;p57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50" name="Google Shape;3450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1" name="Google Shape;3451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2" name="Google Shape;3452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3" name="Google Shape;3453;p57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54" name="Google Shape;3454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5" name="Google Shape;3455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6" name="Google Shape;3456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57" name="Google Shape;3457;p57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58" name="Google Shape;3458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9" name="Google Shape;3459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0" name="Google Shape;3460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61" name="Google Shape;3461;p57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462" name="Google Shape;3462;p57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3" name="Google Shape;3463;p57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4" name="Google Shape;3464;p57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465" name="Google Shape;3465;p57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3466" name="Google Shape;3466;p57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7" name="Google Shape;3467;p57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3468" name="Google Shape;3468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1" name="Google Shape;3471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472" name="Google Shape;3472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73" name="Google Shape;3473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4" name="Google Shape;3474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5" name="Google Shape;3475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6" name="Google Shape;3476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7" name="Google Shape;3477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8" name="Google Shape;3478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9" name="Google Shape;3479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0" name="Google Shape;3480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81" name="Google Shape;3481;p57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3482" name="Google Shape;3482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5" name="Google Shape;3485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486" name="Google Shape;3486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87" name="Google Shape;3487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8" name="Google Shape;3488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9" name="Google Shape;3489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0" name="Google Shape;3490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1" name="Google Shape;3491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2" name="Google Shape;3492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3" name="Google Shape;3493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4" name="Google Shape;3494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495" name="Google Shape;3495;p57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3496" name="Google Shape;3496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9" name="Google Shape;3499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00" name="Google Shape;3500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01" name="Google Shape;3501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2" name="Google Shape;3502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3" name="Google Shape;3503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4" name="Google Shape;3504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5" name="Google Shape;3505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6" name="Google Shape;3506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7" name="Google Shape;3507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8" name="Google Shape;3508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509" name="Google Shape;3509;p57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3510" name="Google Shape;3510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3" name="Google Shape;3513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14" name="Google Shape;3514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5" name="Google Shape;3515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6" name="Google Shape;3516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7" name="Google Shape;3517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8" name="Google Shape;3518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9" name="Google Shape;3519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0" name="Google Shape;3520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1" name="Google Shape;3521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2" name="Google Shape;3522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3" name="Google Shape;3523;p57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3524" name="Google Shape;3524;p57"/>
          <p:cNvCxnSpPr>
            <a:stCxn id="3468" idx="0"/>
            <a:endCxn id="3514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5" name="Google Shape;3525;p57"/>
          <p:cNvCxnSpPr>
            <a:stCxn id="3482" idx="0"/>
            <a:endCxn id="3514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6" name="Google Shape;3526;p57"/>
          <p:cNvCxnSpPr>
            <a:endCxn id="3514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27" name="Google Shape;3527;p57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3528" name="Google Shape;3528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1" name="Google Shape;3531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32" name="Google Shape;3532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33" name="Google Shape;3533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4" name="Google Shape;3534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5" name="Google Shape;3535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6" name="Google Shape;3536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7" name="Google Shape;3537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8" name="Google Shape;3538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9" name="Google Shape;3539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0" name="Google Shape;3540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541" name="Google Shape;3541;p57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3542" name="Google Shape;3542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5" name="Google Shape;3545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46" name="Google Shape;3546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47" name="Google Shape;3547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8" name="Google Shape;3548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9" name="Google Shape;3549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0" name="Google Shape;3550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1" name="Google Shape;3551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2" name="Google Shape;3552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3" name="Google Shape;3553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4" name="Google Shape;3554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555" name="Google Shape;3555;p57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3556" name="Google Shape;3556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9" name="Google Shape;3559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60" name="Google Shape;3560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61" name="Google Shape;3561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2" name="Google Shape;3562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3" name="Google Shape;3563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4" name="Google Shape;3564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5" name="Google Shape;3565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6" name="Google Shape;3566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7" name="Google Shape;3567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8" name="Google Shape;3568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569" name="Google Shape;3569;p57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3570" name="Google Shape;3570;p57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57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57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73" name="Google Shape;3573;p57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574" name="Google Shape;3574;p57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75" name="Google Shape;3575;p57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6" name="Google Shape;3576;p57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7" name="Google Shape;3577;p57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8" name="Google Shape;3578;p57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9" name="Google Shape;3579;p57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0" name="Google Shape;3580;p57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1" name="Google Shape;3581;p57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2" name="Google Shape;3582;p57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3583" name="Google Shape;3583;p57"/>
          <p:cNvCxnSpPr>
            <a:stCxn id="3528" idx="0"/>
            <a:endCxn id="3574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4" name="Google Shape;3584;p57"/>
          <p:cNvCxnSpPr>
            <a:stCxn id="3542" idx="0"/>
            <a:endCxn id="3574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5" name="Google Shape;3585;p57"/>
          <p:cNvCxnSpPr>
            <a:endCxn id="3574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6" name="Google Shape;3586;p57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3587" name="Google Shape;3587;p57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3588" name="Google Shape;3588;p57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3589" name="Google Shape;3589;p57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3590" name="Google Shape;3590;p57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1" name="Google Shape;3591;p57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2" name="Google Shape;3592;p57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3" name="Google Shape;3593;p57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7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p58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3599" name="Google Shape;3599;p58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3600" name="Google Shape;36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1" name="Google Shape;3601;p58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3602" name="Google Shape;3602;p58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3603" name="Google Shape;3603;p58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3604" name="Google Shape;3604;p5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05" name="Google Shape;3605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6" name="Google Shape;3606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7" name="Google Shape;3607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08" name="Google Shape;3608;p5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09" name="Google Shape;3609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0" name="Google Shape;3610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1" name="Google Shape;3611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2" name="Google Shape;3612;p5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13" name="Google Shape;3613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4" name="Google Shape;3614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5" name="Google Shape;3615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6" name="Google Shape;3616;p5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17" name="Google Shape;3617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8" name="Google Shape;3618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9" name="Google Shape;3619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0" name="Google Shape;3620;p5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21" name="Google Shape;3621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2" name="Google Shape;3622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3" name="Google Shape;3623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24" name="Google Shape;3624;p58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3625" name="Google Shape;3625;p5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26" name="Google Shape;3626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7" name="Google Shape;3627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8" name="Google Shape;3628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29" name="Google Shape;3629;p5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30" name="Google Shape;3630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1" name="Google Shape;3631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2" name="Google Shape;3632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33" name="Google Shape;3633;p5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34" name="Google Shape;3634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5" name="Google Shape;3635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6" name="Google Shape;3636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37" name="Google Shape;3637;p5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38" name="Google Shape;3638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9" name="Google Shape;3639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0" name="Google Shape;3640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41" name="Google Shape;3641;p5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42" name="Google Shape;3642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3" name="Google Shape;3643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4" name="Google Shape;3644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45" name="Google Shape;3645;p58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3646" name="Google Shape;3646;p5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47" name="Google Shape;3647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8" name="Google Shape;3648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9" name="Google Shape;3649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0" name="Google Shape;3650;p5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51" name="Google Shape;3651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2" name="Google Shape;3652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3" name="Google Shape;3653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4" name="Google Shape;3654;p5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55" name="Google Shape;3655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6" name="Google Shape;3656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7" name="Google Shape;3657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58" name="Google Shape;3658;p5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59" name="Google Shape;3659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0" name="Google Shape;3660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1" name="Google Shape;3661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62" name="Google Shape;3662;p5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63" name="Google Shape;3663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4" name="Google Shape;3664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5" name="Google Shape;3665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66" name="Google Shape;3666;p58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3667" name="Google Shape;3667;p5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68" name="Google Shape;3668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9" name="Google Shape;3669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0" name="Google Shape;3670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71" name="Google Shape;3671;p5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72" name="Google Shape;3672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3" name="Google Shape;3673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4" name="Google Shape;3674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75" name="Google Shape;3675;p5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76" name="Google Shape;3676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7" name="Google Shape;3677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8" name="Google Shape;3678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79" name="Google Shape;3679;p5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80" name="Google Shape;3680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1" name="Google Shape;3681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2" name="Google Shape;3682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83" name="Google Shape;3683;p5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84" name="Google Shape;3684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5" name="Google Shape;3685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6" name="Google Shape;3686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87" name="Google Shape;3687;p58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3688" name="Google Shape;3688;p58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89" name="Google Shape;3689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0" name="Google Shape;3690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1" name="Google Shape;3691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2" name="Google Shape;3692;p58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93" name="Google Shape;3693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4" name="Google Shape;3694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5" name="Google Shape;3695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6" name="Google Shape;3696;p58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697" name="Google Shape;3697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8" name="Google Shape;3698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9" name="Google Shape;3699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00" name="Google Shape;3700;p58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701" name="Google Shape;3701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2" name="Google Shape;3702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3" name="Google Shape;3703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04" name="Google Shape;3704;p58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705" name="Google Shape;3705;p58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6" name="Google Shape;3706;p58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7" name="Google Shape;3707;p58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708" name="Google Shape;3708;p58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3709" name="Google Shape;3709;p58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0" name="Google Shape;3710;p58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3711" name="Google Shape;3711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4" name="Google Shape;3714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15" name="Google Shape;3715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16" name="Google Shape;3716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7" name="Google Shape;3717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8" name="Google Shape;3718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9" name="Google Shape;3719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0" name="Google Shape;3720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1" name="Google Shape;3721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2" name="Google Shape;3722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3" name="Google Shape;3723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24" name="Google Shape;3724;p58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3725" name="Google Shape;3725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8" name="Google Shape;3728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29" name="Google Shape;3729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30" name="Google Shape;3730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1" name="Google Shape;3731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2" name="Google Shape;3732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3" name="Google Shape;3733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4" name="Google Shape;3734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5" name="Google Shape;3735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6" name="Google Shape;3736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7" name="Google Shape;3737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38" name="Google Shape;3738;p58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3739" name="Google Shape;3739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2" name="Google Shape;3742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43" name="Google Shape;3743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44" name="Google Shape;3744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5" name="Google Shape;3745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6" name="Google Shape;3746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7" name="Google Shape;3747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8" name="Google Shape;3748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9" name="Google Shape;3749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0" name="Google Shape;3750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1" name="Google Shape;3751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52" name="Google Shape;3752;p58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3753" name="Google Shape;3753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6" name="Google Shape;3756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57" name="Google Shape;3757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58" name="Google Shape;3758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9" name="Google Shape;3759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0" name="Google Shape;3760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1" name="Google Shape;3761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2" name="Google Shape;3762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3" name="Google Shape;3763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4" name="Google Shape;3764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5" name="Google Shape;3765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66" name="Google Shape;3766;p58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3767" name="Google Shape;3767;p58"/>
          <p:cNvCxnSpPr>
            <a:stCxn id="3711" idx="0"/>
            <a:endCxn id="3757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8" name="Google Shape;3768;p58"/>
          <p:cNvCxnSpPr>
            <a:stCxn id="3725" idx="0"/>
            <a:endCxn id="3757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9" name="Google Shape;3769;p58"/>
          <p:cNvCxnSpPr>
            <a:endCxn id="3757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70" name="Google Shape;3770;p58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3771" name="Google Shape;3771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4" name="Google Shape;3774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75" name="Google Shape;3775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6" name="Google Shape;3776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7" name="Google Shape;3777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8" name="Google Shape;3778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9" name="Google Shape;3779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0" name="Google Shape;3780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1" name="Google Shape;3781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2" name="Google Shape;3782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3" name="Google Shape;3783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84" name="Google Shape;3784;p58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3785" name="Google Shape;3785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8" name="Google Shape;3788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789" name="Google Shape;3789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90" name="Google Shape;3790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1" name="Google Shape;3791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2" name="Google Shape;3792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3" name="Google Shape;3793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4" name="Google Shape;3794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5" name="Google Shape;3795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6" name="Google Shape;3796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7" name="Google Shape;3797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98" name="Google Shape;3798;p58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3799" name="Google Shape;3799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2" name="Google Shape;3802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803" name="Google Shape;3803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04" name="Google Shape;3804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5" name="Google Shape;3805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6" name="Google Shape;3806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7" name="Google Shape;3807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8" name="Google Shape;3808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9" name="Google Shape;3809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0" name="Google Shape;3810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1" name="Google Shape;3811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812" name="Google Shape;3812;p58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3813" name="Google Shape;3813;p58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58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58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16" name="Google Shape;3816;p58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817" name="Google Shape;3817;p58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818" name="Google Shape;3818;p58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9" name="Google Shape;3819;p58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0" name="Google Shape;3820;p58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1" name="Google Shape;3821;p58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2" name="Google Shape;3822;p58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3" name="Google Shape;3823;p58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4" name="Google Shape;3824;p58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5" name="Google Shape;3825;p58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3826" name="Google Shape;3826;p58"/>
          <p:cNvCxnSpPr>
            <a:stCxn id="3771" idx="0"/>
            <a:endCxn id="3817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7" name="Google Shape;3827;p58"/>
          <p:cNvCxnSpPr>
            <a:stCxn id="3785" idx="0"/>
            <a:endCxn id="3817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8" name="Google Shape;3828;p58"/>
          <p:cNvCxnSpPr>
            <a:endCxn id="3817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9" name="Google Shape;3829;p58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3830" name="Google Shape;3830;p58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3831" name="Google Shape;3831;p58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3832" name="Google Shape;3832;p58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3833" name="Google Shape;3833;p58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4" name="Google Shape;3834;p58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5" name="Google Shape;3835;p58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36" name="Google Shape;3836;p58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3837" name="Google Shape;3837;p58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38" name="Google Shape;3838;p58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9" name="Google Shape;3839;p58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0" name="Google Shape;3840;p58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41" name="Google Shape;3841;p58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3842" name="Google Shape;3842;p58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43" name="Google Shape;3843;p58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4" name="Google Shape;3844;p58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5" name="Google Shape;3845;p58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6" name="Google Shape;3846;p58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47" name="Google Shape;3847;p58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848" name="Google Shape;3848;p58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849" name="Google Shape;3849;p58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850" name="Google Shape;3850;p58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851" name="Google Shape;3851;p58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Вектор коррекции положения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852" name="Google Shape;3852;p58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  <p:cxnSp>
        <p:nvCxnSpPr>
          <p:cNvPr id="3853" name="Google Shape;3853;p58"/>
          <p:cNvCxnSpPr>
            <a:stCxn id="3833" idx="2"/>
            <a:endCxn id="3837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4" name="Google Shape;3854;p58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Уверенности по 21 классу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3855" name="Google Shape;3855;p58"/>
          <p:cNvCxnSpPr>
            <a:stCxn id="3842" idx="3"/>
            <a:endCxn id="3856" idx="2"/>
          </p:cNvCxnSpPr>
          <p:nvPr/>
        </p:nvCxnSpPr>
        <p:spPr>
          <a:xfrm flipH="1" rot="10800000">
            <a:off x="6941850" y="3515725"/>
            <a:ext cx="245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7" name="Google Shape;3857;p58"/>
          <p:cNvCxnSpPr>
            <a:stCxn id="3834" idx="2"/>
            <a:endCxn id="3842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59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3863" name="Google Shape;3863;p59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3864" name="Google Shape;38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5" name="Google Shape;3865;p59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3866" name="Google Shape;3866;p59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3867" name="Google Shape;3867;p59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3868" name="Google Shape;3868;p59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69" name="Google Shape;3869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0" name="Google Shape;3870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1" name="Google Shape;3871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2" name="Google Shape;3872;p59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73" name="Google Shape;3873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4" name="Google Shape;3874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5" name="Google Shape;3875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6" name="Google Shape;3876;p59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77" name="Google Shape;3877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8" name="Google Shape;3878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9" name="Google Shape;3879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80" name="Google Shape;3880;p59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81" name="Google Shape;3881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2" name="Google Shape;3882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3" name="Google Shape;3883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84" name="Google Shape;3884;p59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85" name="Google Shape;3885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6" name="Google Shape;3886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7" name="Google Shape;3887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88" name="Google Shape;3888;p59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3889" name="Google Shape;3889;p59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90" name="Google Shape;3890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1" name="Google Shape;3891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2" name="Google Shape;3892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3" name="Google Shape;3893;p59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94" name="Google Shape;3894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5" name="Google Shape;3895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6" name="Google Shape;3896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7" name="Google Shape;3897;p59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898" name="Google Shape;3898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9" name="Google Shape;3899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0" name="Google Shape;3900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1" name="Google Shape;3901;p59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02" name="Google Shape;3902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3" name="Google Shape;3903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4" name="Google Shape;3904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5" name="Google Shape;3905;p59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06" name="Google Shape;3906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7" name="Google Shape;3907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8" name="Google Shape;3908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09" name="Google Shape;3909;p59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3910" name="Google Shape;3910;p59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11" name="Google Shape;3911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2" name="Google Shape;3912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3" name="Google Shape;3913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4" name="Google Shape;3914;p59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15" name="Google Shape;3915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6" name="Google Shape;3916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7" name="Google Shape;3917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18" name="Google Shape;3918;p59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19" name="Google Shape;3919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0" name="Google Shape;3920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1" name="Google Shape;3921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22" name="Google Shape;3922;p59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23" name="Google Shape;3923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4" name="Google Shape;3924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5" name="Google Shape;3925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26" name="Google Shape;3926;p59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27" name="Google Shape;3927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8" name="Google Shape;3928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9" name="Google Shape;3929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30" name="Google Shape;3930;p59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3931" name="Google Shape;3931;p59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32" name="Google Shape;3932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3" name="Google Shape;3933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4" name="Google Shape;3934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5" name="Google Shape;3935;p59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36" name="Google Shape;3936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7" name="Google Shape;3937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8" name="Google Shape;3938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9" name="Google Shape;3939;p59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40" name="Google Shape;3940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1" name="Google Shape;3941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2" name="Google Shape;3942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3" name="Google Shape;3943;p59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44" name="Google Shape;3944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5" name="Google Shape;3945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6" name="Google Shape;3946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47" name="Google Shape;3947;p59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48" name="Google Shape;3948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9" name="Google Shape;3949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0" name="Google Shape;3950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51" name="Google Shape;3951;p59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3952" name="Google Shape;3952;p59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53" name="Google Shape;3953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4" name="Google Shape;3954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5" name="Google Shape;3955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56" name="Google Shape;3956;p59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57" name="Google Shape;3957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8" name="Google Shape;3958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9" name="Google Shape;3959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0" name="Google Shape;3960;p59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61" name="Google Shape;3961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2" name="Google Shape;3962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3" name="Google Shape;3963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4" name="Google Shape;3964;p59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65" name="Google Shape;3965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6" name="Google Shape;3966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7" name="Google Shape;3967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8" name="Google Shape;3968;p59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3969" name="Google Shape;3969;p59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0" name="Google Shape;3970;p59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1" name="Google Shape;3971;p59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972" name="Google Shape;3972;p59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3973" name="Google Shape;3973;p59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4" name="Google Shape;3974;p59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3975" name="Google Shape;3975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8" name="Google Shape;3978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979" name="Google Shape;3979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80" name="Google Shape;3980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1" name="Google Shape;3981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2" name="Google Shape;3982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3" name="Google Shape;3983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4" name="Google Shape;3984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5" name="Google Shape;3985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6" name="Google Shape;3986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7" name="Google Shape;3987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988" name="Google Shape;3988;p59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3989" name="Google Shape;3989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2" name="Google Shape;3992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3993" name="Google Shape;3993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94" name="Google Shape;3994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5" name="Google Shape;3995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6" name="Google Shape;3996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7" name="Google Shape;3997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8" name="Google Shape;3998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9" name="Google Shape;3999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0" name="Google Shape;4000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1" name="Google Shape;4001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02" name="Google Shape;4002;p59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4003" name="Google Shape;4003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6" name="Google Shape;4006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07" name="Google Shape;4007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08" name="Google Shape;4008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9" name="Google Shape;4009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0" name="Google Shape;4010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1" name="Google Shape;4011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2" name="Google Shape;4012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3" name="Google Shape;4013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4" name="Google Shape;4014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5" name="Google Shape;4015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16" name="Google Shape;4016;p59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4017" name="Google Shape;4017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0" name="Google Shape;4020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21" name="Google Shape;4021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22" name="Google Shape;4022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3" name="Google Shape;4023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4" name="Google Shape;4024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5" name="Google Shape;4025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6" name="Google Shape;4026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7" name="Google Shape;4027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8" name="Google Shape;4028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9" name="Google Shape;4029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030" name="Google Shape;4030;p59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4031" name="Google Shape;4031;p59"/>
          <p:cNvCxnSpPr>
            <a:stCxn id="3975" idx="0"/>
            <a:endCxn id="4021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2" name="Google Shape;4032;p59"/>
          <p:cNvCxnSpPr>
            <a:stCxn id="3989" idx="0"/>
            <a:endCxn id="4021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3" name="Google Shape;4033;p59"/>
          <p:cNvCxnSpPr>
            <a:endCxn id="4021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34" name="Google Shape;4034;p59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4035" name="Google Shape;4035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8" name="Google Shape;4038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39" name="Google Shape;4039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40" name="Google Shape;4040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1" name="Google Shape;4041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2" name="Google Shape;4042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3" name="Google Shape;4043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4" name="Google Shape;4044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5" name="Google Shape;4045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6" name="Google Shape;4046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7" name="Google Shape;4047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48" name="Google Shape;4048;p59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4049" name="Google Shape;4049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2" name="Google Shape;4052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53" name="Google Shape;4053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54" name="Google Shape;4054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5" name="Google Shape;4055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6" name="Google Shape;4056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7" name="Google Shape;4057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8" name="Google Shape;4058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9" name="Google Shape;4059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0" name="Google Shape;4060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1" name="Google Shape;4061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62" name="Google Shape;4062;p59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4063" name="Google Shape;4063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6" name="Google Shape;4066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67" name="Google Shape;4067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68" name="Google Shape;4068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9" name="Google Shape;4069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0" name="Google Shape;4070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1" name="Google Shape;4071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2" name="Google Shape;4072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3" name="Google Shape;4073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4" name="Google Shape;4074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5" name="Google Shape;4075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76" name="Google Shape;4076;p59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4077" name="Google Shape;4077;p59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59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59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0" name="Google Shape;4080;p59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081" name="Google Shape;4081;p59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082" name="Google Shape;4082;p59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3" name="Google Shape;4083;p59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4" name="Google Shape;4084;p59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5" name="Google Shape;4085;p59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6" name="Google Shape;4086;p59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7" name="Google Shape;4087;p59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8" name="Google Shape;4088;p59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9" name="Google Shape;4089;p59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090" name="Google Shape;4090;p59"/>
          <p:cNvCxnSpPr>
            <a:stCxn id="4035" idx="0"/>
            <a:endCxn id="4081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1" name="Google Shape;4091;p59"/>
          <p:cNvCxnSpPr>
            <a:stCxn id="4049" idx="0"/>
            <a:endCxn id="4081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2" name="Google Shape;4092;p59"/>
          <p:cNvCxnSpPr>
            <a:endCxn id="4081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3" name="Google Shape;4093;p59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4094" name="Google Shape;4094;p59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4095" name="Google Shape;4095;p59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4096" name="Google Shape;4096;p59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4097" name="Google Shape;4097;p59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8" name="Google Shape;4098;p59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9" name="Google Shape;4099;p59"/>
          <p:cNvSpPr txBox="1"/>
          <p:nvPr/>
        </p:nvSpPr>
        <p:spPr>
          <a:xfrm>
            <a:off x="7670875" y="297993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P(person)=0.001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100" name="Google Shape;4100;p59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1" name="Google Shape;4101;p59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4102" name="Google Shape;4102;p59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03" name="Google Shape;4103;p59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4" name="Google Shape;4104;p59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5" name="Google Shape;4105;p59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06" name="Google Shape;4106;p59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4107" name="Google Shape;4107;p59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08" name="Google Shape;4108;p59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9" name="Google Shape;4109;p59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0" name="Google Shape;4110;p59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1" name="Google Shape;4111;p59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12" name="Google Shape;4112;p59"/>
          <p:cNvSpPr txBox="1"/>
          <p:nvPr/>
        </p:nvSpPr>
        <p:spPr>
          <a:xfrm>
            <a:off x="7670875" y="313188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3" name="Google Shape;4113;p59"/>
          <p:cNvSpPr txBox="1"/>
          <p:nvPr/>
        </p:nvSpPr>
        <p:spPr>
          <a:xfrm>
            <a:off x="7677277" y="3297298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P(cat)=0.001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4" name="Google Shape;4114;p59"/>
          <p:cNvSpPr txBox="1"/>
          <p:nvPr/>
        </p:nvSpPr>
        <p:spPr>
          <a:xfrm>
            <a:off x="7683966" y="3842328"/>
            <a:ext cx="13035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P(background)=0.001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5" name="Google Shape;4115;p59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6" name="Google Shape;4116;p59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7" name="Google Shape;4117;p59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8" name="Google Shape;4118;p59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19" name="Google Shape;4119;p59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Вектор коррекции положения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20" name="Google Shape;4120;p59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  <p:cxnSp>
        <p:nvCxnSpPr>
          <p:cNvPr id="4121" name="Google Shape;4121;p59"/>
          <p:cNvCxnSpPr>
            <a:stCxn id="4097" idx="2"/>
            <a:endCxn id="4102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2" name="Google Shape;4122;p59"/>
          <p:cNvSpPr/>
          <p:nvPr/>
        </p:nvSpPr>
        <p:spPr>
          <a:xfrm rot="5400000">
            <a:off x="6914825" y="3421657"/>
            <a:ext cx="7332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4123" name="Google Shape;4123;p59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Уверенности по 21 классу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124" name="Google Shape;4124;p59"/>
          <p:cNvSpPr txBox="1"/>
          <p:nvPr/>
        </p:nvSpPr>
        <p:spPr>
          <a:xfrm>
            <a:off x="7467675" y="4012624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Вероятности по 21 классу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4125" name="Google Shape;4125;p59"/>
          <p:cNvGrpSpPr/>
          <p:nvPr/>
        </p:nvGrpSpPr>
        <p:grpSpPr>
          <a:xfrm>
            <a:off x="7612825" y="3009475"/>
            <a:ext cx="141986" cy="1013700"/>
            <a:chOff x="6090250" y="3915825"/>
            <a:chExt cx="141986" cy="1013700"/>
          </a:xfrm>
        </p:grpSpPr>
        <p:sp>
          <p:nvSpPr>
            <p:cNvPr id="4126" name="Google Shape;4126;p59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7" name="Google Shape;4127;p59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8" name="Google Shape;4128;p59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9" name="Google Shape;4129;p59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0" name="Google Shape;4130;p59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131" name="Google Shape;4131;p59"/>
          <p:cNvCxnSpPr>
            <a:stCxn id="4107" idx="3"/>
            <a:endCxn id="4122" idx="2"/>
          </p:cNvCxnSpPr>
          <p:nvPr/>
        </p:nvCxnSpPr>
        <p:spPr>
          <a:xfrm flipH="1" rot="10800000">
            <a:off x="6941850" y="3515725"/>
            <a:ext cx="245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2" name="Google Shape;4132;p59"/>
          <p:cNvCxnSpPr>
            <a:stCxn id="4122" idx="0"/>
            <a:endCxn id="4126" idx="1"/>
          </p:cNvCxnSpPr>
          <p:nvPr/>
        </p:nvCxnSpPr>
        <p:spPr>
          <a:xfrm>
            <a:off x="7375475" y="3515707"/>
            <a:ext cx="237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3" name="Google Shape;4133;p59"/>
          <p:cNvCxnSpPr>
            <a:stCxn id="4098" idx="2"/>
            <a:endCxn id="4107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7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60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4139" name="Google Shape;4139;p60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4140" name="Google Shape;414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1" name="Google Shape;4141;p60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4142" name="Google Shape;4142;p60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4143" name="Google Shape;4143;p60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4144" name="Google Shape;4144;p60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45" name="Google Shape;4145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6" name="Google Shape;4146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7" name="Google Shape;4147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48" name="Google Shape;4148;p60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49" name="Google Shape;4149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0" name="Google Shape;4150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1" name="Google Shape;4151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2" name="Google Shape;4152;p60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53" name="Google Shape;4153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4" name="Google Shape;4154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5" name="Google Shape;4155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6" name="Google Shape;4156;p60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57" name="Google Shape;4157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8" name="Google Shape;4158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9" name="Google Shape;4159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60" name="Google Shape;4160;p60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61" name="Google Shape;4161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2" name="Google Shape;4162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3" name="Google Shape;4163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64" name="Google Shape;4164;p60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4165" name="Google Shape;4165;p60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66" name="Google Shape;4166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7" name="Google Shape;4167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8" name="Google Shape;4168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69" name="Google Shape;4169;p60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70" name="Google Shape;4170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1" name="Google Shape;4171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2" name="Google Shape;4172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73" name="Google Shape;4173;p60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74" name="Google Shape;4174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5" name="Google Shape;4175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6" name="Google Shape;4176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77" name="Google Shape;4177;p60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78" name="Google Shape;4178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9" name="Google Shape;4179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0" name="Google Shape;4180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81" name="Google Shape;4181;p60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82" name="Google Shape;4182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3" name="Google Shape;4183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4" name="Google Shape;4184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85" name="Google Shape;4185;p60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4186" name="Google Shape;4186;p60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87" name="Google Shape;4187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8" name="Google Shape;4188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9" name="Google Shape;4189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0" name="Google Shape;4190;p60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91" name="Google Shape;4191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2" name="Google Shape;4192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3" name="Google Shape;4193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4" name="Google Shape;4194;p60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95" name="Google Shape;4195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6" name="Google Shape;4196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7" name="Google Shape;4197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98" name="Google Shape;4198;p60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199" name="Google Shape;4199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0" name="Google Shape;4200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1" name="Google Shape;4201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02" name="Google Shape;4202;p60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03" name="Google Shape;4203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4" name="Google Shape;4204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5" name="Google Shape;4205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06" name="Google Shape;4206;p60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4207" name="Google Shape;4207;p60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08" name="Google Shape;4208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9" name="Google Shape;4209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0" name="Google Shape;4210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11" name="Google Shape;4211;p60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12" name="Google Shape;4212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3" name="Google Shape;4213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4" name="Google Shape;4214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15" name="Google Shape;4215;p60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16" name="Google Shape;4216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7" name="Google Shape;4217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8" name="Google Shape;4218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19" name="Google Shape;4219;p60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20" name="Google Shape;4220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1" name="Google Shape;4221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2" name="Google Shape;4222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23" name="Google Shape;4223;p60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24" name="Google Shape;4224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5" name="Google Shape;4225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6" name="Google Shape;4226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227" name="Google Shape;4227;p60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4228" name="Google Shape;4228;p60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29" name="Google Shape;4229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0" name="Google Shape;4230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1" name="Google Shape;4231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32" name="Google Shape;4232;p60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33" name="Google Shape;4233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4" name="Google Shape;4234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5" name="Google Shape;4235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36" name="Google Shape;4236;p60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37" name="Google Shape;4237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8" name="Google Shape;4238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9" name="Google Shape;4239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40" name="Google Shape;4240;p60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41" name="Google Shape;4241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2" name="Google Shape;4242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3" name="Google Shape;4243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44" name="Google Shape;4244;p60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245" name="Google Shape;4245;p60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6" name="Google Shape;4246;p60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7" name="Google Shape;4247;p60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248" name="Google Shape;4248;p60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4249" name="Google Shape;4249;p60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0" name="Google Shape;4250;p60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4251" name="Google Shape;4251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4" name="Google Shape;4254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255" name="Google Shape;4255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56" name="Google Shape;4256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7" name="Google Shape;4257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8" name="Google Shape;4258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9" name="Google Shape;4259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0" name="Google Shape;4260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1" name="Google Shape;4261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2" name="Google Shape;4262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3" name="Google Shape;4263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264" name="Google Shape;4264;p60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4265" name="Google Shape;4265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8" name="Google Shape;4268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269" name="Google Shape;4269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70" name="Google Shape;4270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1" name="Google Shape;4271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2" name="Google Shape;4272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3" name="Google Shape;4273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4" name="Google Shape;4274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5" name="Google Shape;4275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6" name="Google Shape;4276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7" name="Google Shape;4277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278" name="Google Shape;4278;p60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4279" name="Google Shape;4279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2" name="Google Shape;4282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283" name="Google Shape;4283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84" name="Google Shape;4284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5" name="Google Shape;4285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6" name="Google Shape;4286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7" name="Google Shape;4287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8" name="Google Shape;4288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9" name="Google Shape;4289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0" name="Google Shape;4290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1" name="Google Shape;4291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292" name="Google Shape;4292;p60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4293" name="Google Shape;4293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96" name="Google Shape;4296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297" name="Google Shape;4297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98" name="Google Shape;4298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9" name="Google Shape;4299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0" name="Google Shape;4300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1" name="Google Shape;4301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2" name="Google Shape;4302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3" name="Google Shape;4303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4" name="Google Shape;4304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5" name="Google Shape;4305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306" name="Google Shape;4306;p60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4307" name="Google Shape;4307;p60"/>
          <p:cNvCxnSpPr>
            <a:stCxn id="4251" idx="0"/>
            <a:endCxn id="4297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8" name="Google Shape;4308;p60"/>
          <p:cNvCxnSpPr>
            <a:stCxn id="4265" idx="0"/>
            <a:endCxn id="4297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9" name="Google Shape;4309;p60"/>
          <p:cNvCxnSpPr>
            <a:endCxn id="4297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10" name="Google Shape;4310;p60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4311" name="Google Shape;4311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4" name="Google Shape;4314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315" name="Google Shape;4315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316" name="Google Shape;4316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7" name="Google Shape;4317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8" name="Google Shape;4318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9" name="Google Shape;4319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0" name="Google Shape;4320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1" name="Google Shape;4321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2" name="Google Shape;4322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3" name="Google Shape;4323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324" name="Google Shape;4324;p60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4325" name="Google Shape;4325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8" name="Google Shape;4328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329" name="Google Shape;4329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330" name="Google Shape;4330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1" name="Google Shape;4331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2" name="Google Shape;4332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3" name="Google Shape;4333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4" name="Google Shape;4334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5" name="Google Shape;4335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6" name="Google Shape;4336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7" name="Google Shape;4337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338" name="Google Shape;4338;p60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4339" name="Google Shape;4339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42" name="Google Shape;4342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343" name="Google Shape;4343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344" name="Google Shape;4344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5" name="Google Shape;4345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6" name="Google Shape;4346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7" name="Google Shape;4347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8" name="Google Shape;4348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9" name="Google Shape;4349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0" name="Google Shape;4350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1" name="Google Shape;4351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352" name="Google Shape;4352;p60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4353" name="Google Shape;4353;p60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60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60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6" name="Google Shape;4356;p60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357" name="Google Shape;4357;p60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358" name="Google Shape;4358;p60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9" name="Google Shape;4359;p60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0" name="Google Shape;4360;p60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1" name="Google Shape;4361;p60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2" name="Google Shape;4362;p60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3" name="Google Shape;4363;p60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4" name="Google Shape;4364;p60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5" name="Google Shape;4365;p60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366" name="Google Shape;4366;p60"/>
          <p:cNvCxnSpPr>
            <a:stCxn id="4311" idx="0"/>
            <a:endCxn id="4357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7" name="Google Shape;4367;p60"/>
          <p:cNvCxnSpPr>
            <a:stCxn id="4325" idx="0"/>
            <a:endCxn id="4357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8" name="Google Shape;4368;p60"/>
          <p:cNvCxnSpPr>
            <a:endCxn id="4357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9" name="Google Shape;4369;p60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4370" name="Google Shape;4370;p60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4371" name="Google Shape;4371;p60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4372" name="Google Shape;4372;p60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4373" name="Google Shape;4373;p60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4" name="Google Shape;4374;p60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5" name="Google Shape;4375;p60"/>
          <p:cNvSpPr txBox="1"/>
          <p:nvPr/>
        </p:nvSpPr>
        <p:spPr>
          <a:xfrm>
            <a:off x="7670875" y="297993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P(person)=0.001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376" name="Google Shape;4376;p60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7" name="Google Shape;4377;p60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8" name="Google Shape;4378;p60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4379" name="Google Shape;4379;p60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80" name="Google Shape;4380;p60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1" name="Google Shape;4381;p60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2" name="Google Shape;4382;p60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83" name="Google Shape;4383;p60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4384" name="Google Shape;4384;p60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85" name="Google Shape;4385;p60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6" name="Google Shape;4386;p60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7" name="Google Shape;4387;p60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8" name="Google Shape;4388;p60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89" name="Google Shape;4389;p60"/>
          <p:cNvSpPr txBox="1"/>
          <p:nvPr/>
        </p:nvSpPr>
        <p:spPr>
          <a:xfrm>
            <a:off x="7670875" y="313188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0" name="Google Shape;4390;p60"/>
          <p:cNvSpPr txBox="1"/>
          <p:nvPr/>
        </p:nvSpPr>
        <p:spPr>
          <a:xfrm>
            <a:off x="7677277" y="3297298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P(cat)=0.001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1" name="Google Shape;4391;p60"/>
          <p:cNvSpPr txBox="1"/>
          <p:nvPr/>
        </p:nvSpPr>
        <p:spPr>
          <a:xfrm>
            <a:off x="7683966" y="3842328"/>
            <a:ext cx="13035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P(background)=0.001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2" name="Google Shape;4392;p60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3" name="Google Shape;4393;p60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4" name="Google Shape;4394;p60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5" name="Google Shape;4395;p60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396" name="Google Shape;4396;p60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Вектор коррекции положения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397" name="Google Shape;4397;p60"/>
          <p:cNvCxnSpPr>
            <a:stCxn id="4377" idx="3"/>
            <a:endCxn id="4379" idx="1"/>
          </p:cNvCxnSpPr>
          <p:nvPr/>
        </p:nvCxnSpPr>
        <p:spPr>
          <a:xfrm flipH="1" rot="10800000">
            <a:off x="1692325" y="3260725"/>
            <a:ext cx="2421000" cy="800700"/>
          </a:xfrm>
          <a:prstGeom prst="curvedConnector3">
            <a:avLst>
              <a:gd fmla="val 765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8" name="Google Shape;4398;p60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  <p:sp>
        <p:nvSpPr>
          <p:cNvPr id="4399" name="Google Shape;4399;p60"/>
          <p:cNvSpPr txBox="1"/>
          <p:nvPr/>
        </p:nvSpPr>
        <p:spPr>
          <a:xfrm>
            <a:off x="1090225" y="2704750"/>
            <a:ext cx="19128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Применяя коррекцию к default box получаем результирующий обрамляющий прямоугольник </a:t>
            </a:r>
            <a:endParaRPr sz="900"/>
          </a:p>
        </p:txBody>
      </p:sp>
      <p:cxnSp>
        <p:nvCxnSpPr>
          <p:cNvPr id="4400" name="Google Shape;4400;p60"/>
          <p:cNvCxnSpPr/>
          <p:nvPr/>
        </p:nvCxnSpPr>
        <p:spPr>
          <a:xfrm flipH="1" rot="10800000">
            <a:off x="1685525" y="3313825"/>
            <a:ext cx="1086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1" name="Google Shape;4401;p60"/>
          <p:cNvCxnSpPr>
            <a:stCxn id="4373" idx="2"/>
            <a:endCxn id="4379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2" name="Google Shape;4402;p60"/>
          <p:cNvSpPr/>
          <p:nvPr/>
        </p:nvSpPr>
        <p:spPr>
          <a:xfrm rot="5400000">
            <a:off x="6914825" y="3421657"/>
            <a:ext cx="7332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4403" name="Google Shape;4403;p60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Уверенности по 21 классу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404" name="Google Shape;4404;p60"/>
          <p:cNvSpPr txBox="1"/>
          <p:nvPr/>
        </p:nvSpPr>
        <p:spPr>
          <a:xfrm>
            <a:off x="7467675" y="4012624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Вероятности по 21 классу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4405" name="Google Shape;4405;p60"/>
          <p:cNvGrpSpPr/>
          <p:nvPr/>
        </p:nvGrpSpPr>
        <p:grpSpPr>
          <a:xfrm>
            <a:off x="7612825" y="3009475"/>
            <a:ext cx="141986" cy="1013700"/>
            <a:chOff x="6090250" y="3915825"/>
            <a:chExt cx="141986" cy="1013700"/>
          </a:xfrm>
        </p:grpSpPr>
        <p:sp>
          <p:nvSpPr>
            <p:cNvPr id="4406" name="Google Shape;4406;p60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07" name="Google Shape;4407;p60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8" name="Google Shape;4408;p60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9" name="Google Shape;4409;p60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0" name="Google Shape;4410;p60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411" name="Google Shape;4411;p60"/>
          <p:cNvCxnSpPr>
            <a:stCxn id="4384" idx="3"/>
            <a:endCxn id="4402" idx="2"/>
          </p:cNvCxnSpPr>
          <p:nvPr/>
        </p:nvCxnSpPr>
        <p:spPr>
          <a:xfrm flipH="1" rot="10800000">
            <a:off x="6941850" y="3515725"/>
            <a:ext cx="245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2" name="Google Shape;4412;p60"/>
          <p:cNvCxnSpPr>
            <a:stCxn id="4402" idx="0"/>
            <a:endCxn id="4406" idx="1"/>
          </p:cNvCxnSpPr>
          <p:nvPr/>
        </p:nvCxnSpPr>
        <p:spPr>
          <a:xfrm>
            <a:off x="7375475" y="3515707"/>
            <a:ext cx="237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3" name="Google Shape;4413;p60"/>
          <p:cNvCxnSpPr>
            <a:stCxn id="4374" idx="2"/>
            <a:endCxn id="4384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7" name="Shape 4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8" name="Google Shape;4418;p61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4419" name="Google Shape;4419;p61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4420" name="Google Shape;442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1" name="Google Shape;4421;p61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4422" name="Google Shape;4422;p61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4423" name="Google Shape;4423;p61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4424" name="Google Shape;4424;p6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25" name="Google Shape;4425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6" name="Google Shape;4426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7" name="Google Shape;4427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8" name="Google Shape;4428;p6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29" name="Google Shape;4429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0" name="Google Shape;4430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1" name="Google Shape;4431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32" name="Google Shape;4432;p6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33" name="Google Shape;4433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4" name="Google Shape;4434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5" name="Google Shape;4435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36" name="Google Shape;4436;p6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37" name="Google Shape;4437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8" name="Google Shape;4438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9" name="Google Shape;4439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0" name="Google Shape;4440;p6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41" name="Google Shape;4441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2" name="Google Shape;4442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3" name="Google Shape;4443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44" name="Google Shape;4444;p61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4445" name="Google Shape;4445;p6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46" name="Google Shape;4446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7" name="Google Shape;4447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8" name="Google Shape;4448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49" name="Google Shape;4449;p6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50" name="Google Shape;4450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1" name="Google Shape;4451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2" name="Google Shape;4452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3" name="Google Shape;4453;p6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54" name="Google Shape;4454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5" name="Google Shape;4455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6" name="Google Shape;4456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57" name="Google Shape;4457;p6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58" name="Google Shape;4458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9" name="Google Shape;4459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0" name="Google Shape;4460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61" name="Google Shape;4461;p6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62" name="Google Shape;4462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3" name="Google Shape;4463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4" name="Google Shape;4464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65" name="Google Shape;4465;p61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4466" name="Google Shape;4466;p6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67" name="Google Shape;4467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8" name="Google Shape;4468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9" name="Google Shape;4469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70" name="Google Shape;4470;p6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71" name="Google Shape;4471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2" name="Google Shape;4472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3" name="Google Shape;4473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74" name="Google Shape;4474;p6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75" name="Google Shape;4475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6" name="Google Shape;4476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7" name="Google Shape;4477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78" name="Google Shape;4478;p6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79" name="Google Shape;4479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0" name="Google Shape;4480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1" name="Google Shape;4481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82" name="Google Shape;4482;p6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83" name="Google Shape;4483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4" name="Google Shape;4484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5" name="Google Shape;4485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86" name="Google Shape;4486;p61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4487" name="Google Shape;4487;p6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88" name="Google Shape;4488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9" name="Google Shape;4489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0" name="Google Shape;4490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91" name="Google Shape;4491;p6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92" name="Google Shape;4492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3" name="Google Shape;4493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4" name="Google Shape;4494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95" name="Google Shape;4495;p6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496" name="Google Shape;4496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7" name="Google Shape;4497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8" name="Google Shape;4498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99" name="Google Shape;4499;p6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00" name="Google Shape;4500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1" name="Google Shape;4501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2" name="Google Shape;4502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03" name="Google Shape;4503;p6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04" name="Google Shape;4504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5" name="Google Shape;4505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6" name="Google Shape;4506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7" name="Google Shape;4507;p61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4508" name="Google Shape;4508;p61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09" name="Google Shape;4509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0" name="Google Shape;4510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1" name="Google Shape;4511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2" name="Google Shape;4512;p61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13" name="Google Shape;4513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4" name="Google Shape;4514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5" name="Google Shape;4515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16" name="Google Shape;4516;p61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17" name="Google Shape;4517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8" name="Google Shape;4518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9" name="Google Shape;4519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20" name="Google Shape;4520;p61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21" name="Google Shape;4521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2" name="Google Shape;4522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3" name="Google Shape;4523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24" name="Google Shape;4524;p61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525" name="Google Shape;4525;p61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6" name="Google Shape;4526;p61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7" name="Google Shape;4527;p61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528" name="Google Shape;4528;p61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sp>
        <p:nvSpPr>
          <p:cNvPr id="4529" name="Google Shape;4529;p61"/>
          <p:cNvSpPr/>
          <p:nvPr/>
        </p:nvSpPr>
        <p:spPr>
          <a:xfrm>
            <a:off x="748750" y="3684920"/>
            <a:ext cx="840600" cy="75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0" name="Google Shape;4530;p61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4531" name="Google Shape;4531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4" name="Google Shape;4534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535" name="Google Shape;4535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36" name="Google Shape;4536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7" name="Google Shape;4537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8" name="Google Shape;4538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9" name="Google Shape;4539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0" name="Google Shape;4540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1" name="Google Shape;4541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2" name="Google Shape;4542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3" name="Google Shape;4543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44" name="Google Shape;4544;p61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4545" name="Google Shape;4545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48" name="Google Shape;4548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549" name="Google Shape;4549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50" name="Google Shape;4550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1" name="Google Shape;4551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2" name="Google Shape;4552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3" name="Google Shape;4553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4" name="Google Shape;4554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5" name="Google Shape;4555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6" name="Google Shape;4556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7" name="Google Shape;4557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58" name="Google Shape;4558;p61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4559" name="Google Shape;4559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62" name="Google Shape;4562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563" name="Google Shape;4563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64" name="Google Shape;4564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5" name="Google Shape;4565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6" name="Google Shape;4566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7" name="Google Shape;4567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8" name="Google Shape;4568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9" name="Google Shape;4569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0" name="Google Shape;4570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1" name="Google Shape;4571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72" name="Google Shape;4572;p61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4573" name="Google Shape;4573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6" name="Google Shape;4576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577" name="Google Shape;4577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78" name="Google Shape;4578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9" name="Google Shape;4579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0" name="Google Shape;4580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1" name="Google Shape;4581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2" name="Google Shape;4582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3" name="Google Shape;4583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4" name="Google Shape;4584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5" name="Google Shape;4585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86" name="Google Shape;4586;p61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4587" name="Google Shape;4587;p61"/>
          <p:cNvCxnSpPr>
            <a:stCxn id="4531" idx="0"/>
            <a:endCxn id="4577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8" name="Google Shape;4588;p61"/>
          <p:cNvCxnSpPr>
            <a:stCxn id="4545" idx="0"/>
            <a:endCxn id="4577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9" name="Google Shape;4589;p61"/>
          <p:cNvCxnSpPr>
            <a:endCxn id="4577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0" name="Google Shape;4590;p61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4591" name="Google Shape;4591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4" name="Google Shape;4594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595" name="Google Shape;4595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96" name="Google Shape;4596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7" name="Google Shape;4597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8" name="Google Shape;4598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9" name="Google Shape;4599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0" name="Google Shape;4600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1" name="Google Shape;4601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2" name="Google Shape;4602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3" name="Google Shape;4603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604" name="Google Shape;4604;p61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4605" name="Google Shape;4605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8" name="Google Shape;4608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609" name="Google Shape;4609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10" name="Google Shape;4610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1" name="Google Shape;4611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2" name="Google Shape;4612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3" name="Google Shape;4613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4" name="Google Shape;4614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5" name="Google Shape;4615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6" name="Google Shape;4616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7" name="Google Shape;4617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618" name="Google Shape;4618;p61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4619" name="Google Shape;4619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2" name="Google Shape;4622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623" name="Google Shape;4623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24" name="Google Shape;4624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5" name="Google Shape;4625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6" name="Google Shape;4626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7" name="Google Shape;4627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8" name="Google Shape;4628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9" name="Google Shape;4629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0" name="Google Shape;4630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1" name="Google Shape;4631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632" name="Google Shape;4632;p61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4633" name="Google Shape;4633;p61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61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61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36" name="Google Shape;4636;p61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637" name="Google Shape;4637;p61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38" name="Google Shape;4638;p61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9" name="Google Shape;4639;p61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0" name="Google Shape;4640;p61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1" name="Google Shape;4641;p61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2" name="Google Shape;4642;p61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3" name="Google Shape;4643;p61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4" name="Google Shape;4644;p61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5" name="Google Shape;4645;p61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646" name="Google Shape;4646;p61"/>
          <p:cNvCxnSpPr>
            <a:stCxn id="4591" idx="0"/>
            <a:endCxn id="4637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7" name="Google Shape;4647;p61"/>
          <p:cNvCxnSpPr>
            <a:stCxn id="4605" idx="0"/>
            <a:endCxn id="4637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8" name="Google Shape;4648;p61"/>
          <p:cNvCxnSpPr>
            <a:endCxn id="4637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9" name="Google Shape;4649;p61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4650" name="Google Shape;4650;p61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4651" name="Google Shape;4651;p61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4652" name="Google Shape;4652;p61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4653" name="Google Shape;4653;p61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4" name="Google Shape;4654;p61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5" name="Google Shape;4655;p61"/>
          <p:cNvSpPr txBox="1"/>
          <p:nvPr/>
        </p:nvSpPr>
        <p:spPr>
          <a:xfrm>
            <a:off x="7670875" y="297993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P(person)=0.001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656" name="Google Shape;4656;p61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7" name="Google Shape;4657;p61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8" name="Google Shape;4658;p61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4659" name="Google Shape;4659;p61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60" name="Google Shape;4660;p61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1" name="Google Shape;4661;p61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2" name="Google Shape;4662;p61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63" name="Google Shape;4663;p61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4664" name="Google Shape;4664;p61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65" name="Google Shape;4665;p61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6" name="Google Shape;4666;p61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7" name="Google Shape;4667;p61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8" name="Google Shape;4668;p61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69" name="Google Shape;4669;p61"/>
          <p:cNvSpPr txBox="1"/>
          <p:nvPr/>
        </p:nvSpPr>
        <p:spPr>
          <a:xfrm>
            <a:off x="7670875" y="313188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0" name="Google Shape;4670;p61"/>
          <p:cNvSpPr txBox="1"/>
          <p:nvPr/>
        </p:nvSpPr>
        <p:spPr>
          <a:xfrm>
            <a:off x="7677277" y="3297298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P(cat)=0.001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1" name="Google Shape;4671;p61"/>
          <p:cNvSpPr txBox="1"/>
          <p:nvPr/>
        </p:nvSpPr>
        <p:spPr>
          <a:xfrm>
            <a:off x="7683966" y="3842328"/>
            <a:ext cx="13035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P(background)=0.001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2" name="Google Shape;4672;p61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3" name="Google Shape;4673;p61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4" name="Google Shape;4674;p61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5" name="Google Shape;4675;p61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76" name="Google Shape;4676;p61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Вектор коррекции положения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677" name="Google Shape;4677;p61"/>
          <p:cNvCxnSpPr>
            <a:stCxn id="4657" idx="3"/>
            <a:endCxn id="4659" idx="1"/>
          </p:cNvCxnSpPr>
          <p:nvPr/>
        </p:nvCxnSpPr>
        <p:spPr>
          <a:xfrm flipH="1" rot="10800000">
            <a:off x="1692325" y="3260725"/>
            <a:ext cx="2421000" cy="800700"/>
          </a:xfrm>
          <a:prstGeom prst="curvedConnector3">
            <a:avLst>
              <a:gd fmla="val 765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8" name="Google Shape;4678;p61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  <p:sp>
        <p:nvSpPr>
          <p:cNvPr id="4679" name="Google Shape;4679;p61"/>
          <p:cNvSpPr txBox="1"/>
          <p:nvPr/>
        </p:nvSpPr>
        <p:spPr>
          <a:xfrm>
            <a:off x="1090225" y="2704750"/>
            <a:ext cx="19128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Применяя коррекцию к default box получаем результирующий обрамляющий прямоугольник </a:t>
            </a:r>
            <a:endParaRPr sz="900"/>
          </a:p>
        </p:txBody>
      </p:sp>
      <p:cxnSp>
        <p:nvCxnSpPr>
          <p:cNvPr id="4680" name="Google Shape;4680;p61"/>
          <p:cNvCxnSpPr/>
          <p:nvPr/>
        </p:nvCxnSpPr>
        <p:spPr>
          <a:xfrm flipH="1" rot="10800000">
            <a:off x="1685525" y="3313825"/>
            <a:ext cx="1086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1" name="Google Shape;4681;p61"/>
          <p:cNvCxnSpPr>
            <a:stCxn id="4653" idx="2"/>
            <a:endCxn id="4659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2" name="Google Shape;4682;p61"/>
          <p:cNvSpPr/>
          <p:nvPr/>
        </p:nvSpPr>
        <p:spPr>
          <a:xfrm rot="5400000">
            <a:off x="6914825" y="3421657"/>
            <a:ext cx="7332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4683" name="Google Shape;4683;p61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Уверенности по 21 классу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84" name="Google Shape;4684;p61"/>
          <p:cNvSpPr txBox="1"/>
          <p:nvPr/>
        </p:nvSpPr>
        <p:spPr>
          <a:xfrm>
            <a:off x="7467675" y="4012624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Вероятности по 21 классу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4685" name="Google Shape;4685;p61"/>
          <p:cNvGrpSpPr/>
          <p:nvPr/>
        </p:nvGrpSpPr>
        <p:grpSpPr>
          <a:xfrm>
            <a:off x="7612825" y="3009475"/>
            <a:ext cx="141986" cy="1013700"/>
            <a:chOff x="6090250" y="3915825"/>
            <a:chExt cx="141986" cy="1013700"/>
          </a:xfrm>
        </p:grpSpPr>
        <p:sp>
          <p:nvSpPr>
            <p:cNvPr id="4686" name="Google Shape;4686;p61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87" name="Google Shape;4687;p61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8" name="Google Shape;4688;p61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9" name="Google Shape;4689;p61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0" name="Google Shape;4690;p61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691" name="Google Shape;4691;p61"/>
          <p:cNvCxnSpPr>
            <a:stCxn id="4664" idx="3"/>
            <a:endCxn id="4682" idx="2"/>
          </p:cNvCxnSpPr>
          <p:nvPr/>
        </p:nvCxnSpPr>
        <p:spPr>
          <a:xfrm flipH="1" rot="10800000">
            <a:off x="6941850" y="3515725"/>
            <a:ext cx="245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2" name="Google Shape;4692;p61"/>
          <p:cNvCxnSpPr>
            <a:stCxn id="4682" idx="0"/>
            <a:endCxn id="4686" idx="1"/>
          </p:cNvCxnSpPr>
          <p:nvPr/>
        </p:nvCxnSpPr>
        <p:spPr>
          <a:xfrm>
            <a:off x="7375475" y="3515707"/>
            <a:ext cx="237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3" name="Google Shape;4693;p61"/>
          <p:cNvCxnSpPr>
            <a:stCxn id="4654" idx="2"/>
            <a:endCxn id="4664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4" name="Google Shape;4694;p61"/>
          <p:cNvSpPr/>
          <p:nvPr/>
        </p:nvSpPr>
        <p:spPr>
          <a:xfrm>
            <a:off x="7610782" y="3153172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5" name="Google Shape;4695;p61"/>
          <p:cNvCxnSpPr>
            <a:stCxn id="4694" idx="1"/>
          </p:cNvCxnSpPr>
          <p:nvPr/>
        </p:nvCxnSpPr>
        <p:spPr>
          <a:xfrm flipH="1">
            <a:off x="1705582" y="3220072"/>
            <a:ext cx="5905200" cy="1027200"/>
          </a:xfrm>
          <a:prstGeom prst="curvedConnector3">
            <a:avLst>
              <a:gd fmla="val 391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6" name="Google Shape;4696;p61"/>
          <p:cNvSpPr txBox="1"/>
          <p:nvPr/>
        </p:nvSpPr>
        <p:spPr>
          <a:xfrm>
            <a:off x="2336875" y="4248135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0" name="Shape 4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1" name="Google Shape;4701;p62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4702" name="Google Shape;4702;p62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4703" name="Google Shape;470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4" name="Google Shape;4704;p62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4705" name="Google Shape;4705;p62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4706" name="Google Shape;4706;p62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4707" name="Google Shape;4707;p6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08" name="Google Shape;4708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9" name="Google Shape;4709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0" name="Google Shape;4710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1" name="Google Shape;4711;p6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12" name="Google Shape;4712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3" name="Google Shape;4713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4" name="Google Shape;4714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5" name="Google Shape;4715;p6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16" name="Google Shape;4716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7" name="Google Shape;4717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8" name="Google Shape;4718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9" name="Google Shape;4719;p6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20" name="Google Shape;4720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1" name="Google Shape;4721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2" name="Google Shape;4722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23" name="Google Shape;4723;p6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24" name="Google Shape;4724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5" name="Google Shape;4725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6" name="Google Shape;4726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27" name="Google Shape;4727;p62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4728" name="Google Shape;4728;p6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29" name="Google Shape;4729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0" name="Google Shape;4730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1" name="Google Shape;4731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2" name="Google Shape;4732;p6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33" name="Google Shape;4733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4" name="Google Shape;4734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5" name="Google Shape;4735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6" name="Google Shape;4736;p6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37" name="Google Shape;4737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8" name="Google Shape;4738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9" name="Google Shape;4739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40" name="Google Shape;4740;p6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41" name="Google Shape;4741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2" name="Google Shape;4742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3" name="Google Shape;4743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44" name="Google Shape;4744;p6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45" name="Google Shape;4745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6" name="Google Shape;4746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7" name="Google Shape;4747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48" name="Google Shape;4748;p62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4749" name="Google Shape;4749;p6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50" name="Google Shape;4750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1" name="Google Shape;4751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2" name="Google Shape;4752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53" name="Google Shape;4753;p6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54" name="Google Shape;4754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5" name="Google Shape;4755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6" name="Google Shape;4756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57" name="Google Shape;4757;p6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58" name="Google Shape;4758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9" name="Google Shape;4759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0" name="Google Shape;4760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61" name="Google Shape;4761;p6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62" name="Google Shape;4762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3" name="Google Shape;4763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4" name="Google Shape;4764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65" name="Google Shape;4765;p6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66" name="Google Shape;4766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7" name="Google Shape;4767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8" name="Google Shape;4768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69" name="Google Shape;4769;p62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4770" name="Google Shape;4770;p6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71" name="Google Shape;4771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2" name="Google Shape;4772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3" name="Google Shape;4773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74" name="Google Shape;4774;p6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75" name="Google Shape;4775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6" name="Google Shape;4776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7" name="Google Shape;4777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78" name="Google Shape;4778;p6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79" name="Google Shape;4779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0" name="Google Shape;4780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1" name="Google Shape;4781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82" name="Google Shape;4782;p6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83" name="Google Shape;4783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4" name="Google Shape;4784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5" name="Google Shape;4785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86" name="Google Shape;4786;p6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87" name="Google Shape;4787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8" name="Google Shape;4788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9" name="Google Shape;4789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90" name="Google Shape;4790;p62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4791" name="Google Shape;4791;p62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92" name="Google Shape;4792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3" name="Google Shape;4793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4" name="Google Shape;4794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5" name="Google Shape;4795;p62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796" name="Google Shape;4796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7" name="Google Shape;4797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8" name="Google Shape;4798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9" name="Google Shape;4799;p62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800" name="Google Shape;4800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1" name="Google Shape;4801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2" name="Google Shape;4802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3" name="Google Shape;4803;p62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804" name="Google Shape;4804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5" name="Google Shape;4805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6" name="Google Shape;4806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07" name="Google Shape;4807;p62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808" name="Google Shape;4808;p62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9" name="Google Shape;4809;p62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0" name="Google Shape;4810;p62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811" name="Google Shape;4811;p62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4812" name="Google Shape;4812;p62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4813" name="Google Shape;4813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16" name="Google Shape;4816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17" name="Google Shape;4817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18" name="Google Shape;4818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9" name="Google Shape;4819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0" name="Google Shape;4820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1" name="Google Shape;4821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2" name="Google Shape;4822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3" name="Google Shape;4823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4" name="Google Shape;4824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5" name="Google Shape;4825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26" name="Google Shape;4826;p62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4827" name="Google Shape;4827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0" name="Google Shape;4830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31" name="Google Shape;4831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32" name="Google Shape;4832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3" name="Google Shape;4833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4" name="Google Shape;4834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5" name="Google Shape;4835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6" name="Google Shape;4836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7" name="Google Shape;4837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8" name="Google Shape;4838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9" name="Google Shape;4839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40" name="Google Shape;4840;p62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4841" name="Google Shape;4841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4" name="Google Shape;4844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45" name="Google Shape;4845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46" name="Google Shape;4846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7" name="Google Shape;4847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8" name="Google Shape;4848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9" name="Google Shape;4849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0" name="Google Shape;4850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1" name="Google Shape;4851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2" name="Google Shape;4852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3" name="Google Shape;4853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54" name="Google Shape;4854;p62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4855" name="Google Shape;4855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8" name="Google Shape;4858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59" name="Google Shape;4859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60" name="Google Shape;4860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1" name="Google Shape;4861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2" name="Google Shape;4862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3" name="Google Shape;4863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4" name="Google Shape;4864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5" name="Google Shape;4865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6" name="Google Shape;4866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7" name="Google Shape;4867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868" name="Google Shape;4868;p62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4869" name="Google Shape;4869;p62"/>
          <p:cNvCxnSpPr>
            <a:stCxn id="4813" idx="0"/>
            <a:endCxn id="4859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0" name="Google Shape;4870;p62"/>
          <p:cNvCxnSpPr>
            <a:stCxn id="4827" idx="0"/>
            <a:endCxn id="4859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1" name="Google Shape;4871;p62"/>
          <p:cNvCxnSpPr>
            <a:endCxn id="4859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72" name="Google Shape;4872;p62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4873" name="Google Shape;4873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6" name="Google Shape;4876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77" name="Google Shape;4877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78" name="Google Shape;4878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9" name="Google Shape;4879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0" name="Google Shape;4880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1" name="Google Shape;4881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2" name="Google Shape;4882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3" name="Google Shape;4883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4" name="Google Shape;4884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5" name="Google Shape;4885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86" name="Google Shape;4886;p62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4887" name="Google Shape;4887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0" name="Google Shape;4890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891" name="Google Shape;4891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92" name="Google Shape;4892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3" name="Google Shape;4893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4" name="Google Shape;4894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5" name="Google Shape;4895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6" name="Google Shape;4896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7" name="Google Shape;4897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8" name="Google Shape;4898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9" name="Google Shape;4899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00" name="Google Shape;4900;p62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4901" name="Google Shape;4901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04" name="Google Shape;4904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905" name="Google Shape;4905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06" name="Google Shape;4906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7" name="Google Shape;4907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8" name="Google Shape;4908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9" name="Google Shape;4909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0" name="Google Shape;4910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1" name="Google Shape;4911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2" name="Google Shape;4912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3" name="Google Shape;4913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14" name="Google Shape;4914;p62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4915" name="Google Shape;4915;p62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62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62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8" name="Google Shape;4918;p62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4919" name="Google Shape;4919;p62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20" name="Google Shape;4920;p62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1" name="Google Shape;4921;p62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2" name="Google Shape;4922;p62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3" name="Google Shape;4923;p62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4" name="Google Shape;4924;p62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5" name="Google Shape;4925;p62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6" name="Google Shape;4926;p62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7" name="Google Shape;4927;p62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928" name="Google Shape;4928;p62"/>
          <p:cNvCxnSpPr>
            <a:stCxn id="4873" idx="0"/>
            <a:endCxn id="4919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9" name="Google Shape;4929;p62"/>
          <p:cNvCxnSpPr>
            <a:stCxn id="4887" idx="0"/>
            <a:endCxn id="4919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0" name="Google Shape;4930;p62"/>
          <p:cNvCxnSpPr>
            <a:endCxn id="4919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1" name="Google Shape;4931;p62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4932" name="Google Shape;4932;p62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4933" name="Google Shape;4933;p62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4934" name="Google Shape;4934;p62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4935" name="Google Shape;4935;p62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6" name="Google Shape;4936;p62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7" name="Google Shape;4937;p62"/>
          <p:cNvSpPr txBox="1"/>
          <p:nvPr/>
        </p:nvSpPr>
        <p:spPr>
          <a:xfrm>
            <a:off x="7670875" y="297993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P(person)=0.001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938" name="Google Shape;4938;p62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9" name="Google Shape;4939;p62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0" name="Google Shape;4940;p62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4941" name="Google Shape;4941;p62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42" name="Google Shape;4942;p62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3" name="Google Shape;4943;p62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4" name="Google Shape;4944;p62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45" name="Google Shape;4945;p62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4946" name="Google Shape;4946;p62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47" name="Google Shape;4947;p62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8" name="Google Shape;4948;p62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9" name="Google Shape;4949;p62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0" name="Google Shape;4950;p62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51" name="Google Shape;4951;p62"/>
          <p:cNvSpPr txBox="1"/>
          <p:nvPr/>
        </p:nvSpPr>
        <p:spPr>
          <a:xfrm>
            <a:off x="7670875" y="313188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2" name="Google Shape;4952;p62"/>
          <p:cNvSpPr txBox="1"/>
          <p:nvPr/>
        </p:nvSpPr>
        <p:spPr>
          <a:xfrm>
            <a:off x="7677277" y="3297298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P(cat)=0.001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3" name="Google Shape;4953;p62"/>
          <p:cNvSpPr txBox="1"/>
          <p:nvPr/>
        </p:nvSpPr>
        <p:spPr>
          <a:xfrm>
            <a:off x="7683966" y="3842328"/>
            <a:ext cx="13035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P(background)=0.001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4" name="Google Shape;4954;p62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5" name="Google Shape;4955;p62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6" name="Google Shape;4956;p62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7" name="Google Shape;4957;p62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58" name="Google Shape;4958;p62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Вектор коррекции положения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4959" name="Google Shape;4959;p62"/>
          <p:cNvCxnSpPr>
            <a:stCxn id="4939" idx="3"/>
            <a:endCxn id="4941" idx="1"/>
          </p:cNvCxnSpPr>
          <p:nvPr/>
        </p:nvCxnSpPr>
        <p:spPr>
          <a:xfrm flipH="1" rot="10800000">
            <a:off x="1692325" y="3260725"/>
            <a:ext cx="2421000" cy="800700"/>
          </a:xfrm>
          <a:prstGeom prst="curvedConnector3">
            <a:avLst>
              <a:gd fmla="val 765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0" name="Google Shape;4960;p62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  <p:sp>
        <p:nvSpPr>
          <p:cNvPr id="4961" name="Google Shape;4961;p62"/>
          <p:cNvSpPr txBox="1"/>
          <p:nvPr/>
        </p:nvSpPr>
        <p:spPr>
          <a:xfrm>
            <a:off x="1090225" y="2704750"/>
            <a:ext cx="19128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Применяя коррекцию к default box получаем результирующий обрамляющий прямоугольник </a:t>
            </a:r>
            <a:endParaRPr sz="900"/>
          </a:p>
        </p:txBody>
      </p:sp>
      <p:cxnSp>
        <p:nvCxnSpPr>
          <p:cNvPr id="4962" name="Google Shape;4962;p62"/>
          <p:cNvCxnSpPr/>
          <p:nvPr/>
        </p:nvCxnSpPr>
        <p:spPr>
          <a:xfrm flipH="1" rot="10800000">
            <a:off x="1685525" y="3313825"/>
            <a:ext cx="1086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3" name="Google Shape;4963;p62"/>
          <p:cNvCxnSpPr>
            <a:stCxn id="4935" idx="2"/>
            <a:endCxn id="4941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4" name="Google Shape;4964;p62"/>
          <p:cNvSpPr/>
          <p:nvPr/>
        </p:nvSpPr>
        <p:spPr>
          <a:xfrm rot="5400000">
            <a:off x="6914825" y="3421657"/>
            <a:ext cx="7332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4965" name="Google Shape;4965;p62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Уверенности по 21 классу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966" name="Google Shape;4966;p62"/>
          <p:cNvSpPr txBox="1"/>
          <p:nvPr/>
        </p:nvSpPr>
        <p:spPr>
          <a:xfrm>
            <a:off x="7467675" y="4012624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Вероятности по 21 классу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4967" name="Google Shape;4967;p62"/>
          <p:cNvGrpSpPr/>
          <p:nvPr/>
        </p:nvGrpSpPr>
        <p:grpSpPr>
          <a:xfrm>
            <a:off x="7612825" y="3009475"/>
            <a:ext cx="141986" cy="1013700"/>
            <a:chOff x="6090250" y="3915825"/>
            <a:chExt cx="141986" cy="1013700"/>
          </a:xfrm>
        </p:grpSpPr>
        <p:sp>
          <p:nvSpPr>
            <p:cNvPr id="4968" name="Google Shape;4968;p62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9" name="Google Shape;4969;p62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0" name="Google Shape;4970;p62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1" name="Google Shape;4971;p62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2" name="Google Shape;4972;p62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973" name="Google Shape;4973;p62"/>
          <p:cNvCxnSpPr>
            <a:stCxn id="4946" idx="3"/>
            <a:endCxn id="4964" idx="2"/>
          </p:cNvCxnSpPr>
          <p:nvPr/>
        </p:nvCxnSpPr>
        <p:spPr>
          <a:xfrm flipH="1" rot="10800000">
            <a:off x="6941850" y="3515725"/>
            <a:ext cx="245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4" name="Google Shape;4974;p62"/>
          <p:cNvCxnSpPr>
            <a:stCxn id="4964" idx="0"/>
            <a:endCxn id="4968" idx="1"/>
          </p:cNvCxnSpPr>
          <p:nvPr/>
        </p:nvCxnSpPr>
        <p:spPr>
          <a:xfrm>
            <a:off x="7375475" y="3515707"/>
            <a:ext cx="237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5" name="Google Shape;4975;p62"/>
          <p:cNvCxnSpPr>
            <a:stCxn id="4936" idx="2"/>
            <a:endCxn id="4946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6" name="Google Shape;4976;p62"/>
          <p:cNvSpPr/>
          <p:nvPr/>
        </p:nvSpPr>
        <p:spPr>
          <a:xfrm>
            <a:off x="7610782" y="3153172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7" name="Google Shape;4977;p62"/>
          <p:cNvCxnSpPr>
            <a:stCxn id="4976" idx="1"/>
          </p:cNvCxnSpPr>
          <p:nvPr/>
        </p:nvCxnSpPr>
        <p:spPr>
          <a:xfrm flipH="1">
            <a:off x="1705582" y="3220072"/>
            <a:ext cx="5905200" cy="1027200"/>
          </a:xfrm>
          <a:prstGeom prst="curvedConnector3">
            <a:avLst>
              <a:gd fmla="val 391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8" name="Google Shape;4978;p62"/>
          <p:cNvSpPr txBox="1"/>
          <p:nvPr/>
        </p:nvSpPr>
        <p:spPr>
          <a:xfrm>
            <a:off x="2336875" y="4248135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2" name="Shape 4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3" name="Google Shape;4983;p63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(1)</a:t>
            </a:r>
            <a:endParaRPr/>
          </a:p>
        </p:txBody>
      </p:sp>
      <p:sp>
        <p:nvSpPr>
          <p:cNvPr id="4984" name="Google Shape;4984;p63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 (300 x 300)</a:t>
            </a:r>
            <a:endParaRPr sz="1000"/>
          </a:p>
        </p:txBody>
      </p:sp>
      <p:pic>
        <p:nvPicPr>
          <p:cNvPr id="4985" name="Google Shape;498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6" name="Google Shape;4986;p63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grpSp>
        <p:nvGrpSpPr>
          <p:cNvPr id="4987" name="Google Shape;4987;p63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4988" name="Google Shape;4988;p63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4989" name="Google Shape;4989;p6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990" name="Google Shape;4990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1" name="Google Shape;4991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2" name="Google Shape;4992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93" name="Google Shape;4993;p6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994" name="Google Shape;4994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5" name="Google Shape;4995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6" name="Google Shape;4996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97" name="Google Shape;4997;p6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4998" name="Google Shape;4998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9" name="Google Shape;4999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0" name="Google Shape;5000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01" name="Google Shape;5001;p6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02" name="Google Shape;5002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3" name="Google Shape;5003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4" name="Google Shape;5004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05" name="Google Shape;5005;p6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06" name="Google Shape;5006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7" name="Google Shape;5007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8" name="Google Shape;5008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09" name="Google Shape;5009;p63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5010" name="Google Shape;5010;p6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11" name="Google Shape;5011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2" name="Google Shape;5012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3" name="Google Shape;5013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14" name="Google Shape;5014;p6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15" name="Google Shape;5015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6" name="Google Shape;5016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7" name="Google Shape;5017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18" name="Google Shape;5018;p6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19" name="Google Shape;5019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0" name="Google Shape;5020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1" name="Google Shape;5021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22" name="Google Shape;5022;p6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23" name="Google Shape;5023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4" name="Google Shape;5024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5" name="Google Shape;5025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26" name="Google Shape;5026;p6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27" name="Google Shape;5027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8" name="Google Shape;5028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9" name="Google Shape;5029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30" name="Google Shape;5030;p63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5031" name="Google Shape;5031;p6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32" name="Google Shape;5032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3" name="Google Shape;5033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4" name="Google Shape;5034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35" name="Google Shape;5035;p6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36" name="Google Shape;5036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7" name="Google Shape;5037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8" name="Google Shape;5038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39" name="Google Shape;5039;p6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40" name="Google Shape;5040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1" name="Google Shape;5041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2" name="Google Shape;5042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43" name="Google Shape;5043;p6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44" name="Google Shape;5044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5" name="Google Shape;5045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6" name="Google Shape;5046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47" name="Google Shape;5047;p6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48" name="Google Shape;5048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9" name="Google Shape;5049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0" name="Google Shape;5050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51" name="Google Shape;5051;p63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5052" name="Google Shape;5052;p6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53" name="Google Shape;5053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4" name="Google Shape;5054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5" name="Google Shape;5055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56" name="Google Shape;5056;p6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57" name="Google Shape;5057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8" name="Google Shape;5058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9" name="Google Shape;5059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60" name="Google Shape;5060;p6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61" name="Google Shape;5061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2" name="Google Shape;5062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3" name="Google Shape;5063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64" name="Google Shape;5064;p6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65" name="Google Shape;5065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6" name="Google Shape;5066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7" name="Google Shape;5067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68" name="Google Shape;5068;p6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69" name="Google Shape;5069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0" name="Google Shape;5070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1" name="Google Shape;5071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72" name="Google Shape;5072;p63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5073" name="Google Shape;5073;p63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74" name="Google Shape;5074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5" name="Google Shape;5075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6" name="Google Shape;5076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77" name="Google Shape;5077;p63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78" name="Google Shape;5078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9" name="Google Shape;5079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0" name="Google Shape;5080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81" name="Google Shape;5081;p63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82" name="Google Shape;5082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3" name="Google Shape;5083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4" name="Google Shape;5084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85" name="Google Shape;5085;p63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86" name="Google Shape;5086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7" name="Google Shape;5087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8" name="Google Shape;5088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89" name="Google Shape;5089;p63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090" name="Google Shape;5090;p63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1" name="Google Shape;5091;p63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2" name="Google Shape;5092;p63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093" name="Google Shape;5093;p63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5094" name="Google Shape;5094;p63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5095" name="Google Shape;5095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8" name="Google Shape;5098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099" name="Google Shape;5099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00" name="Google Shape;5100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1" name="Google Shape;5101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2" name="Google Shape;5102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3" name="Google Shape;5103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4" name="Google Shape;5104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5" name="Google Shape;5105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6" name="Google Shape;5106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7" name="Google Shape;5107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08" name="Google Shape;5108;p63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5109" name="Google Shape;5109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12" name="Google Shape;5112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13" name="Google Shape;5113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14" name="Google Shape;5114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5" name="Google Shape;5115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6" name="Google Shape;5116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7" name="Google Shape;5117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8" name="Google Shape;5118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9" name="Google Shape;5119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0" name="Google Shape;5120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1" name="Google Shape;5121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22" name="Google Shape;5122;p63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5123" name="Google Shape;5123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6" name="Google Shape;5126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27" name="Google Shape;5127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28" name="Google Shape;5128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9" name="Google Shape;5129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0" name="Google Shape;5130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1" name="Google Shape;5131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2" name="Google Shape;5132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3" name="Google Shape;5133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4" name="Google Shape;5134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5" name="Google Shape;5135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36" name="Google Shape;5136;p63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5137" name="Google Shape;5137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40" name="Google Shape;5140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41" name="Google Shape;5141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42" name="Google Shape;5142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3" name="Google Shape;5143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4" name="Google Shape;5144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5" name="Google Shape;5145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6" name="Google Shape;5146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7" name="Google Shape;5147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8" name="Google Shape;5148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9" name="Google Shape;5149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150" name="Google Shape;5150;p63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5151" name="Google Shape;5151;p63"/>
          <p:cNvCxnSpPr>
            <a:stCxn id="5095" idx="0"/>
            <a:endCxn id="5141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2" name="Google Shape;5152;p63"/>
          <p:cNvCxnSpPr>
            <a:stCxn id="5109" idx="0"/>
            <a:endCxn id="5141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3" name="Google Shape;5153;p63"/>
          <p:cNvCxnSpPr>
            <a:endCxn id="5141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54" name="Google Shape;5154;p63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5155" name="Google Shape;5155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58" name="Google Shape;5158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59" name="Google Shape;5159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60" name="Google Shape;5160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1" name="Google Shape;5161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2" name="Google Shape;5162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3" name="Google Shape;5163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4" name="Google Shape;5164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5" name="Google Shape;5165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6" name="Google Shape;5166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7" name="Google Shape;5167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68" name="Google Shape;5168;p63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5169" name="Google Shape;5169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2" name="Google Shape;5172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73" name="Google Shape;5173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74" name="Google Shape;5174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5" name="Google Shape;5175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6" name="Google Shape;5176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7" name="Google Shape;5177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8" name="Google Shape;5178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9" name="Google Shape;5179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0" name="Google Shape;5180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1" name="Google Shape;5181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82" name="Google Shape;5182;p63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5183" name="Google Shape;5183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86" name="Google Shape;5186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187" name="Google Shape;5187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188" name="Google Shape;5188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9" name="Google Shape;5189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0" name="Google Shape;5190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1" name="Google Shape;5191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2" name="Google Shape;5192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3" name="Google Shape;5193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4" name="Google Shape;5194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5" name="Google Shape;5195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96" name="Google Shape;5196;p63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5197" name="Google Shape;5197;p63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63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63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0" name="Google Shape;5200;p63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201" name="Google Shape;5201;p63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02" name="Google Shape;5202;p63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3" name="Google Shape;5203;p63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4" name="Google Shape;5204;p63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5" name="Google Shape;5205;p63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6" name="Google Shape;5206;p63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7" name="Google Shape;5207;p63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8" name="Google Shape;5208;p63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9" name="Google Shape;5209;p63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210" name="Google Shape;5210;p63"/>
          <p:cNvCxnSpPr>
            <a:stCxn id="5155" idx="0"/>
            <a:endCxn id="5201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1" name="Google Shape;5211;p63"/>
          <p:cNvCxnSpPr>
            <a:stCxn id="5169" idx="0"/>
            <a:endCxn id="5201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2" name="Google Shape;5212;p63"/>
          <p:cNvCxnSpPr>
            <a:endCxn id="5201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3" name="Google Shape;5213;p63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5214" name="Google Shape;5214;p63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5215" name="Google Shape;5215;p63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5216" name="Google Shape;5216;p63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5217" name="Google Shape;5217;p63"/>
          <p:cNvSpPr/>
          <p:nvPr/>
        </p:nvSpPr>
        <p:spPr>
          <a:xfrm>
            <a:off x="4089579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8" name="Google Shape;5218;p63"/>
          <p:cNvSpPr/>
          <p:nvPr/>
        </p:nvSpPr>
        <p:spPr>
          <a:xfrm>
            <a:off x="7451694" y="2388546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9" name="Google Shape;5219;p63"/>
          <p:cNvSpPr txBox="1"/>
          <p:nvPr/>
        </p:nvSpPr>
        <p:spPr>
          <a:xfrm>
            <a:off x="7670875" y="297993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P(person)=0.001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5220" name="Google Shape;5220;p63"/>
          <p:cNvCxnSpPr/>
          <p:nvPr/>
        </p:nvCxnSpPr>
        <p:spPr>
          <a:xfrm flipH="1">
            <a:off x="956450" y="1725650"/>
            <a:ext cx="361200" cy="19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1" name="Google Shape;5221;p63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2" name="Google Shape;5222;p63"/>
          <p:cNvGrpSpPr/>
          <p:nvPr/>
        </p:nvGrpSpPr>
        <p:grpSpPr>
          <a:xfrm>
            <a:off x="4113461" y="2974325"/>
            <a:ext cx="141986" cy="572700"/>
            <a:chOff x="5349250" y="4272600"/>
            <a:chExt cx="141986" cy="572700"/>
          </a:xfrm>
        </p:grpSpPr>
        <p:sp>
          <p:nvSpPr>
            <p:cNvPr id="5223" name="Google Shape;5223;p63"/>
            <p:cNvSpPr/>
            <p:nvPr/>
          </p:nvSpPr>
          <p:spPr>
            <a:xfrm>
              <a:off x="5349250" y="4272600"/>
              <a:ext cx="133800" cy="572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24" name="Google Shape;5224;p63"/>
            <p:cNvCxnSpPr/>
            <p:nvPr/>
          </p:nvCxnSpPr>
          <p:spPr>
            <a:xfrm>
              <a:off x="5350836" y="44144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5" name="Google Shape;5225;p63"/>
            <p:cNvCxnSpPr/>
            <p:nvPr/>
          </p:nvCxnSpPr>
          <p:spPr>
            <a:xfrm>
              <a:off x="5350836" y="45668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6" name="Google Shape;5226;p63"/>
            <p:cNvCxnSpPr/>
            <p:nvPr/>
          </p:nvCxnSpPr>
          <p:spPr>
            <a:xfrm>
              <a:off x="5350836" y="4719250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27" name="Google Shape;5227;p63"/>
          <p:cNvGrpSpPr/>
          <p:nvPr/>
        </p:nvGrpSpPr>
        <p:grpSpPr>
          <a:xfrm>
            <a:off x="6808050" y="3009475"/>
            <a:ext cx="141986" cy="1013700"/>
            <a:chOff x="6090250" y="3915825"/>
            <a:chExt cx="141986" cy="1013700"/>
          </a:xfrm>
        </p:grpSpPr>
        <p:sp>
          <p:nvSpPr>
            <p:cNvPr id="5228" name="Google Shape;5228;p63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29" name="Google Shape;5229;p63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0" name="Google Shape;5230;p63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1" name="Google Shape;5231;p63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2" name="Google Shape;5232;p63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33" name="Google Shape;5233;p63"/>
          <p:cNvSpPr txBox="1"/>
          <p:nvPr/>
        </p:nvSpPr>
        <p:spPr>
          <a:xfrm>
            <a:off x="7670875" y="3131889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4" name="Google Shape;5234;p63"/>
          <p:cNvSpPr txBox="1"/>
          <p:nvPr/>
        </p:nvSpPr>
        <p:spPr>
          <a:xfrm>
            <a:off x="7677277" y="3297298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P(cat)=0.001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5" name="Google Shape;5235;p63"/>
          <p:cNvSpPr txBox="1"/>
          <p:nvPr/>
        </p:nvSpPr>
        <p:spPr>
          <a:xfrm>
            <a:off x="7683966" y="3842328"/>
            <a:ext cx="13035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P(background)=0.001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6" name="Google Shape;5236;p63"/>
          <p:cNvSpPr txBox="1"/>
          <p:nvPr/>
        </p:nvSpPr>
        <p:spPr>
          <a:xfrm>
            <a:off x="4300029" y="29312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7" name="Google Shape;5237;p63"/>
          <p:cNvSpPr txBox="1"/>
          <p:nvPr/>
        </p:nvSpPr>
        <p:spPr>
          <a:xfrm>
            <a:off x="4300029" y="30836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dy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8" name="Google Shape;5238;p63"/>
          <p:cNvSpPr txBox="1"/>
          <p:nvPr/>
        </p:nvSpPr>
        <p:spPr>
          <a:xfrm>
            <a:off x="4300029" y="32360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dw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39" name="Google Shape;5239;p63"/>
          <p:cNvSpPr txBox="1"/>
          <p:nvPr/>
        </p:nvSpPr>
        <p:spPr>
          <a:xfrm>
            <a:off x="4293340" y="3388450"/>
            <a:ext cx="3951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dh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40" name="Google Shape;5240;p63"/>
          <p:cNvSpPr txBox="1"/>
          <p:nvPr/>
        </p:nvSpPr>
        <p:spPr>
          <a:xfrm>
            <a:off x="3707925" y="3576550"/>
            <a:ext cx="18303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Вектор коррекции положения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5241" name="Google Shape;5241;p63"/>
          <p:cNvCxnSpPr>
            <a:stCxn id="5221" idx="3"/>
            <a:endCxn id="5223" idx="1"/>
          </p:cNvCxnSpPr>
          <p:nvPr/>
        </p:nvCxnSpPr>
        <p:spPr>
          <a:xfrm flipH="1" rot="10800000">
            <a:off x="1692325" y="3260725"/>
            <a:ext cx="2421000" cy="800700"/>
          </a:xfrm>
          <a:prstGeom prst="curvedConnector3">
            <a:avLst>
              <a:gd fmla="val 765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2" name="Google Shape;5242;p63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  <p:sp>
        <p:nvSpPr>
          <p:cNvPr id="5243" name="Google Shape;5243;p63"/>
          <p:cNvSpPr txBox="1"/>
          <p:nvPr/>
        </p:nvSpPr>
        <p:spPr>
          <a:xfrm>
            <a:off x="2584619" y="4625975"/>
            <a:ext cx="3723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Результат: 75 детекций с привязкой к классу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/>
          </a:p>
        </p:txBody>
      </p:sp>
      <p:sp>
        <p:nvSpPr>
          <p:cNvPr id="5244" name="Google Shape;5244;p63"/>
          <p:cNvSpPr txBox="1"/>
          <p:nvPr/>
        </p:nvSpPr>
        <p:spPr>
          <a:xfrm>
            <a:off x="1090225" y="2704750"/>
            <a:ext cx="19128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Применяя коррекцию к default box получаем результирующий обрамляющий прямоугольник </a:t>
            </a:r>
            <a:endParaRPr sz="900"/>
          </a:p>
        </p:txBody>
      </p:sp>
      <p:cxnSp>
        <p:nvCxnSpPr>
          <p:cNvPr id="5245" name="Google Shape;5245;p63"/>
          <p:cNvCxnSpPr/>
          <p:nvPr/>
        </p:nvCxnSpPr>
        <p:spPr>
          <a:xfrm flipH="1" rot="10800000">
            <a:off x="1685525" y="3313825"/>
            <a:ext cx="1086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6" name="Google Shape;5246;p63"/>
          <p:cNvCxnSpPr>
            <a:stCxn id="5217" idx="2"/>
            <a:endCxn id="5223" idx="0"/>
          </p:cNvCxnSpPr>
          <p:nvPr/>
        </p:nvCxnSpPr>
        <p:spPr>
          <a:xfrm>
            <a:off x="4156479" y="2522346"/>
            <a:ext cx="240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7" name="Google Shape;5247;p63"/>
          <p:cNvSpPr/>
          <p:nvPr/>
        </p:nvSpPr>
        <p:spPr>
          <a:xfrm rot="5400000">
            <a:off x="6914825" y="3421657"/>
            <a:ext cx="7332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5248" name="Google Shape;5248;p63"/>
          <p:cNvSpPr txBox="1"/>
          <p:nvPr/>
        </p:nvSpPr>
        <p:spPr>
          <a:xfrm>
            <a:off x="5718700" y="3986375"/>
            <a:ext cx="1618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Уверенности по 21 классу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249" name="Google Shape;5249;p63"/>
          <p:cNvSpPr txBox="1"/>
          <p:nvPr/>
        </p:nvSpPr>
        <p:spPr>
          <a:xfrm>
            <a:off x="7467675" y="4012624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Вероятности по 21 классу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5250" name="Google Shape;5250;p63"/>
          <p:cNvGrpSpPr/>
          <p:nvPr/>
        </p:nvGrpSpPr>
        <p:grpSpPr>
          <a:xfrm>
            <a:off x="7612825" y="3009475"/>
            <a:ext cx="141986" cy="1013700"/>
            <a:chOff x="6090250" y="3915825"/>
            <a:chExt cx="141986" cy="1013700"/>
          </a:xfrm>
        </p:grpSpPr>
        <p:sp>
          <p:nvSpPr>
            <p:cNvPr id="5251" name="Google Shape;5251;p63"/>
            <p:cNvSpPr/>
            <p:nvPr/>
          </p:nvSpPr>
          <p:spPr>
            <a:xfrm>
              <a:off x="6090250" y="3915825"/>
              <a:ext cx="133800" cy="101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52" name="Google Shape;5252;p63"/>
            <p:cNvCxnSpPr/>
            <p:nvPr/>
          </p:nvCxnSpPr>
          <p:spPr>
            <a:xfrm>
              <a:off x="6091836" y="40576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3" name="Google Shape;5253;p63"/>
            <p:cNvCxnSpPr/>
            <p:nvPr/>
          </p:nvCxnSpPr>
          <p:spPr>
            <a:xfrm>
              <a:off x="6091836" y="42100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4" name="Google Shape;5254;p63"/>
            <p:cNvCxnSpPr/>
            <p:nvPr/>
          </p:nvCxnSpPr>
          <p:spPr>
            <a:xfrm>
              <a:off x="6091836" y="4362475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5" name="Google Shape;5255;p63"/>
            <p:cNvCxnSpPr/>
            <p:nvPr/>
          </p:nvCxnSpPr>
          <p:spPr>
            <a:xfrm>
              <a:off x="6091836" y="4776918"/>
              <a:ext cx="140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56" name="Google Shape;5256;p63"/>
          <p:cNvCxnSpPr>
            <a:stCxn id="5228" idx="3"/>
            <a:endCxn id="5247" idx="2"/>
          </p:cNvCxnSpPr>
          <p:nvPr/>
        </p:nvCxnSpPr>
        <p:spPr>
          <a:xfrm flipH="1" rot="10800000">
            <a:off x="6941850" y="3515725"/>
            <a:ext cx="245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7" name="Google Shape;5257;p63"/>
          <p:cNvCxnSpPr>
            <a:stCxn id="5247" idx="0"/>
            <a:endCxn id="5251" idx="1"/>
          </p:cNvCxnSpPr>
          <p:nvPr/>
        </p:nvCxnSpPr>
        <p:spPr>
          <a:xfrm>
            <a:off x="7375475" y="3515707"/>
            <a:ext cx="237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8" name="Google Shape;5258;p63"/>
          <p:cNvCxnSpPr>
            <a:stCxn id="5218" idx="2"/>
            <a:endCxn id="5228" idx="0"/>
          </p:cNvCxnSpPr>
          <p:nvPr/>
        </p:nvCxnSpPr>
        <p:spPr>
          <a:xfrm flipH="1">
            <a:off x="6875094" y="2522346"/>
            <a:ext cx="64350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9" name="Google Shape;5259;p63"/>
          <p:cNvSpPr/>
          <p:nvPr/>
        </p:nvSpPr>
        <p:spPr>
          <a:xfrm>
            <a:off x="7610782" y="3153172"/>
            <a:ext cx="133800" cy="13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0" name="Google Shape;5260;p63"/>
          <p:cNvCxnSpPr>
            <a:stCxn id="5259" idx="1"/>
          </p:cNvCxnSpPr>
          <p:nvPr/>
        </p:nvCxnSpPr>
        <p:spPr>
          <a:xfrm flipH="1">
            <a:off x="1705582" y="3220072"/>
            <a:ext cx="5905200" cy="1027200"/>
          </a:xfrm>
          <a:prstGeom prst="curvedConnector3">
            <a:avLst>
              <a:gd fmla="val 391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1" name="Google Shape;5261;p63"/>
          <p:cNvSpPr txBox="1"/>
          <p:nvPr/>
        </p:nvSpPr>
        <p:spPr>
          <a:xfrm>
            <a:off x="2336875" y="4248135"/>
            <a:ext cx="10566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P(car)=0.7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5" name="Shape 5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6" name="Google Shape;5266;p64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(2)</a:t>
            </a:r>
            <a:endParaRPr/>
          </a:p>
        </p:txBody>
      </p:sp>
      <p:sp>
        <p:nvSpPr>
          <p:cNvPr id="5267" name="Google Shape;5267;p64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75 детектируемых объектов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5268" name="Google Shape;52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9" name="Google Shape;5269;p64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sp>
        <p:nvSpPr>
          <p:cNvPr id="5270" name="Google Shape;5270;p64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5271" name="Google Shape;5271;p64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5272" name="Google Shape;5272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3" name="Google Shape;5273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75" name="Google Shape;5275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276" name="Google Shape;5276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77" name="Google Shape;5277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8" name="Google Shape;5278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9" name="Google Shape;5279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0" name="Google Shape;5280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1" name="Google Shape;5281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2" name="Google Shape;5282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3" name="Google Shape;5283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4" name="Google Shape;5284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285" name="Google Shape;5285;p64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5286" name="Google Shape;5286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89" name="Google Shape;5289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290" name="Google Shape;5290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91" name="Google Shape;5291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2" name="Google Shape;5292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3" name="Google Shape;5293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4" name="Google Shape;5294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5" name="Google Shape;5295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6" name="Google Shape;5296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7" name="Google Shape;5297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8" name="Google Shape;5298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299" name="Google Shape;5299;p64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5300" name="Google Shape;5300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03" name="Google Shape;5303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04" name="Google Shape;5304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05" name="Google Shape;5305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6" name="Google Shape;5306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7" name="Google Shape;5307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8" name="Google Shape;5308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9" name="Google Shape;5309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0" name="Google Shape;5310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1" name="Google Shape;5311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2" name="Google Shape;5312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13" name="Google Shape;5313;p64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5314" name="Google Shape;5314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17" name="Google Shape;5317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18" name="Google Shape;5318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19" name="Google Shape;5319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0" name="Google Shape;5320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1" name="Google Shape;5321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2" name="Google Shape;5322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3" name="Google Shape;5323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4" name="Google Shape;5324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5" name="Google Shape;5325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6" name="Google Shape;5326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327" name="Google Shape;5327;p64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5328" name="Google Shape;5328;p64"/>
          <p:cNvCxnSpPr>
            <a:stCxn id="5272" idx="0"/>
            <a:endCxn id="5318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9" name="Google Shape;5329;p64"/>
          <p:cNvCxnSpPr>
            <a:stCxn id="5286" idx="0"/>
            <a:endCxn id="5318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0" name="Google Shape;5330;p64"/>
          <p:cNvCxnSpPr>
            <a:endCxn id="5318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31" name="Google Shape;5331;p64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5332" name="Google Shape;5332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5" name="Google Shape;5335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36" name="Google Shape;5336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37" name="Google Shape;5337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8" name="Google Shape;5338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9" name="Google Shape;5339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0" name="Google Shape;5340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1" name="Google Shape;5341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2" name="Google Shape;5342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3" name="Google Shape;5343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4" name="Google Shape;5344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45" name="Google Shape;5345;p64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5346" name="Google Shape;5346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49" name="Google Shape;5349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50" name="Google Shape;5350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51" name="Google Shape;5351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2" name="Google Shape;5352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3" name="Google Shape;5353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4" name="Google Shape;5354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5" name="Google Shape;5355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6" name="Google Shape;5356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7" name="Google Shape;5357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8" name="Google Shape;5358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59" name="Google Shape;5359;p64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5360" name="Google Shape;5360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63" name="Google Shape;5363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64" name="Google Shape;5364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65" name="Google Shape;5365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6" name="Google Shape;5366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7" name="Google Shape;5367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8" name="Google Shape;5368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9" name="Google Shape;5369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0" name="Google Shape;5370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1" name="Google Shape;5371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2" name="Google Shape;5372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73" name="Google Shape;5373;p64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5374" name="Google Shape;5374;p64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64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64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77" name="Google Shape;5377;p64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378" name="Google Shape;5378;p6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79" name="Google Shape;5379;p6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0" name="Google Shape;5380;p6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1" name="Google Shape;5381;p6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2" name="Google Shape;5382;p6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3" name="Google Shape;5383;p6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4" name="Google Shape;5384;p6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5" name="Google Shape;5385;p6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6" name="Google Shape;5386;p6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387" name="Google Shape;5387;p64"/>
          <p:cNvCxnSpPr>
            <a:stCxn id="5332" idx="0"/>
            <a:endCxn id="5378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8" name="Google Shape;5388;p64"/>
          <p:cNvCxnSpPr>
            <a:stCxn id="5346" idx="0"/>
            <a:endCxn id="5378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9" name="Google Shape;5389;p64"/>
          <p:cNvCxnSpPr>
            <a:endCxn id="5378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0" name="Google Shape;5390;p64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5391" name="Google Shape;5391;p64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5392" name="Google Shape;5392;p64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5393" name="Google Shape;5393;p64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5394" name="Google Shape;5394;p64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  <p:grpSp>
        <p:nvGrpSpPr>
          <p:cNvPr id="5395" name="Google Shape;5395;p64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5396" name="Google Shape;5396;p64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5397" name="Google Shape;5397;p6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398" name="Google Shape;5398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9" name="Google Shape;5399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0" name="Google Shape;5400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1" name="Google Shape;5401;p6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02" name="Google Shape;5402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3" name="Google Shape;5403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4" name="Google Shape;5404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5" name="Google Shape;5405;p6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06" name="Google Shape;5406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7" name="Google Shape;5407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8" name="Google Shape;5408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09" name="Google Shape;5409;p6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10" name="Google Shape;5410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1" name="Google Shape;5411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2" name="Google Shape;5412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13" name="Google Shape;5413;p6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14" name="Google Shape;5414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5" name="Google Shape;5415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6" name="Google Shape;5416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17" name="Google Shape;5417;p64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5418" name="Google Shape;5418;p6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19" name="Google Shape;5419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0" name="Google Shape;5420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1" name="Google Shape;5421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22" name="Google Shape;5422;p6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23" name="Google Shape;5423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4" name="Google Shape;5424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5" name="Google Shape;5425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26" name="Google Shape;5426;p6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27" name="Google Shape;5427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8" name="Google Shape;5428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9" name="Google Shape;5429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30" name="Google Shape;5430;p6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31" name="Google Shape;5431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2" name="Google Shape;5432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3" name="Google Shape;5433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34" name="Google Shape;5434;p6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35" name="Google Shape;5435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6" name="Google Shape;5436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7" name="Google Shape;5437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38" name="Google Shape;5438;p64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5439" name="Google Shape;5439;p6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40" name="Google Shape;5440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1" name="Google Shape;5441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2" name="Google Shape;5442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43" name="Google Shape;5443;p6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44" name="Google Shape;5444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5" name="Google Shape;5445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6" name="Google Shape;5446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47" name="Google Shape;5447;p6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48" name="Google Shape;5448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9" name="Google Shape;5449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0" name="Google Shape;5450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51" name="Google Shape;5451;p6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52" name="Google Shape;5452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3" name="Google Shape;5453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4" name="Google Shape;5454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55" name="Google Shape;5455;p6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56" name="Google Shape;5456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7" name="Google Shape;5457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8" name="Google Shape;5458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59" name="Google Shape;5459;p64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5460" name="Google Shape;5460;p6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61" name="Google Shape;5461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2" name="Google Shape;5462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3" name="Google Shape;5463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64" name="Google Shape;5464;p6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65" name="Google Shape;5465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6" name="Google Shape;5466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7" name="Google Shape;5467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68" name="Google Shape;5468;p6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69" name="Google Shape;5469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0" name="Google Shape;5470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1" name="Google Shape;5471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72" name="Google Shape;5472;p6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73" name="Google Shape;5473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4" name="Google Shape;5474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5" name="Google Shape;5475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76" name="Google Shape;5476;p6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77" name="Google Shape;5477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8" name="Google Shape;5478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9" name="Google Shape;5479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80" name="Google Shape;5480;p64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5481" name="Google Shape;5481;p64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82" name="Google Shape;5482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3" name="Google Shape;5483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4" name="Google Shape;5484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85" name="Google Shape;5485;p64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86" name="Google Shape;5486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7" name="Google Shape;5487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8" name="Google Shape;5488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89" name="Google Shape;5489;p64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90" name="Google Shape;5490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1" name="Google Shape;5491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2" name="Google Shape;5492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93" name="Google Shape;5493;p64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94" name="Google Shape;5494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5" name="Google Shape;5495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6" name="Google Shape;5496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97" name="Google Shape;5497;p64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498" name="Google Shape;5498;p64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9" name="Google Shape;5499;p64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0" name="Google Shape;5500;p64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9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9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9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9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9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9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9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9"/>
          <p:cNvSpPr txBox="1"/>
          <p:nvPr>
            <p:ph idx="4294967295" type="title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9"/>
          <p:cNvCxnSpPr>
            <a:stCxn id="170" idx="3"/>
            <a:endCxn id="172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9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174" name="Google Shape;174;p29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176" name="Google Shape;176;p29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178" name="Google Shape;178;p29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180" name="Google Shape;180;p29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182" name="Google Shape;182;p29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184" name="Google Shape;184;p29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grpSp>
        <p:nvGrpSpPr>
          <p:cNvPr id="186" name="Google Shape;186;p29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187" name="Google Shape;187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9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194" name="Google Shape;194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9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201" name="Google Shape;201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208" name="Google Shape;208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29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215" name="Google Shape;215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29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222" name="Google Shape;222;p2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9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229" name="Google Shape;229;p29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230" name="Google Shape;230;p29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231" name="Google Shape;231;p29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232" name="Google Shape;232;p29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233" name="Google Shape;233;p29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234" name="Google Shape;234;p29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9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4" name="Shape 5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5" name="Google Shape;5505;p65"/>
          <p:cNvSpPr/>
          <p:nvPr/>
        </p:nvSpPr>
        <p:spPr>
          <a:xfrm>
            <a:off x="793675" y="3752275"/>
            <a:ext cx="948600" cy="618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6" name="Google Shape;5506;p65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(2)</a:t>
            </a:r>
            <a:endParaRPr/>
          </a:p>
        </p:txBody>
      </p:sp>
      <p:sp>
        <p:nvSpPr>
          <p:cNvPr id="5507" name="Google Shape;5507;p65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75 детектируемых объектов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5508" name="Google Shape;550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9" name="Google Shape;5509;p65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sp>
        <p:nvSpPr>
          <p:cNvPr id="5510" name="Google Shape;5510;p65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5511" name="Google Shape;5511;p65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5512" name="Google Shape;5512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3" name="Google Shape;5513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4" name="Google Shape;5514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15" name="Google Shape;5515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16" name="Google Shape;5516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17" name="Google Shape;5517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8" name="Google Shape;5518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9" name="Google Shape;5519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0" name="Google Shape;5520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1" name="Google Shape;5521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2" name="Google Shape;5522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3" name="Google Shape;5523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4" name="Google Shape;5524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25" name="Google Shape;5525;p65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5526" name="Google Shape;5526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7" name="Google Shape;5527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8" name="Google Shape;5528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9" name="Google Shape;5529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30" name="Google Shape;5530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31" name="Google Shape;5531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2" name="Google Shape;5532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3" name="Google Shape;5533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4" name="Google Shape;5534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5" name="Google Shape;5535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6" name="Google Shape;5536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7" name="Google Shape;5537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8" name="Google Shape;5538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39" name="Google Shape;5539;p65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5540" name="Google Shape;5540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2" name="Google Shape;5542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3" name="Google Shape;5543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44" name="Google Shape;5544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45" name="Google Shape;5545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6" name="Google Shape;5546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7" name="Google Shape;5547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8" name="Google Shape;5548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9" name="Google Shape;5549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0" name="Google Shape;5550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1" name="Google Shape;5551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2" name="Google Shape;5552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53" name="Google Shape;5553;p65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5554" name="Google Shape;5554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6" name="Google Shape;5556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57" name="Google Shape;5557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58" name="Google Shape;5558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59" name="Google Shape;5559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0" name="Google Shape;5560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1" name="Google Shape;5561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2" name="Google Shape;5562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3" name="Google Shape;5563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4" name="Google Shape;5564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5" name="Google Shape;5565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6" name="Google Shape;5566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567" name="Google Shape;5567;p65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5568" name="Google Shape;5568;p65"/>
          <p:cNvCxnSpPr>
            <a:stCxn id="5512" idx="0"/>
            <a:endCxn id="5558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9" name="Google Shape;5569;p65"/>
          <p:cNvCxnSpPr>
            <a:stCxn id="5526" idx="0"/>
            <a:endCxn id="5558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0" name="Google Shape;5570;p65"/>
          <p:cNvCxnSpPr>
            <a:endCxn id="5558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71" name="Google Shape;5571;p65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5572" name="Google Shape;5572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4" name="Google Shape;5574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5" name="Google Shape;5575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76" name="Google Shape;5576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77" name="Google Shape;5577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8" name="Google Shape;5578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9" name="Google Shape;5579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0" name="Google Shape;5580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1" name="Google Shape;5581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2" name="Google Shape;5582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3" name="Google Shape;5583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4" name="Google Shape;5584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85" name="Google Shape;5585;p65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5586" name="Google Shape;5586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7" name="Google Shape;5587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89" name="Google Shape;5589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590" name="Google Shape;5590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91" name="Google Shape;5591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2" name="Google Shape;5592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3" name="Google Shape;5593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4" name="Google Shape;5594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5" name="Google Shape;5595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6" name="Google Shape;5596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7" name="Google Shape;5597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8" name="Google Shape;5598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599" name="Google Shape;5599;p65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5600" name="Google Shape;5600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03" name="Google Shape;5603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604" name="Google Shape;5604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605" name="Google Shape;5605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6" name="Google Shape;5606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7" name="Google Shape;5607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8" name="Google Shape;5608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9" name="Google Shape;5609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0" name="Google Shape;5610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1" name="Google Shape;5611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2" name="Google Shape;5612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613" name="Google Shape;5613;p65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5614" name="Google Shape;5614;p65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5" name="Google Shape;5615;p65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65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7" name="Google Shape;5617;p65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618" name="Google Shape;5618;p65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619" name="Google Shape;5619;p65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0" name="Google Shape;5620;p65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1" name="Google Shape;5621;p65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2" name="Google Shape;5622;p65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3" name="Google Shape;5623;p65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4" name="Google Shape;5624;p65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5" name="Google Shape;5625;p65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6" name="Google Shape;5626;p65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627" name="Google Shape;5627;p65"/>
          <p:cNvCxnSpPr>
            <a:stCxn id="5572" idx="0"/>
            <a:endCxn id="5618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8" name="Google Shape;5628;p65"/>
          <p:cNvCxnSpPr>
            <a:stCxn id="5586" idx="0"/>
            <a:endCxn id="5618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9" name="Google Shape;5629;p65"/>
          <p:cNvCxnSpPr>
            <a:endCxn id="5618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0" name="Google Shape;5630;p65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5631" name="Google Shape;5631;p65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5632" name="Google Shape;5632;p65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5633" name="Google Shape;5633;p65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5634" name="Google Shape;5634;p65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5" name="Google Shape;5635;p65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  <p:sp>
        <p:nvSpPr>
          <p:cNvPr id="5636" name="Google Shape;5636;p65"/>
          <p:cNvSpPr/>
          <p:nvPr/>
        </p:nvSpPr>
        <p:spPr>
          <a:xfrm>
            <a:off x="382375" y="332677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7" name="Google Shape;5637;p65"/>
          <p:cNvSpPr/>
          <p:nvPr/>
        </p:nvSpPr>
        <p:spPr>
          <a:xfrm>
            <a:off x="501625" y="338822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8" name="Google Shape;5638;p65"/>
          <p:cNvSpPr/>
          <p:nvPr/>
        </p:nvSpPr>
        <p:spPr>
          <a:xfrm>
            <a:off x="729100" y="3626650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9" name="Google Shape;5639;p65"/>
          <p:cNvSpPr/>
          <p:nvPr/>
        </p:nvSpPr>
        <p:spPr>
          <a:xfrm>
            <a:off x="625225" y="3388225"/>
            <a:ext cx="5268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0" name="Google Shape;5640;p65"/>
          <p:cNvSpPr/>
          <p:nvPr/>
        </p:nvSpPr>
        <p:spPr>
          <a:xfrm>
            <a:off x="1210625" y="3752275"/>
            <a:ext cx="8481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1" name="Google Shape;5641;p65"/>
          <p:cNvSpPr/>
          <p:nvPr/>
        </p:nvSpPr>
        <p:spPr>
          <a:xfrm>
            <a:off x="382375" y="4016100"/>
            <a:ext cx="9486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2" name="Google Shape;5642;p65"/>
          <p:cNvSpPr/>
          <p:nvPr/>
        </p:nvSpPr>
        <p:spPr>
          <a:xfrm>
            <a:off x="558450" y="3849250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3" name="Google Shape;5643;p65"/>
          <p:cNvSpPr/>
          <p:nvPr/>
        </p:nvSpPr>
        <p:spPr>
          <a:xfrm>
            <a:off x="558450" y="3718825"/>
            <a:ext cx="1190700" cy="92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4" name="Google Shape;5644;p65"/>
          <p:cNvSpPr/>
          <p:nvPr/>
        </p:nvSpPr>
        <p:spPr>
          <a:xfrm>
            <a:off x="1330975" y="4016100"/>
            <a:ext cx="7278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5" name="Google Shape;5645;p65"/>
          <p:cNvSpPr/>
          <p:nvPr/>
        </p:nvSpPr>
        <p:spPr>
          <a:xfrm>
            <a:off x="971200" y="3450300"/>
            <a:ext cx="948600" cy="618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6" name="Google Shape;5646;p65"/>
          <p:cNvSpPr/>
          <p:nvPr/>
        </p:nvSpPr>
        <p:spPr>
          <a:xfrm>
            <a:off x="625225" y="3450300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7" name="Google Shape;5647;p65"/>
          <p:cNvSpPr/>
          <p:nvPr/>
        </p:nvSpPr>
        <p:spPr>
          <a:xfrm>
            <a:off x="1110125" y="3326775"/>
            <a:ext cx="9486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8" name="Google Shape;5648;p65"/>
          <p:cNvSpPr/>
          <p:nvPr/>
        </p:nvSpPr>
        <p:spPr>
          <a:xfrm>
            <a:off x="501625" y="3626650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9" name="Google Shape;5649;p65"/>
          <p:cNvSpPr/>
          <p:nvPr/>
        </p:nvSpPr>
        <p:spPr>
          <a:xfrm>
            <a:off x="656525" y="3626650"/>
            <a:ext cx="1190700" cy="79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0" name="Google Shape;5650;p65"/>
          <p:cNvSpPr/>
          <p:nvPr/>
        </p:nvSpPr>
        <p:spPr>
          <a:xfrm>
            <a:off x="458575" y="3926523"/>
            <a:ext cx="948600" cy="618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1" name="Google Shape;5651;p65"/>
          <p:cNvSpPr/>
          <p:nvPr/>
        </p:nvSpPr>
        <p:spPr>
          <a:xfrm>
            <a:off x="815950" y="338822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2" name="Google Shape;5652;p65"/>
          <p:cNvSpPr/>
          <p:nvPr/>
        </p:nvSpPr>
        <p:spPr>
          <a:xfrm>
            <a:off x="679500" y="3626650"/>
            <a:ext cx="9486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3" name="Google Shape;5653;p65"/>
          <p:cNvSpPr/>
          <p:nvPr/>
        </p:nvSpPr>
        <p:spPr>
          <a:xfrm>
            <a:off x="458575" y="3450300"/>
            <a:ext cx="9486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4" name="Google Shape;5654;p65"/>
          <p:cNvSpPr/>
          <p:nvPr/>
        </p:nvSpPr>
        <p:spPr>
          <a:xfrm>
            <a:off x="558450" y="3800350"/>
            <a:ext cx="9486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5" name="Google Shape;5655;p65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5656" name="Google Shape;5656;p65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5657" name="Google Shape;5657;p6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58" name="Google Shape;5658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9" name="Google Shape;5659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0" name="Google Shape;5660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61" name="Google Shape;5661;p6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62" name="Google Shape;5662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3" name="Google Shape;5663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4" name="Google Shape;5664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65" name="Google Shape;5665;p6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66" name="Google Shape;5666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7" name="Google Shape;5667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8" name="Google Shape;5668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69" name="Google Shape;5669;p6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70" name="Google Shape;5670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1" name="Google Shape;5671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2" name="Google Shape;5672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73" name="Google Shape;5673;p6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74" name="Google Shape;5674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5" name="Google Shape;5675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6" name="Google Shape;5676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677" name="Google Shape;5677;p65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5678" name="Google Shape;5678;p6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79" name="Google Shape;5679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0" name="Google Shape;5680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1" name="Google Shape;5681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82" name="Google Shape;5682;p6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83" name="Google Shape;5683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4" name="Google Shape;5684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5" name="Google Shape;5685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86" name="Google Shape;5686;p6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87" name="Google Shape;5687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8" name="Google Shape;5688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9" name="Google Shape;5689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90" name="Google Shape;5690;p6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91" name="Google Shape;5691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2" name="Google Shape;5692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3" name="Google Shape;5693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94" name="Google Shape;5694;p6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695" name="Google Shape;5695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6" name="Google Shape;5696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7" name="Google Shape;5697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698" name="Google Shape;5698;p65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5699" name="Google Shape;5699;p6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00" name="Google Shape;5700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1" name="Google Shape;5701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2" name="Google Shape;5702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03" name="Google Shape;5703;p6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04" name="Google Shape;5704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5" name="Google Shape;5705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6" name="Google Shape;5706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07" name="Google Shape;5707;p6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08" name="Google Shape;5708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9" name="Google Shape;5709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0" name="Google Shape;5710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11" name="Google Shape;5711;p6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12" name="Google Shape;5712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3" name="Google Shape;5713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4" name="Google Shape;5714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15" name="Google Shape;5715;p6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16" name="Google Shape;5716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7" name="Google Shape;5717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8" name="Google Shape;5718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19" name="Google Shape;5719;p65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5720" name="Google Shape;5720;p6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21" name="Google Shape;5721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2" name="Google Shape;5722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3" name="Google Shape;5723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24" name="Google Shape;5724;p6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25" name="Google Shape;5725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6" name="Google Shape;5726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7" name="Google Shape;5727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28" name="Google Shape;5728;p6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29" name="Google Shape;5729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0" name="Google Shape;5730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1" name="Google Shape;5731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32" name="Google Shape;5732;p6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33" name="Google Shape;5733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4" name="Google Shape;5734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5" name="Google Shape;5735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36" name="Google Shape;5736;p6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37" name="Google Shape;5737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8" name="Google Shape;5738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9" name="Google Shape;5739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40" name="Google Shape;5740;p65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5741" name="Google Shape;5741;p65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42" name="Google Shape;5742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3" name="Google Shape;5743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4" name="Google Shape;5744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45" name="Google Shape;5745;p65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46" name="Google Shape;5746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7" name="Google Shape;5747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8" name="Google Shape;5748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49" name="Google Shape;5749;p65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50" name="Google Shape;5750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1" name="Google Shape;5751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2" name="Google Shape;5752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53" name="Google Shape;5753;p65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54" name="Google Shape;5754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5" name="Google Shape;5755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6" name="Google Shape;5756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57" name="Google Shape;5757;p65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758" name="Google Shape;5758;p65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9" name="Google Shape;5759;p65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0" name="Google Shape;5760;p65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4" name="Shape 5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" name="Google Shape;5765;p66"/>
          <p:cNvSpPr/>
          <p:nvPr/>
        </p:nvSpPr>
        <p:spPr>
          <a:xfrm>
            <a:off x="793675" y="3752275"/>
            <a:ext cx="948600" cy="618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6" name="Google Shape;5766;p66"/>
          <p:cNvSpPr txBox="1"/>
          <p:nvPr>
            <p:ph idx="4294967295" type="title"/>
          </p:nvPr>
        </p:nvSpPr>
        <p:spPr>
          <a:xfrm>
            <a:off x="147150" y="140225"/>
            <a:ext cx="89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Коррекция границ, классификация и фильтрация (2)</a:t>
            </a:r>
            <a:endParaRPr/>
          </a:p>
        </p:txBody>
      </p:sp>
      <p:sp>
        <p:nvSpPr>
          <p:cNvPr id="5767" name="Google Shape;5767;p66"/>
          <p:cNvSpPr txBox="1"/>
          <p:nvPr/>
        </p:nvSpPr>
        <p:spPr>
          <a:xfrm>
            <a:off x="413680" y="4634398"/>
            <a:ext cx="1676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75 детектируемых объектов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5768" name="Google Shape;576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" y="3326775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9" name="Google Shape;5769;p66"/>
          <p:cNvSpPr txBox="1"/>
          <p:nvPr/>
        </p:nvSpPr>
        <p:spPr>
          <a:xfrm>
            <a:off x="3585130" y="730674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Localization</a:t>
            </a:r>
            <a:endParaRPr sz="1000"/>
          </a:p>
        </p:txBody>
      </p:sp>
      <p:sp>
        <p:nvSpPr>
          <p:cNvPr id="5770" name="Google Shape;5770;p66"/>
          <p:cNvSpPr txBox="1"/>
          <p:nvPr/>
        </p:nvSpPr>
        <p:spPr>
          <a:xfrm>
            <a:off x="692725" y="7484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Default boxes</a:t>
            </a:r>
            <a:endParaRPr sz="1000"/>
          </a:p>
        </p:txBody>
      </p:sp>
      <p:grpSp>
        <p:nvGrpSpPr>
          <p:cNvPr id="5771" name="Google Shape;5771;p66"/>
          <p:cNvGrpSpPr/>
          <p:nvPr/>
        </p:nvGrpSpPr>
        <p:grpSpPr>
          <a:xfrm>
            <a:off x="2775864" y="2110396"/>
            <a:ext cx="679375" cy="572731"/>
            <a:chOff x="2769478" y="1110666"/>
            <a:chExt cx="1004250" cy="818421"/>
          </a:xfrm>
        </p:grpSpPr>
        <p:sp>
          <p:nvSpPr>
            <p:cNvPr id="5772" name="Google Shape;5772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3" name="Google Shape;5773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4" name="Google Shape;5774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75" name="Google Shape;5775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776" name="Google Shape;5776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777" name="Google Shape;5777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8" name="Google Shape;5778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9" name="Google Shape;5779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0" name="Google Shape;5780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1" name="Google Shape;5781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2" name="Google Shape;5782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3" name="Google Shape;5783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4" name="Google Shape;5784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785" name="Google Shape;5785;p66"/>
          <p:cNvGrpSpPr/>
          <p:nvPr/>
        </p:nvGrpSpPr>
        <p:grpSpPr>
          <a:xfrm>
            <a:off x="3784346" y="2110396"/>
            <a:ext cx="679375" cy="572731"/>
            <a:chOff x="2769478" y="1110666"/>
            <a:chExt cx="1004250" cy="818421"/>
          </a:xfrm>
        </p:grpSpPr>
        <p:sp>
          <p:nvSpPr>
            <p:cNvPr id="5786" name="Google Shape;5786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7" name="Google Shape;5787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8" name="Google Shape;5788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9" name="Google Shape;5789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790" name="Google Shape;5790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791" name="Google Shape;5791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2" name="Google Shape;5792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3" name="Google Shape;5793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4" name="Google Shape;5794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5" name="Google Shape;5795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6" name="Google Shape;5796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7" name="Google Shape;5797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8" name="Google Shape;5798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799" name="Google Shape;5799;p66"/>
          <p:cNvGrpSpPr/>
          <p:nvPr/>
        </p:nvGrpSpPr>
        <p:grpSpPr>
          <a:xfrm>
            <a:off x="4669864" y="2110396"/>
            <a:ext cx="679375" cy="572731"/>
            <a:chOff x="2769478" y="1110666"/>
            <a:chExt cx="1004250" cy="818421"/>
          </a:xfrm>
        </p:grpSpPr>
        <p:sp>
          <p:nvSpPr>
            <p:cNvPr id="5800" name="Google Shape;5800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1" name="Google Shape;5801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2" name="Google Shape;5802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03" name="Google Shape;5803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04" name="Google Shape;5804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05" name="Google Shape;5805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6" name="Google Shape;5806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7" name="Google Shape;5807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8" name="Google Shape;5808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9" name="Google Shape;5809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0" name="Google Shape;5810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1" name="Google Shape;5811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2" name="Google Shape;5812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13" name="Google Shape;5813;p66"/>
          <p:cNvGrpSpPr/>
          <p:nvPr/>
        </p:nvGrpSpPr>
        <p:grpSpPr>
          <a:xfrm>
            <a:off x="3707926" y="1092033"/>
            <a:ext cx="679375" cy="572731"/>
            <a:chOff x="2769478" y="1110666"/>
            <a:chExt cx="1004250" cy="818421"/>
          </a:xfrm>
        </p:grpSpPr>
        <p:sp>
          <p:nvSpPr>
            <p:cNvPr id="5814" name="Google Shape;5814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5" name="Google Shape;5815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6" name="Google Shape;5816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17" name="Google Shape;5817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18" name="Google Shape;5818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19" name="Google Shape;5819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0" name="Google Shape;5820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1" name="Google Shape;5821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2" name="Google Shape;5822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3" name="Google Shape;5823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4" name="Google Shape;5824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5" name="Google Shape;5825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6" name="Google Shape;5826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827" name="Google Shape;5827;p66"/>
          <p:cNvSpPr txBox="1"/>
          <p:nvPr/>
        </p:nvSpPr>
        <p:spPr>
          <a:xfrm>
            <a:off x="6954501" y="760056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Confidence</a:t>
            </a:r>
            <a:endParaRPr sz="1000"/>
          </a:p>
        </p:txBody>
      </p:sp>
      <p:cxnSp>
        <p:nvCxnSpPr>
          <p:cNvPr id="5828" name="Google Shape;5828;p66"/>
          <p:cNvCxnSpPr>
            <a:stCxn id="5772" idx="0"/>
            <a:endCxn id="5818" idx="2"/>
          </p:cNvCxnSpPr>
          <p:nvPr/>
        </p:nvCxnSpPr>
        <p:spPr>
          <a:xfrm flipH="1" rot="10800000">
            <a:off x="30733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9" name="Google Shape;5829;p66"/>
          <p:cNvCxnSpPr>
            <a:stCxn id="5786" idx="0"/>
            <a:endCxn id="5818" idx="2"/>
          </p:cNvCxnSpPr>
          <p:nvPr/>
        </p:nvCxnSpPr>
        <p:spPr>
          <a:xfrm flipH="1" rot="10800000">
            <a:off x="40818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0" name="Google Shape;5830;p66"/>
          <p:cNvCxnSpPr>
            <a:endCxn id="5818" idx="2"/>
          </p:cNvCxnSpPr>
          <p:nvPr/>
        </p:nvCxnSpPr>
        <p:spPr>
          <a:xfrm rot="10800000">
            <a:off x="40832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31" name="Google Shape;5831;p66"/>
          <p:cNvGrpSpPr/>
          <p:nvPr/>
        </p:nvGrpSpPr>
        <p:grpSpPr>
          <a:xfrm>
            <a:off x="6128664" y="2110396"/>
            <a:ext cx="679375" cy="572731"/>
            <a:chOff x="2769478" y="1110666"/>
            <a:chExt cx="1004250" cy="818421"/>
          </a:xfrm>
        </p:grpSpPr>
        <p:sp>
          <p:nvSpPr>
            <p:cNvPr id="5832" name="Google Shape;5832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3" name="Google Shape;5833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4" name="Google Shape;5834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35" name="Google Shape;5835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36" name="Google Shape;5836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37" name="Google Shape;5837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8" name="Google Shape;5838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9" name="Google Shape;5839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0" name="Google Shape;5840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1" name="Google Shape;5841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2" name="Google Shape;5842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3" name="Google Shape;5843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4" name="Google Shape;5844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45" name="Google Shape;5845;p66"/>
          <p:cNvGrpSpPr/>
          <p:nvPr/>
        </p:nvGrpSpPr>
        <p:grpSpPr>
          <a:xfrm>
            <a:off x="7137146" y="2110396"/>
            <a:ext cx="679375" cy="572731"/>
            <a:chOff x="2769478" y="1110666"/>
            <a:chExt cx="1004250" cy="818421"/>
          </a:xfrm>
        </p:grpSpPr>
        <p:sp>
          <p:nvSpPr>
            <p:cNvPr id="5846" name="Google Shape;5846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7" name="Google Shape;5847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8" name="Google Shape;5848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9" name="Google Shape;5849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50" name="Google Shape;5850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51" name="Google Shape;5851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2" name="Google Shape;5852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3" name="Google Shape;5853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4" name="Google Shape;5854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5" name="Google Shape;5855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6" name="Google Shape;5856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7" name="Google Shape;5857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8" name="Google Shape;5858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59" name="Google Shape;5859;p66"/>
          <p:cNvGrpSpPr/>
          <p:nvPr/>
        </p:nvGrpSpPr>
        <p:grpSpPr>
          <a:xfrm>
            <a:off x="8022664" y="2110396"/>
            <a:ext cx="679375" cy="572731"/>
            <a:chOff x="2769478" y="1110666"/>
            <a:chExt cx="1004250" cy="818421"/>
          </a:xfrm>
        </p:grpSpPr>
        <p:sp>
          <p:nvSpPr>
            <p:cNvPr id="5860" name="Google Shape;5860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1" name="Google Shape;5861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2" name="Google Shape;5862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63" name="Google Shape;5863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64" name="Google Shape;5864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65" name="Google Shape;5865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6" name="Google Shape;5866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7" name="Google Shape;5867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8" name="Google Shape;5868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9" name="Google Shape;5869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0" name="Google Shape;5870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1" name="Google Shape;5871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2" name="Google Shape;5872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73" name="Google Shape;5873;p66"/>
          <p:cNvGrpSpPr/>
          <p:nvPr/>
        </p:nvGrpSpPr>
        <p:grpSpPr>
          <a:xfrm>
            <a:off x="7060726" y="1092033"/>
            <a:ext cx="679375" cy="572731"/>
            <a:chOff x="2769478" y="1110666"/>
            <a:chExt cx="1004250" cy="818421"/>
          </a:xfrm>
        </p:grpSpPr>
        <p:sp>
          <p:nvSpPr>
            <p:cNvPr id="5874" name="Google Shape;5874;p66"/>
            <p:cNvSpPr/>
            <p:nvPr/>
          </p:nvSpPr>
          <p:spPr>
            <a:xfrm>
              <a:off x="2769478" y="1110666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5" name="Google Shape;5875;p66"/>
            <p:cNvSpPr/>
            <p:nvPr/>
          </p:nvSpPr>
          <p:spPr>
            <a:xfrm>
              <a:off x="2808999" y="1161537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6" name="Google Shape;5876;p66"/>
            <p:cNvSpPr/>
            <p:nvPr/>
          </p:nvSpPr>
          <p:spPr>
            <a:xfrm>
              <a:off x="2845068" y="1204294"/>
              <a:ext cx="879600" cy="681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7" name="Google Shape;5877;p66"/>
            <p:cNvGrpSpPr/>
            <p:nvPr/>
          </p:nvGrpSpPr>
          <p:grpSpPr>
            <a:xfrm>
              <a:off x="2884353" y="1245736"/>
              <a:ext cx="889375" cy="683351"/>
              <a:chOff x="2864614" y="3341789"/>
              <a:chExt cx="1048173" cy="891986"/>
            </a:xfrm>
          </p:grpSpPr>
          <p:sp>
            <p:nvSpPr>
              <p:cNvPr id="5878" name="Google Shape;5878;p66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79" name="Google Shape;5879;p66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0" name="Google Shape;5880;p66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1" name="Google Shape;5881;p66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2" name="Google Shape;5882;p66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3" name="Google Shape;5883;p66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4" name="Google Shape;5884;p66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5" name="Google Shape;5885;p66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6" name="Google Shape;5886;p66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887" name="Google Shape;5887;p66"/>
          <p:cNvCxnSpPr>
            <a:stCxn id="5832" idx="0"/>
            <a:endCxn id="5878" idx="2"/>
          </p:cNvCxnSpPr>
          <p:nvPr/>
        </p:nvCxnSpPr>
        <p:spPr>
          <a:xfrm flipH="1" rot="10800000">
            <a:off x="6426188" y="1663396"/>
            <a:ext cx="10098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8" name="Google Shape;5888;p66"/>
          <p:cNvCxnSpPr>
            <a:stCxn id="5846" idx="0"/>
            <a:endCxn id="5878" idx="2"/>
          </p:cNvCxnSpPr>
          <p:nvPr/>
        </p:nvCxnSpPr>
        <p:spPr>
          <a:xfrm flipH="1" rot="10800000">
            <a:off x="7434671" y="1663396"/>
            <a:ext cx="12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9" name="Google Shape;5889;p66"/>
          <p:cNvCxnSpPr>
            <a:endCxn id="5878" idx="2"/>
          </p:cNvCxnSpPr>
          <p:nvPr/>
        </p:nvCxnSpPr>
        <p:spPr>
          <a:xfrm rot="10800000">
            <a:off x="7436006" y="1663431"/>
            <a:ext cx="8841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0" name="Google Shape;5890;p66"/>
          <p:cNvSpPr txBox="1"/>
          <p:nvPr/>
        </p:nvSpPr>
        <p:spPr>
          <a:xfrm>
            <a:off x="3224928" y="1200800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5x5x12</a:t>
            </a:r>
            <a:endParaRPr sz="800"/>
          </a:p>
        </p:txBody>
      </p:sp>
      <p:sp>
        <p:nvSpPr>
          <p:cNvPr id="5891" name="Google Shape;5891;p66"/>
          <p:cNvSpPr txBox="1"/>
          <p:nvPr/>
        </p:nvSpPr>
        <p:spPr>
          <a:xfrm>
            <a:off x="6579152" y="1215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5x5x63</a:t>
            </a:r>
            <a:endParaRPr sz="800"/>
          </a:p>
        </p:txBody>
      </p:sp>
      <p:sp>
        <p:nvSpPr>
          <p:cNvPr id="5892" name="Google Shape;5892;p66"/>
          <p:cNvSpPr txBox="1"/>
          <p:nvPr/>
        </p:nvSpPr>
        <p:spPr>
          <a:xfrm>
            <a:off x="2333910" y="2252913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5x5x4</a:t>
            </a:r>
            <a:endParaRPr sz="800"/>
          </a:p>
        </p:txBody>
      </p:sp>
      <p:sp>
        <p:nvSpPr>
          <p:cNvPr id="5893" name="Google Shape;5893;p66"/>
          <p:cNvSpPr txBox="1"/>
          <p:nvPr/>
        </p:nvSpPr>
        <p:spPr>
          <a:xfrm>
            <a:off x="5676753" y="2281475"/>
            <a:ext cx="526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5x5x21</a:t>
            </a:r>
            <a:endParaRPr sz="800"/>
          </a:p>
        </p:txBody>
      </p:sp>
      <p:sp>
        <p:nvSpPr>
          <p:cNvPr id="5894" name="Google Shape;5894;p66"/>
          <p:cNvSpPr/>
          <p:nvPr/>
        </p:nvSpPr>
        <p:spPr>
          <a:xfrm>
            <a:off x="501625" y="375227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5" name="Google Shape;5895;p66"/>
          <p:cNvSpPr txBox="1"/>
          <p:nvPr/>
        </p:nvSpPr>
        <p:spPr>
          <a:xfrm>
            <a:off x="242614" y="2155427"/>
            <a:ext cx="1991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Всего 5*5*3=75 прямоугольников</a:t>
            </a:r>
            <a:endParaRPr sz="900"/>
          </a:p>
        </p:txBody>
      </p:sp>
      <p:sp>
        <p:nvSpPr>
          <p:cNvPr id="5896" name="Google Shape;5896;p66"/>
          <p:cNvSpPr/>
          <p:nvPr/>
        </p:nvSpPr>
        <p:spPr>
          <a:xfrm>
            <a:off x="382375" y="332677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7" name="Google Shape;5897;p66"/>
          <p:cNvSpPr/>
          <p:nvPr/>
        </p:nvSpPr>
        <p:spPr>
          <a:xfrm>
            <a:off x="501625" y="338822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8" name="Google Shape;5898;p66"/>
          <p:cNvSpPr/>
          <p:nvPr/>
        </p:nvSpPr>
        <p:spPr>
          <a:xfrm>
            <a:off x="729100" y="3626650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9" name="Google Shape;5899;p66"/>
          <p:cNvSpPr/>
          <p:nvPr/>
        </p:nvSpPr>
        <p:spPr>
          <a:xfrm>
            <a:off x="625225" y="3388225"/>
            <a:ext cx="5268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0" name="Google Shape;5900;p66"/>
          <p:cNvSpPr/>
          <p:nvPr/>
        </p:nvSpPr>
        <p:spPr>
          <a:xfrm>
            <a:off x="1210625" y="3752275"/>
            <a:ext cx="8481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1" name="Google Shape;5901;p66"/>
          <p:cNvSpPr/>
          <p:nvPr/>
        </p:nvSpPr>
        <p:spPr>
          <a:xfrm>
            <a:off x="382375" y="4016100"/>
            <a:ext cx="9486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2" name="Google Shape;5902;p66"/>
          <p:cNvSpPr/>
          <p:nvPr/>
        </p:nvSpPr>
        <p:spPr>
          <a:xfrm>
            <a:off x="558450" y="3849250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3" name="Google Shape;5903;p66"/>
          <p:cNvSpPr/>
          <p:nvPr/>
        </p:nvSpPr>
        <p:spPr>
          <a:xfrm>
            <a:off x="558450" y="3718825"/>
            <a:ext cx="1190700" cy="92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4" name="Google Shape;5904;p66"/>
          <p:cNvSpPr/>
          <p:nvPr/>
        </p:nvSpPr>
        <p:spPr>
          <a:xfrm>
            <a:off x="1330975" y="4016100"/>
            <a:ext cx="7278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5" name="Google Shape;5905;p66"/>
          <p:cNvSpPr/>
          <p:nvPr/>
        </p:nvSpPr>
        <p:spPr>
          <a:xfrm>
            <a:off x="971200" y="3450300"/>
            <a:ext cx="948600" cy="618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6" name="Google Shape;5906;p66"/>
          <p:cNvSpPr/>
          <p:nvPr/>
        </p:nvSpPr>
        <p:spPr>
          <a:xfrm>
            <a:off x="625225" y="3450300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7" name="Google Shape;5907;p66"/>
          <p:cNvSpPr/>
          <p:nvPr/>
        </p:nvSpPr>
        <p:spPr>
          <a:xfrm>
            <a:off x="1110125" y="3326775"/>
            <a:ext cx="9486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8" name="Google Shape;5908;p66"/>
          <p:cNvSpPr/>
          <p:nvPr/>
        </p:nvSpPr>
        <p:spPr>
          <a:xfrm>
            <a:off x="501625" y="3626650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9" name="Google Shape;5909;p66"/>
          <p:cNvSpPr/>
          <p:nvPr/>
        </p:nvSpPr>
        <p:spPr>
          <a:xfrm>
            <a:off x="656525" y="3626650"/>
            <a:ext cx="1190700" cy="79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0" name="Google Shape;5910;p66"/>
          <p:cNvSpPr/>
          <p:nvPr/>
        </p:nvSpPr>
        <p:spPr>
          <a:xfrm>
            <a:off x="458575" y="3926523"/>
            <a:ext cx="948600" cy="6183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1" name="Google Shape;5911;p66"/>
          <p:cNvSpPr/>
          <p:nvPr/>
        </p:nvSpPr>
        <p:spPr>
          <a:xfrm>
            <a:off x="815950" y="3388225"/>
            <a:ext cx="11907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2" name="Google Shape;5912;p66"/>
          <p:cNvSpPr/>
          <p:nvPr/>
        </p:nvSpPr>
        <p:spPr>
          <a:xfrm>
            <a:off x="679500" y="3626650"/>
            <a:ext cx="9486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3" name="Google Shape;5913;p66"/>
          <p:cNvSpPr/>
          <p:nvPr/>
        </p:nvSpPr>
        <p:spPr>
          <a:xfrm>
            <a:off x="458575" y="3450300"/>
            <a:ext cx="9486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4" name="Google Shape;5914;p66"/>
          <p:cNvSpPr/>
          <p:nvPr/>
        </p:nvSpPr>
        <p:spPr>
          <a:xfrm>
            <a:off x="558450" y="3800350"/>
            <a:ext cx="9486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15" name="Google Shape;5915;p66"/>
          <p:cNvCxnSpPr/>
          <p:nvPr/>
        </p:nvCxnSpPr>
        <p:spPr>
          <a:xfrm>
            <a:off x="2347675" y="3959625"/>
            <a:ext cx="40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16" name="Google Shape;5916;p66"/>
          <p:cNvSpPr txBox="1"/>
          <p:nvPr/>
        </p:nvSpPr>
        <p:spPr>
          <a:xfrm>
            <a:off x="3807173" y="3664425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Фильтрация по confidence</a:t>
            </a:r>
            <a:endParaRPr sz="1000"/>
          </a:p>
        </p:txBody>
      </p:sp>
      <p:pic>
        <p:nvPicPr>
          <p:cNvPr id="5917" name="Google Shape;591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875" y="3356988"/>
            <a:ext cx="1676400" cy="13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8" name="Google Shape;5918;p66"/>
          <p:cNvSpPr/>
          <p:nvPr/>
        </p:nvSpPr>
        <p:spPr>
          <a:xfrm>
            <a:off x="6706125" y="3845875"/>
            <a:ext cx="11505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9" name="Google Shape;5919;p66"/>
          <p:cNvSpPr/>
          <p:nvPr/>
        </p:nvSpPr>
        <p:spPr>
          <a:xfrm>
            <a:off x="6804200" y="3752275"/>
            <a:ext cx="1009800" cy="61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0" name="Google Shape;5920;p66"/>
          <p:cNvSpPr txBox="1"/>
          <p:nvPr/>
        </p:nvSpPr>
        <p:spPr>
          <a:xfrm>
            <a:off x="6663498" y="4339200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P(car)=0.7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5921" name="Google Shape;5921;p66"/>
          <p:cNvSpPr txBox="1"/>
          <p:nvPr/>
        </p:nvSpPr>
        <p:spPr>
          <a:xfrm>
            <a:off x="6796098" y="3488325"/>
            <a:ext cx="115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P(car)=0.6</a:t>
            </a:r>
            <a:endParaRPr sz="1000">
              <a:solidFill>
                <a:srgbClr val="FF0000"/>
              </a:solidFill>
            </a:endParaRPr>
          </a:p>
        </p:txBody>
      </p:sp>
      <p:grpSp>
        <p:nvGrpSpPr>
          <p:cNvPr id="5922" name="Google Shape;5922;p66"/>
          <p:cNvGrpSpPr/>
          <p:nvPr/>
        </p:nvGrpSpPr>
        <p:grpSpPr>
          <a:xfrm>
            <a:off x="616160" y="1079090"/>
            <a:ext cx="1303643" cy="1069208"/>
            <a:chOff x="622954" y="3684775"/>
            <a:chExt cx="1516746" cy="1275600"/>
          </a:xfrm>
        </p:grpSpPr>
        <p:grpSp>
          <p:nvGrpSpPr>
            <p:cNvPr id="5923" name="Google Shape;5923;p66"/>
            <p:cNvGrpSpPr/>
            <p:nvPr/>
          </p:nvGrpSpPr>
          <p:grpSpPr>
            <a:xfrm>
              <a:off x="622954" y="3684775"/>
              <a:ext cx="1516746" cy="589800"/>
              <a:chOff x="1040254" y="4063350"/>
              <a:chExt cx="1516746" cy="589800"/>
            </a:xfrm>
          </p:grpSpPr>
          <p:grpSp>
            <p:nvGrpSpPr>
              <p:cNvPr id="5924" name="Google Shape;5924;p6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25" name="Google Shape;5925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6" name="Google Shape;5926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7" name="Google Shape;5927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8" name="Google Shape;5928;p6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29" name="Google Shape;5929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0" name="Google Shape;5930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1" name="Google Shape;5931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32" name="Google Shape;5932;p6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33" name="Google Shape;5933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4" name="Google Shape;5934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5" name="Google Shape;5935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36" name="Google Shape;5936;p6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37" name="Google Shape;5937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8" name="Google Shape;5938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9" name="Google Shape;5939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0" name="Google Shape;5940;p6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41" name="Google Shape;5941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2" name="Google Shape;5942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3" name="Google Shape;5943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944" name="Google Shape;5944;p66"/>
            <p:cNvGrpSpPr/>
            <p:nvPr/>
          </p:nvGrpSpPr>
          <p:grpSpPr>
            <a:xfrm>
              <a:off x="622954" y="3837175"/>
              <a:ext cx="1516746" cy="589800"/>
              <a:chOff x="1040254" y="4063350"/>
              <a:chExt cx="1516746" cy="589800"/>
            </a:xfrm>
          </p:grpSpPr>
          <p:grpSp>
            <p:nvGrpSpPr>
              <p:cNvPr id="5945" name="Google Shape;5945;p6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46" name="Google Shape;5946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7" name="Google Shape;5947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8" name="Google Shape;5948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9" name="Google Shape;5949;p6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50" name="Google Shape;5950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1" name="Google Shape;5951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2" name="Google Shape;5952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53" name="Google Shape;5953;p6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54" name="Google Shape;5954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5" name="Google Shape;5955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6" name="Google Shape;5956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57" name="Google Shape;5957;p6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58" name="Google Shape;5958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9" name="Google Shape;5959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0" name="Google Shape;5960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61" name="Google Shape;5961;p6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62" name="Google Shape;5962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3" name="Google Shape;5963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4" name="Google Shape;5964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965" name="Google Shape;5965;p66"/>
            <p:cNvGrpSpPr/>
            <p:nvPr/>
          </p:nvGrpSpPr>
          <p:grpSpPr>
            <a:xfrm>
              <a:off x="622954" y="4065775"/>
              <a:ext cx="1516746" cy="589800"/>
              <a:chOff x="1040254" y="4063350"/>
              <a:chExt cx="1516746" cy="589800"/>
            </a:xfrm>
          </p:grpSpPr>
          <p:grpSp>
            <p:nvGrpSpPr>
              <p:cNvPr id="5966" name="Google Shape;5966;p6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67" name="Google Shape;5967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8" name="Google Shape;5968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9" name="Google Shape;5969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0" name="Google Shape;5970;p6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71" name="Google Shape;5971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2" name="Google Shape;5972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3" name="Google Shape;5973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4" name="Google Shape;5974;p6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75" name="Google Shape;5975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6" name="Google Shape;5976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7" name="Google Shape;5977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8" name="Google Shape;5978;p6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79" name="Google Shape;5979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0" name="Google Shape;5980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1" name="Google Shape;5981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82" name="Google Shape;5982;p6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83" name="Google Shape;5983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4" name="Google Shape;5984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5" name="Google Shape;5985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986" name="Google Shape;5986;p66"/>
            <p:cNvGrpSpPr/>
            <p:nvPr/>
          </p:nvGrpSpPr>
          <p:grpSpPr>
            <a:xfrm>
              <a:off x="622954" y="4218175"/>
              <a:ext cx="1516746" cy="589800"/>
              <a:chOff x="1040254" y="4063350"/>
              <a:chExt cx="1516746" cy="589800"/>
            </a:xfrm>
          </p:grpSpPr>
          <p:grpSp>
            <p:nvGrpSpPr>
              <p:cNvPr id="5987" name="Google Shape;5987;p6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88" name="Google Shape;5988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9" name="Google Shape;5989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0" name="Google Shape;5990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91" name="Google Shape;5991;p6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92" name="Google Shape;5992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3" name="Google Shape;5993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4" name="Google Shape;5994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95" name="Google Shape;5995;p6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5996" name="Google Shape;5996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7" name="Google Shape;5997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8" name="Google Shape;5998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99" name="Google Shape;5999;p6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00" name="Google Shape;6000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1" name="Google Shape;6001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2" name="Google Shape;6002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3" name="Google Shape;6003;p6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04" name="Google Shape;6004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5" name="Google Shape;6005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6" name="Google Shape;6006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07" name="Google Shape;6007;p66"/>
            <p:cNvGrpSpPr/>
            <p:nvPr/>
          </p:nvGrpSpPr>
          <p:grpSpPr>
            <a:xfrm>
              <a:off x="622954" y="4370575"/>
              <a:ext cx="1516746" cy="589800"/>
              <a:chOff x="1040254" y="4063350"/>
              <a:chExt cx="1516746" cy="589800"/>
            </a:xfrm>
          </p:grpSpPr>
          <p:grpSp>
            <p:nvGrpSpPr>
              <p:cNvPr id="6008" name="Google Shape;6008;p66"/>
              <p:cNvGrpSpPr/>
              <p:nvPr/>
            </p:nvGrpSpPr>
            <p:grpSpPr>
              <a:xfrm>
                <a:off x="2080300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09" name="Google Shape;6009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0" name="Google Shape;6010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1" name="Google Shape;6011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12" name="Google Shape;6012;p66"/>
              <p:cNvGrpSpPr/>
              <p:nvPr/>
            </p:nvGrpSpPr>
            <p:grpSpPr>
              <a:xfrm>
                <a:off x="1820288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13" name="Google Shape;6013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4" name="Google Shape;6014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5" name="Google Shape;6015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16" name="Google Shape;6016;p66"/>
              <p:cNvGrpSpPr/>
              <p:nvPr/>
            </p:nvGrpSpPr>
            <p:grpSpPr>
              <a:xfrm>
                <a:off x="1560277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17" name="Google Shape;6017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8" name="Google Shape;6018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9" name="Google Shape;6019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20" name="Google Shape;6020;p66"/>
              <p:cNvGrpSpPr/>
              <p:nvPr/>
            </p:nvGrpSpPr>
            <p:grpSpPr>
              <a:xfrm>
                <a:off x="1300266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21" name="Google Shape;6021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2" name="Google Shape;6022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3" name="Google Shape;6023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24" name="Google Shape;6024;p66"/>
              <p:cNvGrpSpPr/>
              <p:nvPr/>
            </p:nvGrpSpPr>
            <p:grpSpPr>
              <a:xfrm>
                <a:off x="1040254" y="4063350"/>
                <a:ext cx="476700" cy="589800"/>
                <a:chOff x="2080300" y="4063350"/>
                <a:chExt cx="476700" cy="589800"/>
              </a:xfrm>
            </p:grpSpPr>
            <p:sp>
              <p:nvSpPr>
                <p:cNvPr id="6025" name="Google Shape;6025;p66"/>
                <p:cNvSpPr/>
                <p:nvPr/>
              </p:nvSpPr>
              <p:spPr>
                <a:xfrm>
                  <a:off x="2126650" y="4150046"/>
                  <a:ext cx="384900" cy="4206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6" name="Google Shape;6026;p66"/>
                <p:cNvSpPr/>
                <p:nvPr/>
              </p:nvSpPr>
              <p:spPr>
                <a:xfrm>
                  <a:off x="2199717" y="4063350"/>
                  <a:ext cx="237900" cy="5898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7" name="Google Shape;6027;p66"/>
                <p:cNvSpPr/>
                <p:nvPr/>
              </p:nvSpPr>
              <p:spPr>
                <a:xfrm rot="5400000">
                  <a:off x="2171650" y="4115695"/>
                  <a:ext cx="294000" cy="4767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1" name="Shape 6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32" name="Google Shape;6032;p67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3" name="Google Shape;6033;p67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4" name="Google Shape;6034;p67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5" name="Google Shape;6035;p67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6" name="Google Shape;6036;p67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7" name="Google Shape;6037;p67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8" name="Google Shape;6038;p67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9" name="Google Shape;6039;p67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0" name="Google Shape;6040;p67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1" name="Google Shape;6041;p67"/>
          <p:cNvSpPr txBox="1"/>
          <p:nvPr>
            <p:ph idx="4294967295" type="title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</a:t>
            </a:r>
            <a:endParaRPr/>
          </a:p>
        </p:txBody>
      </p:sp>
      <p:sp>
        <p:nvSpPr>
          <p:cNvPr id="6042" name="Google Shape;6042;p67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6043" name="Google Shape;604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4" name="Google Shape;6044;p67"/>
          <p:cNvCxnSpPr>
            <a:stCxn id="6043" idx="3"/>
            <a:endCxn id="6045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6" name="Google Shape;6046;p67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6047" name="Google Shape;6047;p67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8" name="Google Shape;6048;p67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6049" name="Google Shape;6049;p67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0" name="Google Shape;6050;p67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6051" name="Google Shape;6051;p67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2" name="Google Shape;6052;p67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053" name="Google Shape;6053;p67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4" name="Google Shape;6054;p67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055" name="Google Shape;6055;p67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6" name="Google Shape;6056;p67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057" name="Google Shape;6057;p67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8" name="Google Shape;6058;p67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6059" name="Google Shape;6059;p67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0" name="Google Shape;6060;p67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6061" name="Google Shape;6061;p67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6062" name="Google Shape;6062;p67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3" name="Google Shape;6063;p67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6064" name="Google Shape;6064;p67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6065" name="Google Shape;6065;p67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6" name="Google Shape;6066;p67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6067" name="Google Shape;6067;p67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6068" name="Google Shape;6068;p67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9" name="Google Shape;6069;p67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6070" name="Google Shape;6070;p67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6071" name="Google Shape;6071;p67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2" name="Google Shape;6072;p67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6073" name="Google Shape;6073;p67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6074" name="Google Shape;6074;p67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5" name="Google Shape;6075;p67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6076" name="Google Shape;6076;p67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6077" name="Google Shape;6077;p67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6078" name="Google Shape;6078;p67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6079" name="Google Shape;607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0" name="Google Shape;60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1" name="Google Shape;608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2" name="Google Shape;608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3" name="Google Shape;608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4" name="Google Shape;60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5" name="Google Shape;60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6" name="Google Shape;6086;p67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6087" name="Google Shape;6087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8" name="Google Shape;6088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9" name="Google Shape;6089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0" name="Google Shape;6090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1" name="Google Shape;6091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2" name="Google Shape;6092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3" name="Google Shape;6093;p67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6094" name="Google Shape;6094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5" name="Google Shape;6095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6" name="Google Shape;6096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7" name="Google Shape;6097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8" name="Google Shape;6098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9" name="Google Shape;6099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0" name="Google Shape;6100;p67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6101" name="Google Shape;6101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2" name="Google Shape;6102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3" name="Google Shape;6103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4" name="Google Shape;6104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5" name="Google Shape;6105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6" name="Google Shape;6106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7" name="Google Shape;6107;p67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6108" name="Google Shape;6108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9" name="Google Shape;6109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0" name="Google Shape;6110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1" name="Google Shape;6111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2" name="Google Shape;6112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3" name="Google Shape;6113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4" name="Google Shape;6114;p67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6115" name="Google Shape;6115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6" name="Google Shape;6116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7" name="Google Shape;6117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8" name="Google Shape;6118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9" name="Google Shape;6119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0" name="Google Shape;6120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1" name="Google Shape;6121;p67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6122" name="Google Shape;6122;p67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3" name="Google Shape;6123;p67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4" name="Google Shape;6124;p67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5" name="Google Shape;6125;p67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6" name="Google Shape;6126;p67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7" name="Google Shape;6127;p67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8" name="Google Shape;6128;p67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6129" name="Google Shape;6129;p67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6130" name="Google Shape;6130;p67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6131" name="Google Shape;6131;p67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6132" name="Google Shape;6132;p67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6133" name="Google Shape;6133;p67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6134" name="Google Shape;6134;p67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5" name="Google Shape;6135;p67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6" name="Google Shape;6136;p67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7" name="Google Shape;6137;p67"/>
          <p:cNvCxnSpPr>
            <a:stCxn id="6078" idx="2"/>
            <a:endCxn id="6060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8" name="Google Shape;6138;p67"/>
          <p:cNvCxnSpPr>
            <a:stCxn id="6099" idx="2"/>
            <a:endCxn id="6063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9" name="Google Shape;6139;p67"/>
          <p:cNvCxnSpPr>
            <a:stCxn id="6106" idx="2"/>
            <a:endCxn id="6066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0" name="Google Shape;6140;p67"/>
          <p:cNvCxnSpPr>
            <a:stCxn id="6113" idx="2"/>
            <a:endCxn id="6069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1" name="Google Shape;6141;p67"/>
          <p:cNvCxnSpPr>
            <a:stCxn id="6120" idx="2"/>
            <a:endCxn id="6072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2" name="Google Shape;6142;p67"/>
          <p:cNvCxnSpPr>
            <a:stCxn id="6127" idx="2"/>
            <a:endCxn id="6075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3" name="Google Shape;6143;p67"/>
          <p:cNvCxnSpPr>
            <a:stCxn id="6059" idx="2"/>
            <a:endCxn id="6079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4" name="Google Shape;6144;p67"/>
          <p:cNvCxnSpPr>
            <a:stCxn id="6062" idx="2"/>
            <a:endCxn id="6080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5" name="Google Shape;6145;p67"/>
          <p:cNvCxnSpPr>
            <a:stCxn id="6065" idx="2"/>
            <a:endCxn id="6081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6" name="Google Shape;6146;p67"/>
          <p:cNvCxnSpPr>
            <a:stCxn id="6068" idx="2"/>
            <a:endCxn id="6082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7" name="Google Shape;6147;p67"/>
          <p:cNvCxnSpPr>
            <a:stCxn id="6071" idx="2"/>
            <a:endCxn id="6083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8" name="Google Shape;6148;p67"/>
          <p:cNvCxnSpPr>
            <a:stCxn id="6074" idx="2"/>
            <a:endCxn id="6084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9" name="Google Shape;6149;p67"/>
          <p:cNvCxnSpPr>
            <a:stCxn id="6079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0" name="Google Shape;6150;p67"/>
          <p:cNvCxnSpPr>
            <a:stCxn id="6080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1" name="Google Shape;6151;p67"/>
          <p:cNvCxnSpPr>
            <a:stCxn id="6081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2" name="Google Shape;6152;p67"/>
          <p:cNvCxnSpPr>
            <a:stCxn id="6082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3" name="Google Shape;6153;p67"/>
          <p:cNvCxnSpPr>
            <a:stCxn id="6083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4" name="Google Shape;6154;p67"/>
          <p:cNvCxnSpPr>
            <a:stCxn id="6084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5" name="Google Shape;6155;p67"/>
          <p:cNvCxnSpPr>
            <a:stCxn id="6076" idx="2"/>
            <a:endCxn id="6085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6" name="Google Shape;6156;p67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7" name="Google Shape;6157;p67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8" name="Google Shape;6158;p67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9" name="Google Shape;6159;p67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0" name="Google Shape;6160;p67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4" name="Shape 6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5" name="Google Shape;6165;p68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6" name="Google Shape;6166;p68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7" name="Google Shape;6167;p68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8" name="Google Shape;6168;p68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9" name="Google Shape;6169;p68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0" name="Google Shape;6170;p68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1" name="Google Shape;6171;p68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2" name="Google Shape;6172;p68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3" name="Google Shape;6173;p68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4" name="Google Shape;6174;p68"/>
          <p:cNvSpPr txBox="1"/>
          <p:nvPr>
            <p:ph idx="4294967295" type="title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</a:t>
            </a:r>
            <a:endParaRPr/>
          </a:p>
        </p:txBody>
      </p:sp>
      <p:sp>
        <p:nvSpPr>
          <p:cNvPr id="6175" name="Google Shape;6175;p68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6176" name="Google Shape;61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77" name="Google Shape;6177;p68"/>
          <p:cNvCxnSpPr>
            <a:stCxn id="6176" idx="3"/>
            <a:endCxn id="6178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9" name="Google Shape;6179;p68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6180" name="Google Shape;6180;p68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1" name="Google Shape;6181;p68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6182" name="Google Shape;6182;p68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3" name="Google Shape;6183;p68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6184" name="Google Shape;6184;p68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5" name="Google Shape;6185;p68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186" name="Google Shape;6186;p68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7" name="Google Shape;6187;p68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188" name="Google Shape;6188;p68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9" name="Google Shape;6189;p68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190" name="Google Shape;6190;p68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1" name="Google Shape;6191;p68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6192" name="Google Shape;6192;p68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3" name="Google Shape;6193;p68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6194" name="Google Shape;6194;p68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6195" name="Google Shape;6195;p68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6" name="Google Shape;6196;p68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6197" name="Google Shape;6197;p68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6198" name="Google Shape;6198;p68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9" name="Google Shape;6199;p68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6200" name="Google Shape;6200;p68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6201" name="Google Shape;6201;p68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2" name="Google Shape;6202;p68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6203" name="Google Shape;6203;p68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6204" name="Google Shape;6204;p68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5" name="Google Shape;6205;p68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6206" name="Google Shape;6206;p68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6207" name="Google Shape;6207;p68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8" name="Google Shape;6208;p68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6209" name="Google Shape;6209;p68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6210" name="Google Shape;6210;p68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6211" name="Google Shape;6211;p68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6212" name="Google Shape;62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3" name="Google Shape;62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4" name="Google Shape;621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5" name="Google Shape;621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6" name="Google Shape;621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7" name="Google Shape;62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8" name="Google Shape;621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19" name="Google Shape;6219;p68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6220" name="Google Shape;6220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1" name="Google Shape;6221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2" name="Google Shape;6222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3" name="Google Shape;6223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4" name="Google Shape;6224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5" name="Google Shape;6225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6" name="Google Shape;6226;p68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6227" name="Google Shape;6227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8" name="Google Shape;6228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9" name="Google Shape;6229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0" name="Google Shape;6230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1" name="Google Shape;6231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2" name="Google Shape;6232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3" name="Google Shape;6233;p68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6234" name="Google Shape;6234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5" name="Google Shape;6235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6" name="Google Shape;6236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7" name="Google Shape;6237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8" name="Google Shape;6238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9" name="Google Shape;6239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0" name="Google Shape;6240;p68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6241" name="Google Shape;6241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2" name="Google Shape;6242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3" name="Google Shape;6243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4" name="Google Shape;6244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5" name="Google Shape;6245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6" name="Google Shape;6246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7" name="Google Shape;6247;p68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6248" name="Google Shape;6248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9" name="Google Shape;6249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0" name="Google Shape;6250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1" name="Google Shape;6251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2" name="Google Shape;6252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3" name="Google Shape;6253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4" name="Google Shape;6254;p68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6255" name="Google Shape;6255;p68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6" name="Google Shape;6256;p68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7" name="Google Shape;6257;p68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8" name="Google Shape;6258;p68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9" name="Google Shape;6259;p68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0" name="Google Shape;6260;p68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1" name="Google Shape;6261;p68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6262" name="Google Shape;6262;p68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6263" name="Google Shape;6263;p68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6264" name="Google Shape;6264;p68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6265" name="Google Shape;6265;p68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6266" name="Google Shape;6266;p68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6267" name="Google Shape;6267;p68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8" name="Google Shape;6268;p68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9" name="Google Shape;6269;p68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0" name="Google Shape;6270;p68"/>
          <p:cNvCxnSpPr>
            <a:stCxn id="6211" idx="2"/>
            <a:endCxn id="6193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1" name="Google Shape;6271;p68"/>
          <p:cNvCxnSpPr>
            <a:stCxn id="6232" idx="2"/>
            <a:endCxn id="6196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2" name="Google Shape;6272;p68"/>
          <p:cNvCxnSpPr>
            <a:stCxn id="6239" idx="2"/>
            <a:endCxn id="6199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3" name="Google Shape;6273;p68"/>
          <p:cNvCxnSpPr>
            <a:stCxn id="6246" idx="2"/>
            <a:endCxn id="6202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4" name="Google Shape;6274;p68"/>
          <p:cNvCxnSpPr>
            <a:stCxn id="6253" idx="2"/>
            <a:endCxn id="6205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5" name="Google Shape;6275;p68"/>
          <p:cNvCxnSpPr>
            <a:stCxn id="6260" idx="2"/>
            <a:endCxn id="6208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6" name="Google Shape;6276;p68"/>
          <p:cNvCxnSpPr>
            <a:stCxn id="6192" idx="2"/>
            <a:endCxn id="6212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7" name="Google Shape;6277;p68"/>
          <p:cNvCxnSpPr>
            <a:stCxn id="6195" idx="2"/>
            <a:endCxn id="6213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8" name="Google Shape;6278;p68"/>
          <p:cNvCxnSpPr>
            <a:stCxn id="6198" idx="2"/>
            <a:endCxn id="6214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9" name="Google Shape;6279;p68"/>
          <p:cNvCxnSpPr>
            <a:stCxn id="6201" idx="2"/>
            <a:endCxn id="6215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0" name="Google Shape;6280;p68"/>
          <p:cNvCxnSpPr>
            <a:stCxn id="6204" idx="2"/>
            <a:endCxn id="6216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1" name="Google Shape;6281;p68"/>
          <p:cNvCxnSpPr>
            <a:stCxn id="6207" idx="2"/>
            <a:endCxn id="6217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2" name="Google Shape;6282;p68"/>
          <p:cNvCxnSpPr>
            <a:stCxn id="6212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3" name="Google Shape;6283;p68"/>
          <p:cNvCxnSpPr>
            <a:stCxn id="6213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4" name="Google Shape;6284;p68"/>
          <p:cNvCxnSpPr>
            <a:stCxn id="6214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5" name="Google Shape;6285;p68"/>
          <p:cNvCxnSpPr>
            <a:stCxn id="6215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6" name="Google Shape;6286;p68"/>
          <p:cNvCxnSpPr>
            <a:stCxn id="6216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7" name="Google Shape;6287;p68"/>
          <p:cNvCxnSpPr>
            <a:stCxn id="6217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8" name="Google Shape;6288;p68"/>
          <p:cNvCxnSpPr>
            <a:stCxn id="6209" idx="2"/>
            <a:endCxn id="6218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9" name="Google Shape;6289;p68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0" name="Google Shape;6290;p68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1" name="Google Shape;6291;p68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2" name="Google Shape;6292;p68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3" name="Google Shape;6293;p68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4" name="Google Shape;6294;p68"/>
          <p:cNvSpPr txBox="1"/>
          <p:nvPr/>
        </p:nvSpPr>
        <p:spPr>
          <a:xfrm>
            <a:off x="794748" y="219111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3</a:t>
            </a:r>
            <a:endParaRPr sz="900"/>
          </a:p>
        </p:txBody>
      </p:sp>
      <p:sp>
        <p:nvSpPr>
          <p:cNvPr id="6295" name="Google Shape;6295;p68"/>
          <p:cNvSpPr txBox="1"/>
          <p:nvPr/>
        </p:nvSpPr>
        <p:spPr>
          <a:xfrm>
            <a:off x="2367404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296" name="Google Shape;6296;p68"/>
          <p:cNvSpPr txBox="1"/>
          <p:nvPr/>
        </p:nvSpPr>
        <p:spPr>
          <a:xfrm>
            <a:off x="35999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297" name="Google Shape;6297;p68"/>
          <p:cNvSpPr txBox="1"/>
          <p:nvPr/>
        </p:nvSpPr>
        <p:spPr>
          <a:xfrm>
            <a:off x="48953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298" name="Google Shape;6298;p68"/>
          <p:cNvSpPr txBox="1"/>
          <p:nvPr/>
        </p:nvSpPr>
        <p:spPr>
          <a:xfrm>
            <a:off x="6343181" y="213574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299" name="Google Shape;6299;p68"/>
          <p:cNvSpPr txBox="1"/>
          <p:nvPr/>
        </p:nvSpPr>
        <p:spPr>
          <a:xfrm>
            <a:off x="7620212" y="2112188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3" name="Shape 6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04" name="Google Shape;6304;p69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5" name="Google Shape;6305;p69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6" name="Google Shape;6306;p69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7" name="Google Shape;6307;p69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8" name="Google Shape;6308;p69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9" name="Google Shape;6309;p69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0" name="Google Shape;6310;p69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1" name="Google Shape;6311;p69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2" name="Google Shape;6312;p69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3" name="Google Shape;6313;p69"/>
          <p:cNvSpPr txBox="1"/>
          <p:nvPr>
            <p:ph idx="4294967295" type="title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</a:t>
            </a:r>
            <a:endParaRPr/>
          </a:p>
        </p:txBody>
      </p:sp>
      <p:sp>
        <p:nvSpPr>
          <p:cNvPr id="6314" name="Google Shape;6314;p69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6315" name="Google Shape;631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16" name="Google Shape;6316;p69"/>
          <p:cNvCxnSpPr>
            <a:stCxn id="6315" idx="3"/>
            <a:endCxn id="6317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8" name="Google Shape;6318;p69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6319" name="Google Shape;6319;p69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0" name="Google Shape;6320;p69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6321" name="Google Shape;6321;p69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2" name="Google Shape;6322;p69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6323" name="Google Shape;6323;p69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4" name="Google Shape;6324;p69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25" name="Google Shape;6325;p69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6" name="Google Shape;6326;p69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27" name="Google Shape;6327;p69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8" name="Google Shape;6328;p69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29" name="Google Shape;6329;p69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0" name="Google Shape;6330;p69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6331" name="Google Shape;6331;p69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2" name="Google Shape;6332;p69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6333" name="Google Shape;6333;p69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6334" name="Google Shape;6334;p69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5" name="Google Shape;6335;p69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6336" name="Google Shape;6336;p69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6337" name="Google Shape;6337;p69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8" name="Google Shape;6338;p69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6339" name="Google Shape;6339;p69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6340" name="Google Shape;6340;p69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1" name="Google Shape;6341;p69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6342" name="Google Shape;6342;p69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6343" name="Google Shape;6343;p69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4" name="Google Shape;6344;p69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6345" name="Google Shape;6345;p69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6346" name="Google Shape;6346;p69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7" name="Google Shape;6347;p69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6348" name="Google Shape;6348;p69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6349" name="Google Shape;6349;p69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6350" name="Google Shape;6350;p69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6351" name="Google Shape;635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2" name="Google Shape;63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3" name="Google Shape;63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4" name="Google Shape;63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5" name="Google Shape;635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6" name="Google Shape;635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7" name="Google Shape;635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8" name="Google Shape;6358;p69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6359" name="Google Shape;6359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0" name="Google Shape;6360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1" name="Google Shape;6361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2" name="Google Shape;6362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3" name="Google Shape;6363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4" name="Google Shape;6364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5" name="Google Shape;6365;p69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6366" name="Google Shape;6366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7" name="Google Shape;6367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8" name="Google Shape;6368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9" name="Google Shape;6369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0" name="Google Shape;6370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1" name="Google Shape;6371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2" name="Google Shape;6372;p69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6373" name="Google Shape;6373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4" name="Google Shape;6374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5" name="Google Shape;6375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6" name="Google Shape;6376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7" name="Google Shape;6377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8" name="Google Shape;6378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9" name="Google Shape;6379;p69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6380" name="Google Shape;6380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1" name="Google Shape;6381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2" name="Google Shape;6382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3" name="Google Shape;6383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4" name="Google Shape;6384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5" name="Google Shape;6385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6" name="Google Shape;6386;p69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6387" name="Google Shape;6387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8" name="Google Shape;6388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9" name="Google Shape;6389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0" name="Google Shape;6390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1" name="Google Shape;6391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2" name="Google Shape;6392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3" name="Google Shape;6393;p69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6394" name="Google Shape;6394;p69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5" name="Google Shape;6395;p69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6" name="Google Shape;6396;p69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7" name="Google Shape;6397;p69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8" name="Google Shape;6398;p69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9" name="Google Shape;6399;p69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0" name="Google Shape;6400;p69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6401" name="Google Shape;6401;p69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6402" name="Google Shape;6402;p69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6403" name="Google Shape;6403;p69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6404" name="Google Shape;6404;p69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6405" name="Google Shape;6405;p69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6406" name="Google Shape;6406;p69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7" name="Google Shape;6407;p69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8" name="Google Shape;6408;p69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9" name="Google Shape;6409;p69"/>
          <p:cNvCxnSpPr>
            <a:stCxn id="6350" idx="2"/>
            <a:endCxn id="6332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0" name="Google Shape;6410;p69"/>
          <p:cNvCxnSpPr>
            <a:stCxn id="6371" idx="2"/>
            <a:endCxn id="6335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1" name="Google Shape;6411;p69"/>
          <p:cNvCxnSpPr>
            <a:stCxn id="6378" idx="2"/>
            <a:endCxn id="6338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2" name="Google Shape;6412;p69"/>
          <p:cNvCxnSpPr>
            <a:stCxn id="6385" idx="2"/>
            <a:endCxn id="6341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3" name="Google Shape;6413;p69"/>
          <p:cNvCxnSpPr>
            <a:stCxn id="6392" idx="2"/>
            <a:endCxn id="6344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4" name="Google Shape;6414;p69"/>
          <p:cNvCxnSpPr>
            <a:stCxn id="6399" idx="2"/>
            <a:endCxn id="6347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5" name="Google Shape;6415;p69"/>
          <p:cNvCxnSpPr>
            <a:stCxn id="6331" idx="2"/>
            <a:endCxn id="6351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6" name="Google Shape;6416;p69"/>
          <p:cNvCxnSpPr>
            <a:stCxn id="6334" idx="2"/>
            <a:endCxn id="6352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7" name="Google Shape;6417;p69"/>
          <p:cNvCxnSpPr>
            <a:stCxn id="6337" idx="2"/>
            <a:endCxn id="6353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8" name="Google Shape;6418;p69"/>
          <p:cNvCxnSpPr>
            <a:stCxn id="6340" idx="2"/>
            <a:endCxn id="6354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9" name="Google Shape;6419;p69"/>
          <p:cNvCxnSpPr>
            <a:stCxn id="6343" idx="2"/>
            <a:endCxn id="6355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0" name="Google Shape;6420;p69"/>
          <p:cNvCxnSpPr>
            <a:stCxn id="6346" idx="2"/>
            <a:endCxn id="6356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1" name="Google Shape;6421;p69"/>
          <p:cNvCxnSpPr>
            <a:stCxn id="6351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2" name="Google Shape;6422;p69"/>
          <p:cNvCxnSpPr>
            <a:stCxn id="6352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3" name="Google Shape;6423;p69"/>
          <p:cNvCxnSpPr>
            <a:stCxn id="6353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4" name="Google Shape;6424;p69"/>
          <p:cNvCxnSpPr>
            <a:stCxn id="6354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5" name="Google Shape;6425;p69"/>
          <p:cNvCxnSpPr>
            <a:stCxn id="6355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6" name="Google Shape;6426;p69"/>
          <p:cNvCxnSpPr>
            <a:stCxn id="6356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7" name="Google Shape;6427;p69"/>
          <p:cNvCxnSpPr>
            <a:stCxn id="6348" idx="2"/>
            <a:endCxn id="6357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8" name="Google Shape;6428;p69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9" name="Google Shape;6429;p69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0" name="Google Shape;6430;p69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1" name="Google Shape;6431;p69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2" name="Google Shape;6432;p69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3" name="Google Shape;6433;p69"/>
          <p:cNvSpPr txBox="1"/>
          <p:nvPr/>
        </p:nvSpPr>
        <p:spPr>
          <a:xfrm>
            <a:off x="794748" y="219111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3</a:t>
            </a:r>
            <a:endParaRPr sz="900"/>
          </a:p>
        </p:txBody>
      </p:sp>
      <p:sp>
        <p:nvSpPr>
          <p:cNvPr id="6434" name="Google Shape;6434;p69"/>
          <p:cNvSpPr txBox="1"/>
          <p:nvPr/>
        </p:nvSpPr>
        <p:spPr>
          <a:xfrm>
            <a:off x="2367404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435" name="Google Shape;6435;p69"/>
          <p:cNvSpPr txBox="1"/>
          <p:nvPr/>
        </p:nvSpPr>
        <p:spPr>
          <a:xfrm>
            <a:off x="35999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436" name="Google Shape;6436;p69"/>
          <p:cNvSpPr txBox="1"/>
          <p:nvPr/>
        </p:nvSpPr>
        <p:spPr>
          <a:xfrm>
            <a:off x="48953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437" name="Google Shape;6437;p69"/>
          <p:cNvSpPr txBox="1"/>
          <p:nvPr/>
        </p:nvSpPr>
        <p:spPr>
          <a:xfrm>
            <a:off x="6343181" y="213574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438" name="Google Shape;6438;p69"/>
          <p:cNvSpPr txBox="1"/>
          <p:nvPr/>
        </p:nvSpPr>
        <p:spPr>
          <a:xfrm>
            <a:off x="7620212" y="2112188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439" name="Google Shape;6439;p69"/>
          <p:cNvSpPr txBox="1"/>
          <p:nvPr/>
        </p:nvSpPr>
        <p:spPr>
          <a:xfrm>
            <a:off x="-21425" y="2636100"/>
            <a:ext cx="993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#detections per class:</a:t>
            </a:r>
            <a:endParaRPr/>
          </a:p>
        </p:txBody>
      </p:sp>
      <p:sp>
        <p:nvSpPr>
          <p:cNvPr id="6440" name="Google Shape;6440;p69"/>
          <p:cNvSpPr txBox="1"/>
          <p:nvPr/>
        </p:nvSpPr>
        <p:spPr>
          <a:xfrm>
            <a:off x="895375" y="2650575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4332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(38*38*3)</a:t>
            </a:r>
            <a:endParaRPr/>
          </a:p>
        </p:txBody>
      </p:sp>
      <p:sp>
        <p:nvSpPr>
          <p:cNvPr id="6441" name="Google Shape;6441;p69"/>
          <p:cNvSpPr txBox="1"/>
          <p:nvPr/>
        </p:nvSpPr>
        <p:spPr>
          <a:xfrm>
            <a:off x="6161753" y="2621918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54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(3*3*6)</a:t>
            </a:r>
            <a:endParaRPr/>
          </a:p>
        </p:txBody>
      </p:sp>
      <p:sp>
        <p:nvSpPr>
          <p:cNvPr id="6442" name="Google Shape;6442;p69"/>
          <p:cNvSpPr txBox="1"/>
          <p:nvPr/>
        </p:nvSpPr>
        <p:spPr>
          <a:xfrm>
            <a:off x="2239130" y="2642535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2166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(19*19*6)</a:t>
            </a:r>
            <a:endParaRPr/>
          </a:p>
        </p:txBody>
      </p:sp>
      <p:sp>
        <p:nvSpPr>
          <p:cNvPr id="6443" name="Google Shape;6443;p69"/>
          <p:cNvSpPr txBox="1"/>
          <p:nvPr/>
        </p:nvSpPr>
        <p:spPr>
          <a:xfrm>
            <a:off x="3526399" y="2625068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600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(10*10*6)</a:t>
            </a:r>
            <a:endParaRPr/>
          </a:p>
        </p:txBody>
      </p:sp>
      <p:sp>
        <p:nvSpPr>
          <p:cNvPr id="6444" name="Google Shape;6444;p69"/>
          <p:cNvSpPr txBox="1"/>
          <p:nvPr/>
        </p:nvSpPr>
        <p:spPr>
          <a:xfrm>
            <a:off x="4812234" y="2634236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150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(5*5*6)</a:t>
            </a:r>
            <a:endParaRPr/>
          </a:p>
        </p:txBody>
      </p:sp>
      <p:sp>
        <p:nvSpPr>
          <p:cNvPr id="6445" name="Google Shape;6445;p69"/>
          <p:cNvSpPr txBox="1"/>
          <p:nvPr/>
        </p:nvSpPr>
        <p:spPr>
          <a:xfrm>
            <a:off x="7437699" y="2635843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6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(1*1*6)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9" name="Shape 6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50" name="Google Shape;6450;p70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1" name="Google Shape;6451;p70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2" name="Google Shape;6452;p70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3" name="Google Shape;6453;p70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4" name="Google Shape;6454;p70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5" name="Google Shape;6455;p70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6" name="Google Shape;6456;p70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7" name="Google Shape;6457;p70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8" name="Google Shape;6458;p70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9" name="Google Shape;6459;p70"/>
          <p:cNvSpPr txBox="1"/>
          <p:nvPr>
            <p:ph idx="4294967295" type="title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</a:t>
            </a:r>
            <a:endParaRPr/>
          </a:p>
        </p:txBody>
      </p:sp>
      <p:sp>
        <p:nvSpPr>
          <p:cNvPr id="6460" name="Google Shape;6460;p70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6461" name="Google Shape;646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62" name="Google Shape;6462;p70"/>
          <p:cNvCxnSpPr>
            <a:stCxn id="6461" idx="3"/>
            <a:endCxn id="6463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4" name="Google Shape;6464;p70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6465" name="Google Shape;6465;p70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6" name="Google Shape;6466;p70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6467" name="Google Shape;6467;p70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8" name="Google Shape;6468;p70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6469" name="Google Shape;6469;p70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0" name="Google Shape;6470;p70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471" name="Google Shape;6471;p70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2" name="Google Shape;6472;p70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473" name="Google Shape;6473;p70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4" name="Google Shape;6474;p70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475" name="Google Shape;6475;p70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6" name="Google Shape;6476;p70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6477" name="Google Shape;6477;p70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8" name="Google Shape;6478;p70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6479" name="Google Shape;6479;p70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6480" name="Google Shape;6480;p7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1" name="Google Shape;6481;p70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6482" name="Google Shape;6482;p70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6483" name="Google Shape;6483;p7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4" name="Google Shape;6484;p70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6485" name="Google Shape;6485;p70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6486" name="Google Shape;6486;p7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7" name="Google Shape;6487;p70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6488" name="Google Shape;6488;p70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6489" name="Google Shape;6489;p7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0" name="Google Shape;6490;p70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6491" name="Google Shape;6491;p70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6492" name="Google Shape;6492;p7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3" name="Google Shape;6493;p70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6494" name="Google Shape;6494;p70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6495" name="Google Shape;6495;p70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6496" name="Google Shape;6496;p70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6497" name="Google Shape;649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8" name="Google Shape;649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9" name="Google Shape;649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0" name="Google Shape;650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1" name="Google Shape;650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2" name="Google Shape;650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3" name="Google Shape;650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04" name="Google Shape;6504;p70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6505" name="Google Shape;6505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6" name="Google Shape;6506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7" name="Google Shape;6507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8" name="Google Shape;6508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9" name="Google Shape;6509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0" name="Google Shape;6510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1" name="Google Shape;6511;p70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6512" name="Google Shape;6512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3" name="Google Shape;6513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4" name="Google Shape;6514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5" name="Google Shape;6515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6" name="Google Shape;6516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7" name="Google Shape;6517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8" name="Google Shape;6518;p70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6519" name="Google Shape;6519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0" name="Google Shape;6520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1" name="Google Shape;6521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2" name="Google Shape;6522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3" name="Google Shape;6523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4" name="Google Shape;6524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5" name="Google Shape;6525;p70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6526" name="Google Shape;6526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7" name="Google Shape;6527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8" name="Google Shape;6528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9" name="Google Shape;6529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0" name="Google Shape;6530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1" name="Google Shape;6531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2" name="Google Shape;6532;p70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6533" name="Google Shape;6533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4" name="Google Shape;6534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5" name="Google Shape;6535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6" name="Google Shape;6536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7" name="Google Shape;6537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8" name="Google Shape;6538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9" name="Google Shape;6539;p70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6540" name="Google Shape;6540;p7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1" name="Google Shape;6541;p7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2" name="Google Shape;6542;p7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3" name="Google Shape;6543;p7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4" name="Google Shape;6544;p7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5" name="Google Shape;6545;p7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6" name="Google Shape;6546;p70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6547" name="Google Shape;6547;p70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6548" name="Google Shape;6548;p70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6549" name="Google Shape;6549;p70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6550" name="Google Shape;6550;p70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6551" name="Google Shape;6551;p70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6552" name="Google Shape;6552;p70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3" name="Google Shape;6553;p70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4" name="Google Shape;6554;p70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5" name="Google Shape;6555;p70"/>
          <p:cNvCxnSpPr>
            <a:stCxn id="6496" idx="2"/>
            <a:endCxn id="6478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6" name="Google Shape;6556;p70"/>
          <p:cNvCxnSpPr>
            <a:stCxn id="6517" idx="2"/>
            <a:endCxn id="6481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7" name="Google Shape;6557;p70"/>
          <p:cNvCxnSpPr>
            <a:stCxn id="6524" idx="2"/>
            <a:endCxn id="6484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8" name="Google Shape;6558;p70"/>
          <p:cNvCxnSpPr>
            <a:stCxn id="6531" idx="2"/>
            <a:endCxn id="6487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9" name="Google Shape;6559;p70"/>
          <p:cNvCxnSpPr>
            <a:stCxn id="6538" idx="2"/>
            <a:endCxn id="6490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0" name="Google Shape;6560;p70"/>
          <p:cNvCxnSpPr>
            <a:stCxn id="6545" idx="2"/>
            <a:endCxn id="6493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1" name="Google Shape;6561;p70"/>
          <p:cNvCxnSpPr>
            <a:stCxn id="6477" idx="2"/>
            <a:endCxn id="6497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2" name="Google Shape;6562;p70"/>
          <p:cNvCxnSpPr>
            <a:stCxn id="6480" idx="2"/>
            <a:endCxn id="6498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3" name="Google Shape;6563;p70"/>
          <p:cNvCxnSpPr>
            <a:stCxn id="6483" idx="2"/>
            <a:endCxn id="6499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4" name="Google Shape;6564;p70"/>
          <p:cNvCxnSpPr>
            <a:stCxn id="6486" idx="2"/>
            <a:endCxn id="6500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5" name="Google Shape;6565;p70"/>
          <p:cNvCxnSpPr>
            <a:stCxn id="6489" idx="2"/>
            <a:endCxn id="6501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6" name="Google Shape;6566;p70"/>
          <p:cNvCxnSpPr>
            <a:stCxn id="6492" idx="2"/>
            <a:endCxn id="6502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7" name="Google Shape;6567;p70"/>
          <p:cNvCxnSpPr>
            <a:stCxn id="6497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8" name="Google Shape;6568;p70"/>
          <p:cNvCxnSpPr>
            <a:stCxn id="6498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9" name="Google Shape;6569;p70"/>
          <p:cNvCxnSpPr>
            <a:stCxn id="6499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0" name="Google Shape;6570;p70"/>
          <p:cNvCxnSpPr>
            <a:stCxn id="6500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1" name="Google Shape;6571;p70"/>
          <p:cNvCxnSpPr>
            <a:stCxn id="6501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2" name="Google Shape;6572;p70"/>
          <p:cNvCxnSpPr>
            <a:stCxn id="6502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3" name="Google Shape;6573;p70"/>
          <p:cNvCxnSpPr>
            <a:stCxn id="6494" idx="2"/>
            <a:endCxn id="6503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4" name="Google Shape;6574;p70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5" name="Google Shape;6575;p70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6" name="Google Shape;6576;p70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7" name="Google Shape;6577;p70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8" name="Google Shape;6578;p70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9" name="Google Shape;6579;p70"/>
          <p:cNvSpPr txBox="1"/>
          <p:nvPr/>
        </p:nvSpPr>
        <p:spPr>
          <a:xfrm>
            <a:off x="794748" y="219111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3</a:t>
            </a:r>
            <a:endParaRPr sz="900"/>
          </a:p>
        </p:txBody>
      </p:sp>
      <p:sp>
        <p:nvSpPr>
          <p:cNvPr id="6580" name="Google Shape;6580;p70"/>
          <p:cNvSpPr txBox="1"/>
          <p:nvPr/>
        </p:nvSpPr>
        <p:spPr>
          <a:xfrm>
            <a:off x="2367404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581" name="Google Shape;6581;p70"/>
          <p:cNvSpPr txBox="1"/>
          <p:nvPr/>
        </p:nvSpPr>
        <p:spPr>
          <a:xfrm>
            <a:off x="35999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582" name="Google Shape;6582;p70"/>
          <p:cNvSpPr txBox="1"/>
          <p:nvPr/>
        </p:nvSpPr>
        <p:spPr>
          <a:xfrm>
            <a:off x="4895381" y="2162497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583" name="Google Shape;6583;p70"/>
          <p:cNvSpPr txBox="1"/>
          <p:nvPr/>
        </p:nvSpPr>
        <p:spPr>
          <a:xfrm>
            <a:off x="6343181" y="2135743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584" name="Google Shape;6584;p70"/>
          <p:cNvSpPr txBox="1"/>
          <p:nvPr/>
        </p:nvSpPr>
        <p:spPr>
          <a:xfrm>
            <a:off x="7620212" y="2112188"/>
            <a:ext cx="993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#def.boxes: 6</a:t>
            </a:r>
            <a:endParaRPr sz="900"/>
          </a:p>
        </p:txBody>
      </p:sp>
      <p:sp>
        <p:nvSpPr>
          <p:cNvPr id="6585" name="Google Shape;6585;p70"/>
          <p:cNvSpPr txBox="1"/>
          <p:nvPr/>
        </p:nvSpPr>
        <p:spPr>
          <a:xfrm>
            <a:off x="-21425" y="2636100"/>
            <a:ext cx="993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#detections per class:</a:t>
            </a:r>
            <a:endParaRPr/>
          </a:p>
        </p:txBody>
      </p:sp>
      <p:sp>
        <p:nvSpPr>
          <p:cNvPr id="6586" name="Google Shape;6586;p70"/>
          <p:cNvSpPr txBox="1"/>
          <p:nvPr/>
        </p:nvSpPr>
        <p:spPr>
          <a:xfrm>
            <a:off x="895375" y="2650575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4332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(38*38*3)</a:t>
            </a:r>
            <a:endParaRPr/>
          </a:p>
        </p:txBody>
      </p:sp>
      <p:sp>
        <p:nvSpPr>
          <p:cNvPr id="6587" name="Google Shape;6587;p70"/>
          <p:cNvSpPr txBox="1"/>
          <p:nvPr/>
        </p:nvSpPr>
        <p:spPr>
          <a:xfrm>
            <a:off x="6161753" y="2621918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54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(3*3*6)</a:t>
            </a:r>
            <a:endParaRPr/>
          </a:p>
        </p:txBody>
      </p:sp>
      <p:sp>
        <p:nvSpPr>
          <p:cNvPr id="6588" name="Google Shape;6588;p70"/>
          <p:cNvSpPr txBox="1"/>
          <p:nvPr/>
        </p:nvSpPr>
        <p:spPr>
          <a:xfrm>
            <a:off x="2239130" y="2642535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2166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(19*19*6)</a:t>
            </a:r>
            <a:endParaRPr/>
          </a:p>
        </p:txBody>
      </p:sp>
      <p:sp>
        <p:nvSpPr>
          <p:cNvPr id="6589" name="Google Shape;6589;p70"/>
          <p:cNvSpPr txBox="1"/>
          <p:nvPr/>
        </p:nvSpPr>
        <p:spPr>
          <a:xfrm>
            <a:off x="3526399" y="2625068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600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(10*10*6)</a:t>
            </a:r>
            <a:endParaRPr/>
          </a:p>
        </p:txBody>
      </p:sp>
      <p:sp>
        <p:nvSpPr>
          <p:cNvPr id="6590" name="Google Shape;6590;p70"/>
          <p:cNvSpPr txBox="1"/>
          <p:nvPr/>
        </p:nvSpPr>
        <p:spPr>
          <a:xfrm>
            <a:off x="4812234" y="2634236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150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(5*5*6)</a:t>
            </a:r>
            <a:endParaRPr/>
          </a:p>
        </p:txBody>
      </p:sp>
      <p:sp>
        <p:nvSpPr>
          <p:cNvPr id="6591" name="Google Shape;6591;p70"/>
          <p:cNvSpPr txBox="1"/>
          <p:nvPr/>
        </p:nvSpPr>
        <p:spPr>
          <a:xfrm>
            <a:off x="7437699" y="2635843"/>
            <a:ext cx="7575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6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(1*1*6)</a:t>
            </a:r>
            <a:endParaRPr/>
          </a:p>
        </p:txBody>
      </p:sp>
      <p:sp>
        <p:nvSpPr>
          <p:cNvPr id="6592" name="Google Shape;6592;p70"/>
          <p:cNvSpPr txBox="1"/>
          <p:nvPr/>
        </p:nvSpPr>
        <p:spPr>
          <a:xfrm>
            <a:off x="-21425" y="3067841"/>
            <a:ext cx="1157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#detections per class over all: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7308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6" name="Shape 6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7" name="Google Shape;6597;p71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6598" name="Google Shape;6598;p71"/>
          <p:cNvSpPr txBox="1"/>
          <p:nvPr/>
        </p:nvSpPr>
        <p:spPr>
          <a:xfrm>
            <a:off x="274225" y="1224000"/>
            <a:ext cx="86415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Архитектура </a:t>
            </a:r>
            <a:r>
              <a:rPr lang="en" sz="1800"/>
              <a:t>SSD позволяет детектировать объекты в реальном времени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Качество работы близко к Faster R-CNN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Детектирование происходит на разных масштабах, что позволяет локализовывать объекты разных размеров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Используется большое количество default box-ов, покрывающих входное изображение на разных масштабах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На этапе Inference архитектура SSD 300 осуществляет детектирование 7308 объектов, большая часть из которых впоследствии фильтруется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2" name="Shape 6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3" name="Google Shape;6603;p72"/>
          <p:cNvSpPr txBox="1"/>
          <p:nvPr>
            <p:ph idx="4294967295"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Спасибо за внимание</a:t>
            </a:r>
            <a:endParaRPr/>
          </a:p>
        </p:txBody>
      </p:sp>
      <p:sp>
        <p:nvSpPr>
          <p:cNvPr id="6604" name="Google Shape;6604;p72"/>
          <p:cNvSpPr txBox="1"/>
          <p:nvPr/>
        </p:nvSpPr>
        <p:spPr>
          <a:xfrm>
            <a:off x="274225" y="1224000"/>
            <a:ext cx="86415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Наш веб сайт: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deepsystems.io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Наша команда ищет бизнес партнеров для создания deep learning решений, способных изменить мир к лучшему! 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30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30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0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0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0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0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0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0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0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0"/>
          <p:cNvSpPr txBox="1"/>
          <p:nvPr>
            <p:ph idx="4294967295" type="title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</a:t>
            </a:r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0"/>
          <p:cNvCxnSpPr>
            <a:stCxn id="251" idx="3"/>
            <a:endCxn id="253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0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255" name="Google Shape;255;p30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257" name="Google Shape;257;p30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259" name="Google Shape;259;p30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261" name="Google Shape;261;p30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263" name="Google Shape;263;p30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265" name="Google Shape;265;p30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267" name="Google Shape;267;p30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269" name="Google Shape;269;p30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270" name="Google Shape;270;p3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272" name="Google Shape;272;p30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273" name="Google Shape;273;p3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275" name="Google Shape;275;p30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276" name="Google Shape;276;p3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278" name="Google Shape;278;p30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279" name="Google Shape;279;p3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281" name="Google Shape;281;p30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282" name="Google Shape;282;p30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284" name="Google Shape;284;p30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grpSp>
        <p:nvGrpSpPr>
          <p:cNvPr id="285" name="Google Shape;285;p30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286" name="Google Shape;286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293" name="Google Shape;293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300" name="Google Shape;300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307" name="Google Shape;307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30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314" name="Google Shape;314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321" name="Google Shape;321;p30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0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328" name="Google Shape;328;p30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329" name="Google Shape;329;p30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330" name="Google Shape;330;p30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331" name="Google Shape;331;p30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332" name="Google Shape;332;p30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333" name="Google Shape;333;p30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0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0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0"/>
          <p:cNvCxnSpPr>
            <a:stCxn id="284" idx="2"/>
            <a:endCxn id="268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0"/>
          <p:cNvCxnSpPr>
            <a:stCxn id="298" idx="2"/>
            <a:endCxn id="271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0"/>
          <p:cNvCxnSpPr>
            <a:stCxn id="305" idx="2"/>
            <a:endCxn id="274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0"/>
          <p:cNvCxnSpPr>
            <a:stCxn id="312" idx="2"/>
            <a:endCxn id="277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0"/>
          <p:cNvCxnSpPr>
            <a:stCxn id="319" idx="2"/>
            <a:endCxn id="280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>
            <a:stCxn id="326" idx="2"/>
            <a:endCxn id="283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0"/>
          <p:cNvCxnSpPr>
            <a:stCxn id="267" idx="2"/>
            <a:endCxn id="343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0"/>
          <p:cNvCxnSpPr>
            <a:stCxn id="270" idx="2"/>
            <a:endCxn id="345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30"/>
          <p:cNvCxnSpPr>
            <a:stCxn id="273" idx="2"/>
            <a:endCxn id="347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0"/>
          <p:cNvCxnSpPr>
            <a:stCxn id="276" idx="2"/>
            <a:endCxn id="349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0"/>
          <p:cNvCxnSpPr>
            <a:stCxn id="279" idx="2"/>
            <a:endCxn id="351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0"/>
          <p:cNvCxnSpPr>
            <a:stCxn id="282" idx="2"/>
            <a:endCxn id="353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31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1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1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1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1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1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1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1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1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31"/>
          <p:cNvSpPr txBox="1"/>
          <p:nvPr>
            <p:ph idx="4294967295" type="title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</a:t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369" name="Google Shape;3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31"/>
          <p:cNvCxnSpPr>
            <a:stCxn id="369" idx="3"/>
            <a:endCxn id="371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1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373" name="Google Shape;373;p31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375" name="Google Shape;375;p31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377" name="Google Shape;377;p31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379" name="Google Shape;379;p31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381" name="Google Shape;381;p31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383" name="Google Shape;383;p31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385" name="Google Shape;385;p31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387" name="Google Shape;387;p31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388" name="Google Shape;388;p31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390" name="Google Shape;390;p31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391" name="Google Shape;391;p31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393" name="Google Shape;393;p31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394" name="Google Shape;394;p31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396" name="Google Shape;396;p31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397" name="Google Shape;397;p31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400" name="Google Shape;400;p31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402" name="Google Shape;402;p31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31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410" name="Google Shape;410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1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417" name="Google Shape;417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31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424" name="Google Shape;424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1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431" name="Google Shape;431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1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438" name="Google Shape;438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445" name="Google Shape;445;p31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31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452" name="Google Shape;452;p31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453" name="Google Shape;453;p31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454" name="Google Shape;454;p31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455" name="Google Shape;455;p31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456" name="Google Shape;456;p31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457" name="Google Shape;457;p31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1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1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1"/>
          <p:cNvCxnSpPr>
            <a:stCxn id="402" idx="2"/>
            <a:endCxn id="386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1"/>
          <p:cNvCxnSpPr>
            <a:stCxn id="422" idx="2"/>
            <a:endCxn id="389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1"/>
          <p:cNvCxnSpPr>
            <a:stCxn id="429" idx="2"/>
            <a:endCxn id="392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1"/>
          <p:cNvCxnSpPr>
            <a:stCxn id="436" idx="2"/>
            <a:endCxn id="395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1"/>
          <p:cNvCxnSpPr>
            <a:stCxn id="443" idx="2"/>
            <a:endCxn id="398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1"/>
          <p:cNvCxnSpPr>
            <a:stCxn id="450" idx="2"/>
            <a:endCxn id="401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31"/>
          <p:cNvCxnSpPr>
            <a:stCxn id="385" idx="2"/>
            <a:endCxn id="403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1"/>
          <p:cNvCxnSpPr>
            <a:stCxn id="388" idx="2"/>
            <a:endCxn id="404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1"/>
          <p:cNvCxnSpPr>
            <a:stCxn id="391" idx="2"/>
            <a:endCxn id="405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1"/>
          <p:cNvCxnSpPr>
            <a:stCxn id="394" idx="2"/>
            <a:endCxn id="406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1"/>
          <p:cNvCxnSpPr>
            <a:stCxn id="397" idx="2"/>
            <a:endCxn id="407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1"/>
          <p:cNvCxnSpPr>
            <a:stCxn id="400" idx="2"/>
            <a:endCxn id="408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1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1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1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32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2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2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2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2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2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2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2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2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32"/>
          <p:cNvSpPr txBox="1"/>
          <p:nvPr>
            <p:ph idx="4294967295" type="title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</a:t>
            </a:r>
            <a:endParaRPr/>
          </a:p>
        </p:txBody>
      </p:sp>
      <p:sp>
        <p:nvSpPr>
          <p:cNvPr id="490" name="Google Shape;490;p32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491" name="Google Shape;4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32"/>
          <p:cNvCxnSpPr>
            <a:stCxn id="491" idx="3"/>
            <a:endCxn id="493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32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495" name="Google Shape;495;p32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2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497" name="Google Shape;497;p32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499" name="Google Shape;499;p32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2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501" name="Google Shape;501;p32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503" name="Google Shape;503;p32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505" name="Google Shape;505;p32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507" name="Google Shape;507;p32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509" name="Google Shape;509;p32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510" name="Google Shape;510;p32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512" name="Google Shape;512;p32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513" name="Google Shape;513;p32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515" name="Google Shape;515;p32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516" name="Google Shape;516;p32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518" name="Google Shape;518;p32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519" name="Google Shape;519;p32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521" name="Google Shape;521;p32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522" name="Google Shape;522;p32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524" name="Google Shape;524;p32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525" name="Google Shape;525;p32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527" name="Google Shape;5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4" name="Google Shape;534;p32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535" name="Google Shape;535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2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542" name="Google Shape;542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2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549" name="Google Shape;549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2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556" name="Google Shape;556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2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563" name="Google Shape;563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2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570" name="Google Shape;570;p32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32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577" name="Google Shape;577;p32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578" name="Google Shape;578;p32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579" name="Google Shape;579;p32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580" name="Google Shape;580;p32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581" name="Google Shape;581;p32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582" name="Google Shape;582;p32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2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2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32"/>
          <p:cNvCxnSpPr>
            <a:stCxn id="526" idx="2"/>
            <a:endCxn id="508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32"/>
          <p:cNvCxnSpPr>
            <a:stCxn id="547" idx="2"/>
            <a:endCxn id="511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32"/>
          <p:cNvCxnSpPr>
            <a:stCxn id="554" idx="2"/>
            <a:endCxn id="514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32"/>
          <p:cNvCxnSpPr>
            <a:stCxn id="561" idx="2"/>
            <a:endCxn id="517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32"/>
          <p:cNvCxnSpPr>
            <a:stCxn id="568" idx="2"/>
            <a:endCxn id="520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32"/>
          <p:cNvCxnSpPr>
            <a:stCxn id="575" idx="2"/>
            <a:endCxn id="523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32"/>
          <p:cNvCxnSpPr>
            <a:stCxn id="507" idx="2"/>
            <a:endCxn id="527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32"/>
          <p:cNvCxnSpPr>
            <a:stCxn id="510" idx="2"/>
            <a:endCxn id="528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32"/>
          <p:cNvCxnSpPr>
            <a:stCxn id="513" idx="2"/>
            <a:endCxn id="529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32"/>
          <p:cNvCxnSpPr>
            <a:stCxn id="516" idx="2"/>
            <a:endCxn id="530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32"/>
          <p:cNvCxnSpPr>
            <a:stCxn id="519" idx="2"/>
            <a:endCxn id="531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32"/>
          <p:cNvCxnSpPr>
            <a:stCxn id="522" idx="2"/>
            <a:endCxn id="532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32"/>
          <p:cNvCxnSpPr>
            <a:stCxn id="527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32"/>
          <p:cNvCxnSpPr>
            <a:stCxn id="528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2"/>
          <p:cNvCxnSpPr>
            <a:stCxn id="529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32"/>
          <p:cNvCxnSpPr>
            <a:stCxn id="530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32"/>
          <p:cNvCxnSpPr>
            <a:stCxn id="531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32"/>
          <p:cNvCxnSpPr>
            <a:stCxn id="532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32"/>
          <p:cNvCxnSpPr>
            <a:stCxn id="524" idx="2"/>
            <a:endCxn id="533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32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2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2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2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3" name="Google Shape;613;p33"/>
          <p:cNvCxnSpPr/>
          <p:nvPr/>
        </p:nvCxnSpPr>
        <p:spPr>
          <a:xfrm>
            <a:off x="4695411" y="161380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3"/>
          <p:cNvCxnSpPr/>
          <p:nvPr/>
        </p:nvCxnSpPr>
        <p:spPr>
          <a:xfrm>
            <a:off x="5957294" y="1567034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3"/>
          <p:cNvCxnSpPr/>
          <p:nvPr/>
        </p:nvCxnSpPr>
        <p:spPr>
          <a:xfrm>
            <a:off x="7268499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33"/>
          <p:cNvCxnSpPr/>
          <p:nvPr/>
        </p:nvCxnSpPr>
        <p:spPr>
          <a:xfrm>
            <a:off x="5463132" y="1561041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3"/>
          <p:cNvCxnSpPr/>
          <p:nvPr/>
        </p:nvCxnSpPr>
        <p:spPr>
          <a:xfrm>
            <a:off x="3382299" y="16138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3"/>
          <p:cNvCxnSpPr/>
          <p:nvPr/>
        </p:nvCxnSpPr>
        <p:spPr>
          <a:xfrm>
            <a:off x="4097390" y="1590375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3"/>
          <p:cNvCxnSpPr/>
          <p:nvPr/>
        </p:nvCxnSpPr>
        <p:spPr>
          <a:xfrm>
            <a:off x="28488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3"/>
          <p:cNvCxnSpPr/>
          <p:nvPr/>
        </p:nvCxnSpPr>
        <p:spPr>
          <a:xfrm>
            <a:off x="21630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3"/>
          <p:cNvCxnSpPr/>
          <p:nvPr/>
        </p:nvCxnSpPr>
        <p:spPr>
          <a:xfrm>
            <a:off x="1477299" y="16079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33"/>
          <p:cNvSpPr txBox="1"/>
          <p:nvPr>
            <p:ph idx="4294967295" type="title"/>
          </p:nvPr>
        </p:nvSpPr>
        <p:spPr>
          <a:xfrm>
            <a:off x="1760579" y="43750"/>
            <a:ext cx="46194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</a:t>
            </a:r>
            <a:endParaRPr/>
          </a:p>
        </p:txBody>
      </p:sp>
      <p:sp>
        <p:nvSpPr>
          <p:cNvPr id="623" name="Google Shape;623;p33"/>
          <p:cNvSpPr txBox="1"/>
          <p:nvPr/>
        </p:nvSpPr>
        <p:spPr>
          <a:xfrm>
            <a:off x="-21418" y="1733483"/>
            <a:ext cx="879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Input Image</a:t>
            </a:r>
            <a:endParaRPr/>
          </a:p>
        </p:txBody>
      </p:sp>
      <p:pic>
        <p:nvPicPr>
          <p:cNvPr id="624" name="Google Shape;6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4" y="1346695"/>
            <a:ext cx="547500" cy="44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33"/>
          <p:cNvCxnSpPr>
            <a:stCxn id="624" idx="3"/>
            <a:endCxn id="626" idx="1"/>
          </p:cNvCxnSpPr>
          <p:nvPr/>
        </p:nvCxnSpPr>
        <p:spPr>
          <a:xfrm>
            <a:off x="680073" y="1569832"/>
            <a:ext cx="183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33"/>
          <p:cNvSpPr txBox="1"/>
          <p:nvPr/>
        </p:nvSpPr>
        <p:spPr>
          <a:xfrm>
            <a:off x="88229" y="1105560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300x300x3 </a:t>
            </a:r>
            <a:endParaRPr sz="800"/>
          </a:p>
        </p:txBody>
      </p:sp>
      <p:sp>
        <p:nvSpPr>
          <p:cNvPr id="628" name="Google Shape;628;p33"/>
          <p:cNvSpPr/>
          <p:nvPr/>
        </p:nvSpPr>
        <p:spPr>
          <a:xfrm rot="-5400000">
            <a:off x="835239" y="127901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3"/>
          <p:cNvSpPr txBox="1"/>
          <p:nvPr/>
        </p:nvSpPr>
        <p:spPr>
          <a:xfrm>
            <a:off x="808121" y="1296900"/>
            <a:ext cx="69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conv4_3</a:t>
            </a:r>
            <a:endParaRPr sz="900"/>
          </a:p>
        </p:txBody>
      </p:sp>
      <p:sp>
        <p:nvSpPr>
          <p:cNvPr id="630" name="Google Shape;630;p33"/>
          <p:cNvSpPr/>
          <p:nvPr/>
        </p:nvSpPr>
        <p:spPr>
          <a:xfrm rot="-5400000">
            <a:off x="22183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3"/>
          <p:cNvSpPr txBox="1"/>
          <p:nvPr/>
        </p:nvSpPr>
        <p:spPr>
          <a:xfrm>
            <a:off x="22180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VGG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up to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fc7</a:t>
            </a:r>
            <a:endParaRPr sz="900"/>
          </a:p>
        </p:txBody>
      </p:sp>
      <p:sp>
        <p:nvSpPr>
          <p:cNvPr id="632" name="Google Shape;632;p33"/>
          <p:cNvSpPr/>
          <p:nvPr/>
        </p:nvSpPr>
        <p:spPr>
          <a:xfrm rot="-5400000">
            <a:off x="34852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3"/>
          <p:cNvSpPr txBox="1"/>
          <p:nvPr/>
        </p:nvSpPr>
        <p:spPr>
          <a:xfrm>
            <a:off x="3484900" y="1261750"/>
            <a:ext cx="6420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4" name="Google Shape;634;p33"/>
          <p:cNvSpPr/>
          <p:nvPr/>
        </p:nvSpPr>
        <p:spPr>
          <a:xfrm rot="-5400000">
            <a:off x="4809191" y="1281288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3"/>
          <p:cNvSpPr txBox="1"/>
          <p:nvPr/>
        </p:nvSpPr>
        <p:spPr>
          <a:xfrm>
            <a:off x="4808827" y="1299175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6" name="Google Shape;636;p33"/>
          <p:cNvSpPr/>
          <p:nvPr/>
        </p:nvSpPr>
        <p:spPr>
          <a:xfrm rot="-5400000">
            <a:off x="6076066" y="1243863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3"/>
          <p:cNvSpPr txBox="1"/>
          <p:nvPr/>
        </p:nvSpPr>
        <p:spPr>
          <a:xfrm>
            <a:off x="6075702" y="1261750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Conv layers</a:t>
            </a:r>
            <a:endParaRPr sz="900"/>
          </a:p>
        </p:txBody>
      </p:sp>
      <p:sp>
        <p:nvSpPr>
          <p:cNvPr id="638" name="Google Shape;638;p33"/>
          <p:cNvSpPr/>
          <p:nvPr/>
        </p:nvSpPr>
        <p:spPr>
          <a:xfrm rot="-5400000">
            <a:off x="7434550" y="1271985"/>
            <a:ext cx="695650" cy="613550"/>
          </a:xfrm>
          <a:prstGeom prst="flowChartManualOperat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3"/>
          <p:cNvSpPr txBox="1"/>
          <p:nvPr/>
        </p:nvSpPr>
        <p:spPr>
          <a:xfrm>
            <a:off x="7434185" y="1289873"/>
            <a:ext cx="642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Avg pooling</a:t>
            </a:r>
            <a:endParaRPr sz="900"/>
          </a:p>
        </p:txBody>
      </p:sp>
      <p:sp>
        <p:nvSpPr>
          <p:cNvPr id="640" name="Google Shape;640;p33"/>
          <p:cNvSpPr/>
          <p:nvPr/>
        </p:nvSpPr>
        <p:spPr>
          <a:xfrm>
            <a:off x="1616900" y="2421250"/>
            <a:ext cx="690000" cy="6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3"/>
          <p:cNvSpPr txBox="1"/>
          <p:nvPr/>
        </p:nvSpPr>
        <p:spPr>
          <a:xfrm>
            <a:off x="1583150" y="2437397"/>
            <a:ext cx="757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Detector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&amp;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classifier 1</a:t>
            </a:r>
            <a:endParaRPr sz="900"/>
          </a:p>
        </p:txBody>
      </p:sp>
      <p:grpSp>
        <p:nvGrpSpPr>
          <p:cNvPr id="642" name="Google Shape;642;p33"/>
          <p:cNvGrpSpPr/>
          <p:nvPr/>
        </p:nvGrpSpPr>
        <p:grpSpPr>
          <a:xfrm>
            <a:off x="2895250" y="2424220"/>
            <a:ext cx="757500" cy="636000"/>
            <a:chOff x="619998" y="2902825"/>
            <a:chExt cx="757500" cy="636000"/>
          </a:xfrm>
        </p:grpSpPr>
        <p:sp>
          <p:nvSpPr>
            <p:cNvPr id="643" name="Google Shape;643;p33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 txBox="1"/>
            <p:nvPr/>
          </p:nvSpPr>
          <p:spPr>
            <a:xfrm>
              <a:off x="619998" y="2918957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2</a:t>
              </a:r>
              <a:endParaRPr sz="900"/>
            </a:p>
          </p:txBody>
        </p:sp>
      </p:grpSp>
      <p:grpSp>
        <p:nvGrpSpPr>
          <p:cNvPr id="645" name="Google Shape;645;p33"/>
          <p:cNvGrpSpPr/>
          <p:nvPr/>
        </p:nvGrpSpPr>
        <p:grpSpPr>
          <a:xfrm>
            <a:off x="4170550" y="2410843"/>
            <a:ext cx="757500" cy="636000"/>
            <a:chOff x="620007" y="2902825"/>
            <a:chExt cx="757500" cy="636000"/>
          </a:xfrm>
        </p:grpSpPr>
        <p:sp>
          <p:nvSpPr>
            <p:cNvPr id="646" name="Google Shape;646;p33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 txBox="1"/>
            <p:nvPr/>
          </p:nvSpPr>
          <p:spPr>
            <a:xfrm>
              <a:off x="620007" y="2918959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3</a:t>
              </a:r>
              <a:endParaRPr sz="900"/>
            </a:p>
          </p:txBody>
        </p:sp>
      </p:grpSp>
      <p:grpSp>
        <p:nvGrpSpPr>
          <p:cNvPr id="648" name="Google Shape;648;p33"/>
          <p:cNvGrpSpPr/>
          <p:nvPr/>
        </p:nvGrpSpPr>
        <p:grpSpPr>
          <a:xfrm>
            <a:off x="5453400" y="2390777"/>
            <a:ext cx="757500" cy="636000"/>
            <a:chOff x="620004" y="2902825"/>
            <a:chExt cx="757500" cy="636000"/>
          </a:xfrm>
        </p:grpSpPr>
        <p:sp>
          <p:nvSpPr>
            <p:cNvPr id="649" name="Google Shape;649;p33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 txBox="1"/>
            <p:nvPr/>
          </p:nvSpPr>
          <p:spPr>
            <a:xfrm>
              <a:off x="620004" y="2918970"/>
              <a:ext cx="757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4</a:t>
              </a:r>
              <a:endParaRPr sz="900"/>
            </a:p>
          </p:txBody>
        </p:sp>
      </p:grpSp>
      <p:grpSp>
        <p:nvGrpSpPr>
          <p:cNvPr id="651" name="Google Shape;651;p33"/>
          <p:cNvGrpSpPr/>
          <p:nvPr/>
        </p:nvGrpSpPr>
        <p:grpSpPr>
          <a:xfrm>
            <a:off x="6808375" y="2377400"/>
            <a:ext cx="757500" cy="636000"/>
            <a:chOff x="619989" y="2902825"/>
            <a:chExt cx="757500" cy="636000"/>
          </a:xfrm>
        </p:grpSpPr>
        <p:sp>
          <p:nvSpPr>
            <p:cNvPr id="652" name="Google Shape;652;p33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 txBox="1"/>
            <p:nvPr/>
          </p:nvSpPr>
          <p:spPr>
            <a:xfrm>
              <a:off x="619989" y="2918972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5</a:t>
              </a:r>
              <a:endParaRPr sz="900"/>
            </a:p>
          </p:txBody>
        </p:sp>
      </p:grpSp>
      <p:grpSp>
        <p:nvGrpSpPr>
          <p:cNvPr id="654" name="Google Shape;654;p33"/>
          <p:cNvGrpSpPr/>
          <p:nvPr/>
        </p:nvGrpSpPr>
        <p:grpSpPr>
          <a:xfrm>
            <a:off x="8086075" y="2374774"/>
            <a:ext cx="757500" cy="636000"/>
            <a:chOff x="619998" y="2902825"/>
            <a:chExt cx="757500" cy="636000"/>
          </a:xfrm>
        </p:grpSpPr>
        <p:sp>
          <p:nvSpPr>
            <p:cNvPr id="655" name="Google Shape;655;p33"/>
            <p:cNvSpPr/>
            <p:nvPr/>
          </p:nvSpPr>
          <p:spPr>
            <a:xfrm>
              <a:off x="653750" y="2902825"/>
              <a:ext cx="690000" cy="63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 txBox="1"/>
            <p:nvPr/>
          </p:nvSpPr>
          <p:spPr>
            <a:xfrm>
              <a:off x="619998" y="2918954"/>
              <a:ext cx="7575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Detector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&amp;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 classifier 6</a:t>
              </a:r>
              <a:endParaRPr sz="900"/>
            </a:p>
          </p:txBody>
        </p:sp>
      </p:grpSp>
      <p:sp>
        <p:nvSpPr>
          <p:cNvPr id="657" name="Google Shape;657;p33"/>
          <p:cNvSpPr/>
          <p:nvPr/>
        </p:nvSpPr>
        <p:spPr>
          <a:xfrm>
            <a:off x="1318950" y="3946392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Fast Non-Maximum Suppression</a:t>
            </a:r>
            <a:r>
              <a:rPr lang="en" sz="1000"/>
              <a:t> (Fast NMS)</a:t>
            </a:r>
            <a:endParaRPr sz="1000"/>
          </a:p>
        </p:txBody>
      </p:sp>
      <p:sp>
        <p:nvSpPr>
          <p:cNvPr id="658" name="Google Shape;658;p33"/>
          <p:cNvSpPr txBox="1"/>
          <p:nvPr/>
        </p:nvSpPr>
        <p:spPr>
          <a:xfrm>
            <a:off x="5376587" y="4496950"/>
            <a:ext cx="1210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Final detections</a:t>
            </a:r>
            <a:endParaRPr/>
          </a:p>
        </p:txBody>
      </p:sp>
      <p:sp>
        <p:nvSpPr>
          <p:cNvPr id="659" name="Google Shape;659;p33"/>
          <p:cNvSpPr/>
          <p:nvPr/>
        </p:nvSpPr>
        <p:spPr>
          <a:xfrm>
            <a:off x="1465400" y="2053584"/>
            <a:ext cx="993000" cy="1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Normalization</a:t>
            </a:r>
            <a:endParaRPr sz="900"/>
          </a:p>
        </p:txBody>
      </p:sp>
      <p:pic>
        <p:nvPicPr>
          <p:cNvPr id="660" name="Google Shape;6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49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207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832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174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390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066" y="3234536"/>
            <a:ext cx="547500" cy="4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436" y="4441745"/>
            <a:ext cx="547500" cy="446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7" name="Google Shape;667;p33"/>
          <p:cNvGrpSpPr/>
          <p:nvPr/>
        </p:nvGrpSpPr>
        <p:grpSpPr>
          <a:xfrm>
            <a:off x="1572888" y="1317654"/>
            <a:ext cx="611799" cy="522192"/>
            <a:chOff x="240800" y="3371025"/>
            <a:chExt cx="673639" cy="585746"/>
          </a:xfrm>
        </p:grpSpPr>
        <p:sp>
          <p:nvSpPr>
            <p:cNvPr id="668" name="Google Shape;668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3"/>
          <p:cNvGrpSpPr/>
          <p:nvPr/>
        </p:nvGrpSpPr>
        <p:grpSpPr>
          <a:xfrm>
            <a:off x="2981543" y="1379837"/>
            <a:ext cx="463868" cy="397839"/>
            <a:chOff x="240800" y="3371025"/>
            <a:chExt cx="673639" cy="585746"/>
          </a:xfrm>
        </p:grpSpPr>
        <p:sp>
          <p:nvSpPr>
            <p:cNvPr id="675" name="Google Shape;675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3"/>
          <p:cNvGrpSpPr/>
          <p:nvPr/>
        </p:nvGrpSpPr>
        <p:grpSpPr>
          <a:xfrm>
            <a:off x="4298673" y="1431986"/>
            <a:ext cx="392597" cy="329833"/>
            <a:chOff x="240800" y="3371025"/>
            <a:chExt cx="673639" cy="585746"/>
          </a:xfrm>
        </p:grpSpPr>
        <p:sp>
          <p:nvSpPr>
            <p:cNvPr id="682" name="Google Shape;682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3"/>
          <p:cNvGrpSpPr/>
          <p:nvPr/>
        </p:nvGrpSpPr>
        <p:grpSpPr>
          <a:xfrm>
            <a:off x="5623135" y="1404971"/>
            <a:ext cx="332374" cy="300663"/>
            <a:chOff x="240800" y="3371025"/>
            <a:chExt cx="673639" cy="585746"/>
          </a:xfrm>
        </p:grpSpPr>
        <p:sp>
          <p:nvSpPr>
            <p:cNvPr id="689" name="Google Shape;689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3"/>
          <p:cNvGrpSpPr/>
          <p:nvPr/>
        </p:nvGrpSpPr>
        <p:grpSpPr>
          <a:xfrm>
            <a:off x="7014803" y="1424024"/>
            <a:ext cx="269590" cy="253276"/>
            <a:chOff x="240800" y="3371025"/>
            <a:chExt cx="673639" cy="585746"/>
          </a:xfrm>
        </p:grpSpPr>
        <p:sp>
          <p:nvSpPr>
            <p:cNvPr id="696" name="Google Shape;696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3"/>
          <p:cNvGrpSpPr/>
          <p:nvPr/>
        </p:nvGrpSpPr>
        <p:grpSpPr>
          <a:xfrm>
            <a:off x="8343694" y="1456068"/>
            <a:ext cx="182085" cy="189547"/>
            <a:chOff x="240800" y="3371025"/>
            <a:chExt cx="673639" cy="585746"/>
          </a:xfrm>
        </p:grpSpPr>
        <p:sp>
          <p:nvSpPr>
            <p:cNvPr id="703" name="Google Shape;703;p33"/>
            <p:cNvSpPr/>
            <p:nvPr/>
          </p:nvSpPr>
          <p:spPr>
            <a:xfrm>
              <a:off x="240800" y="337102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280023" y="3403023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20459" y="3432405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46380" y="346729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85603" y="3499289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426039" y="3528671"/>
              <a:ext cx="488400" cy="42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33"/>
          <p:cNvSpPr txBox="1"/>
          <p:nvPr/>
        </p:nvSpPr>
        <p:spPr>
          <a:xfrm>
            <a:off x="1491743" y="98263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38x38x512</a:t>
            </a:r>
            <a:endParaRPr sz="900"/>
          </a:p>
        </p:txBody>
      </p:sp>
      <p:sp>
        <p:nvSpPr>
          <p:cNvPr id="710" name="Google Shape;710;p33"/>
          <p:cNvSpPr txBox="1"/>
          <p:nvPr/>
        </p:nvSpPr>
        <p:spPr>
          <a:xfrm>
            <a:off x="2750003" y="100333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19x19x1024</a:t>
            </a:r>
            <a:endParaRPr sz="900"/>
          </a:p>
        </p:txBody>
      </p:sp>
      <p:sp>
        <p:nvSpPr>
          <p:cNvPr id="711" name="Google Shape;711;p33"/>
          <p:cNvSpPr txBox="1"/>
          <p:nvPr/>
        </p:nvSpPr>
        <p:spPr>
          <a:xfrm>
            <a:off x="4093132" y="1026316"/>
            <a:ext cx="879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10x10x512</a:t>
            </a:r>
            <a:endParaRPr sz="900"/>
          </a:p>
        </p:txBody>
      </p:sp>
      <p:sp>
        <p:nvSpPr>
          <p:cNvPr id="712" name="Google Shape;712;p33"/>
          <p:cNvSpPr txBox="1"/>
          <p:nvPr/>
        </p:nvSpPr>
        <p:spPr>
          <a:xfrm>
            <a:off x="5436698" y="1057484"/>
            <a:ext cx="717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5x5x256</a:t>
            </a:r>
            <a:endParaRPr sz="900"/>
          </a:p>
        </p:txBody>
      </p:sp>
      <p:sp>
        <p:nvSpPr>
          <p:cNvPr id="713" name="Google Shape;713;p33"/>
          <p:cNvSpPr txBox="1"/>
          <p:nvPr/>
        </p:nvSpPr>
        <p:spPr>
          <a:xfrm>
            <a:off x="6813448" y="1088775"/>
            <a:ext cx="690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3x3x256</a:t>
            </a:r>
            <a:endParaRPr sz="900"/>
          </a:p>
        </p:txBody>
      </p:sp>
      <p:sp>
        <p:nvSpPr>
          <p:cNvPr id="714" name="Google Shape;714;p33"/>
          <p:cNvSpPr txBox="1"/>
          <p:nvPr/>
        </p:nvSpPr>
        <p:spPr>
          <a:xfrm>
            <a:off x="8085964" y="1100700"/>
            <a:ext cx="757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1x1x256</a:t>
            </a:r>
            <a:endParaRPr sz="900"/>
          </a:p>
        </p:txBody>
      </p:sp>
      <p:cxnSp>
        <p:nvCxnSpPr>
          <p:cNvPr id="715" name="Google Shape;715;p33"/>
          <p:cNvCxnSpPr/>
          <p:nvPr/>
        </p:nvCxnSpPr>
        <p:spPr>
          <a:xfrm>
            <a:off x="6749737" y="1550650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33"/>
          <p:cNvCxnSpPr/>
          <p:nvPr/>
        </p:nvCxnSpPr>
        <p:spPr>
          <a:xfrm>
            <a:off x="8086182" y="1556508"/>
            <a:ext cx="24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33"/>
          <p:cNvCxnSpPr/>
          <p:nvPr/>
        </p:nvCxnSpPr>
        <p:spPr>
          <a:xfrm flipH="1">
            <a:off x="1962004" y="1839846"/>
            <a:ext cx="90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33"/>
          <p:cNvCxnSpPr>
            <a:stCxn id="659" idx="2"/>
            <a:endCxn id="641" idx="0"/>
          </p:cNvCxnSpPr>
          <p:nvPr/>
        </p:nvCxnSpPr>
        <p:spPr>
          <a:xfrm>
            <a:off x="1961900" y="2244984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33"/>
          <p:cNvCxnSpPr>
            <a:stCxn id="680" idx="2"/>
            <a:endCxn id="644" idx="0"/>
          </p:cNvCxnSpPr>
          <p:nvPr/>
        </p:nvCxnSpPr>
        <p:spPr>
          <a:xfrm flipH="1">
            <a:off x="3273955" y="1777676"/>
            <a:ext cx="3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33"/>
          <p:cNvCxnSpPr>
            <a:stCxn id="687" idx="2"/>
            <a:endCxn id="647" idx="0"/>
          </p:cNvCxnSpPr>
          <p:nvPr/>
        </p:nvCxnSpPr>
        <p:spPr>
          <a:xfrm>
            <a:off x="4548950" y="1761820"/>
            <a:ext cx="3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33"/>
          <p:cNvCxnSpPr>
            <a:stCxn id="694" idx="2"/>
            <a:endCxn id="650" idx="0"/>
          </p:cNvCxnSpPr>
          <p:nvPr/>
        </p:nvCxnSpPr>
        <p:spPr>
          <a:xfrm flipH="1">
            <a:off x="5832021" y="1705635"/>
            <a:ext cx="30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33"/>
          <p:cNvCxnSpPr>
            <a:stCxn id="701" idx="2"/>
            <a:endCxn id="653" idx="0"/>
          </p:cNvCxnSpPr>
          <p:nvPr/>
        </p:nvCxnSpPr>
        <p:spPr>
          <a:xfrm>
            <a:off x="7186665" y="1677300"/>
            <a:ext cx="6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33"/>
          <p:cNvCxnSpPr>
            <a:stCxn id="708" idx="2"/>
            <a:endCxn id="656" idx="0"/>
          </p:cNvCxnSpPr>
          <p:nvPr/>
        </p:nvCxnSpPr>
        <p:spPr>
          <a:xfrm>
            <a:off x="8459772" y="1645616"/>
            <a:ext cx="5100" cy="7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33"/>
          <p:cNvCxnSpPr>
            <a:stCxn id="640" idx="2"/>
            <a:endCxn id="660" idx="0"/>
          </p:cNvCxnSpPr>
          <p:nvPr/>
        </p:nvCxnSpPr>
        <p:spPr>
          <a:xfrm>
            <a:off x="1961900" y="3057250"/>
            <a:ext cx="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33"/>
          <p:cNvCxnSpPr>
            <a:stCxn id="643" idx="2"/>
            <a:endCxn id="661" idx="0"/>
          </p:cNvCxnSpPr>
          <p:nvPr/>
        </p:nvCxnSpPr>
        <p:spPr>
          <a:xfrm>
            <a:off x="3274002" y="3060220"/>
            <a:ext cx="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33"/>
          <p:cNvCxnSpPr>
            <a:stCxn id="646" idx="2"/>
            <a:endCxn id="662" idx="0"/>
          </p:cNvCxnSpPr>
          <p:nvPr/>
        </p:nvCxnSpPr>
        <p:spPr>
          <a:xfrm>
            <a:off x="4549293" y="3046843"/>
            <a:ext cx="3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33"/>
          <p:cNvCxnSpPr>
            <a:stCxn id="649" idx="2"/>
            <a:endCxn id="663" idx="0"/>
          </p:cNvCxnSpPr>
          <p:nvPr/>
        </p:nvCxnSpPr>
        <p:spPr>
          <a:xfrm>
            <a:off x="5832146" y="3026777"/>
            <a:ext cx="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33"/>
          <p:cNvCxnSpPr>
            <a:stCxn id="652" idx="2"/>
            <a:endCxn id="664" idx="0"/>
          </p:cNvCxnSpPr>
          <p:nvPr/>
        </p:nvCxnSpPr>
        <p:spPr>
          <a:xfrm>
            <a:off x="7187136" y="301340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33"/>
          <p:cNvCxnSpPr>
            <a:stCxn id="655" idx="2"/>
            <a:endCxn id="665" idx="0"/>
          </p:cNvCxnSpPr>
          <p:nvPr/>
        </p:nvCxnSpPr>
        <p:spPr>
          <a:xfrm>
            <a:off x="8464827" y="3010774"/>
            <a:ext cx="0" cy="2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33"/>
          <p:cNvCxnSpPr>
            <a:stCxn id="660" idx="2"/>
          </p:cNvCxnSpPr>
          <p:nvPr/>
        </p:nvCxnSpPr>
        <p:spPr>
          <a:xfrm>
            <a:off x="1961898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33"/>
          <p:cNvCxnSpPr>
            <a:stCxn id="661" idx="2"/>
          </p:cNvCxnSpPr>
          <p:nvPr/>
        </p:nvCxnSpPr>
        <p:spPr>
          <a:xfrm>
            <a:off x="3273957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33"/>
          <p:cNvCxnSpPr>
            <a:stCxn id="662" idx="2"/>
          </p:cNvCxnSpPr>
          <p:nvPr/>
        </p:nvCxnSpPr>
        <p:spPr>
          <a:xfrm>
            <a:off x="4549582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33"/>
          <p:cNvCxnSpPr>
            <a:stCxn id="663" idx="2"/>
          </p:cNvCxnSpPr>
          <p:nvPr/>
        </p:nvCxnSpPr>
        <p:spPr>
          <a:xfrm>
            <a:off x="5836924" y="3680811"/>
            <a:ext cx="0" cy="2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33"/>
          <p:cNvCxnSpPr>
            <a:stCxn id="664" idx="2"/>
          </p:cNvCxnSpPr>
          <p:nvPr/>
        </p:nvCxnSpPr>
        <p:spPr>
          <a:xfrm>
            <a:off x="7187140" y="3680811"/>
            <a:ext cx="0" cy="2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33"/>
          <p:cNvCxnSpPr>
            <a:stCxn id="665" idx="2"/>
          </p:cNvCxnSpPr>
          <p:nvPr/>
        </p:nvCxnSpPr>
        <p:spPr>
          <a:xfrm>
            <a:off x="8464816" y="3680811"/>
            <a:ext cx="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33"/>
          <p:cNvCxnSpPr>
            <a:stCxn id="657" idx="2"/>
            <a:endCxn id="666" idx="0"/>
          </p:cNvCxnSpPr>
          <p:nvPr/>
        </p:nvCxnSpPr>
        <p:spPr>
          <a:xfrm flipH="1">
            <a:off x="5111100" y="4156092"/>
            <a:ext cx="5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33"/>
          <p:cNvSpPr/>
          <p:nvPr/>
        </p:nvSpPr>
        <p:spPr>
          <a:xfrm>
            <a:off x="4889336" y="4606575"/>
            <a:ext cx="352200" cy="19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3"/>
          <p:cNvSpPr/>
          <p:nvPr/>
        </p:nvSpPr>
        <p:spPr>
          <a:xfrm>
            <a:off x="5615102" y="3387375"/>
            <a:ext cx="332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3"/>
          <p:cNvSpPr/>
          <p:nvPr/>
        </p:nvSpPr>
        <p:spPr>
          <a:xfrm>
            <a:off x="5662174" y="3423450"/>
            <a:ext cx="2697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3"/>
          <p:cNvSpPr/>
          <p:nvPr/>
        </p:nvSpPr>
        <p:spPr>
          <a:xfrm>
            <a:off x="6986700" y="3387375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3"/>
          <p:cNvSpPr/>
          <p:nvPr/>
        </p:nvSpPr>
        <p:spPr>
          <a:xfrm>
            <a:off x="8263625" y="3373750"/>
            <a:ext cx="332400" cy="20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3"/>
          <p:cNvSpPr/>
          <p:nvPr/>
        </p:nvSpPr>
        <p:spPr>
          <a:xfrm>
            <a:off x="5504675" y="2401200"/>
            <a:ext cx="662100" cy="64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/>
          <p:nvPr/>
        </p:nvSpPr>
        <p:spPr>
          <a:xfrm>
            <a:off x="716601" y="1567025"/>
            <a:ext cx="4527300" cy="254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4"/>
          <p:cNvSpPr txBox="1"/>
          <p:nvPr>
            <p:ph idx="4294967295" type="title"/>
          </p:nvPr>
        </p:nvSpPr>
        <p:spPr>
          <a:xfrm>
            <a:off x="695600" y="43750"/>
            <a:ext cx="74178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SSD 300. Detector &amp; classifier</a:t>
            </a:r>
            <a:endParaRPr/>
          </a:p>
        </p:txBody>
      </p:sp>
      <p:sp>
        <p:nvSpPr>
          <p:cNvPr id="749" name="Google Shape;749;p34"/>
          <p:cNvSpPr txBox="1"/>
          <p:nvPr/>
        </p:nvSpPr>
        <p:spPr>
          <a:xfrm>
            <a:off x="41088" y="5140375"/>
            <a:ext cx="993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</a:t>
            </a:r>
            <a:endParaRPr sz="1000"/>
          </a:p>
        </p:txBody>
      </p:sp>
      <p:cxnSp>
        <p:nvCxnSpPr>
          <p:cNvPr id="750" name="Google Shape;750;p34"/>
          <p:cNvCxnSpPr/>
          <p:nvPr/>
        </p:nvCxnSpPr>
        <p:spPr>
          <a:xfrm>
            <a:off x="834886" y="5380669"/>
            <a:ext cx="1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34"/>
          <p:cNvSpPr/>
          <p:nvPr/>
        </p:nvSpPr>
        <p:spPr>
          <a:xfrm>
            <a:off x="1289575" y="5625900"/>
            <a:ext cx="7595100" cy="2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 Non-Maximum Suppression (Fast NMS)</a:t>
            </a:r>
            <a:endParaRPr sz="1000"/>
          </a:p>
        </p:txBody>
      </p:sp>
      <p:cxnSp>
        <p:nvCxnSpPr>
          <p:cNvPr id="752" name="Google Shape;752;p34"/>
          <p:cNvCxnSpPr/>
          <p:nvPr/>
        </p:nvCxnSpPr>
        <p:spPr>
          <a:xfrm>
            <a:off x="4864500" y="5825001"/>
            <a:ext cx="0" cy="1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34"/>
          <p:cNvSpPr txBox="1"/>
          <p:nvPr/>
        </p:nvSpPr>
        <p:spPr>
          <a:xfrm>
            <a:off x="3915702" y="6024284"/>
            <a:ext cx="1916100" cy="1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Detections</a:t>
            </a:r>
            <a:endParaRPr/>
          </a:p>
        </p:txBody>
      </p:sp>
      <p:sp>
        <p:nvSpPr>
          <p:cNvPr id="754" name="Google Shape;754;p34"/>
          <p:cNvSpPr txBox="1"/>
          <p:nvPr/>
        </p:nvSpPr>
        <p:spPr>
          <a:xfrm>
            <a:off x="5390975" y="814050"/>
            <a:ext cx="37122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Пусть  заданы следующие параметры: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 исходного изображения (300 x 300)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Размерность feature maps (</a:t>
            </a:r>
            <a:r>
              <a:rPr lang="en" sz="1200">
                <a:solidFill>
                  <a:schemeClr val="dk1"/>
                </a:solidFill>
              </a:rPr>
              <a:t>5 x 5 x 256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#default boxes = 3</a:t>
            </a:r>
            <a:endParaRPr sz="1200"/>
          </a:p>
        </p:txBody>
      </p:sp>
      <p:pic>
        <p:nvPicPr>
          <p:cNvPr id="755" name="Google Shape;7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450" y="5582875"/>
            <a:ext cx="1021601" cy="8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4"/>
          <p:cNvSpPr/>
          <p:nvPr/>
        </p:nvSpPr>
        <p:spPr>
          <a:xfrm>
            <a:off x="7386300" y="5949638"/>
            <a:ext cx="441600" cy="32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34"/>
          <p:cNvGrpSpPr/>
          <p:nvPr/>
        </p:nvGrpSpPr>
        <p:grpSpPr>
          <a:xfrm>
            <a:off x="2705350" y="737850"/>
            <a:ext cx="641826" cy="666201"/>
            <a:chOff x="3466200" y="769975"/>
            <a:chExt cx="641826" cy="666201"/>
          </a:xfrm>
        </p:grpSpPr>
        <p:sp>
          <p:nvSpPr>
            <p:cNvPr id="758" name="Google Shape;758;p34"/>
            <p:cNvSpPr/>
            <p:nvPr/>
          </p:nvSpPr>
          <p:spPr>
            <a:xfrm>
              <a:off x="3466200" y="769975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86844" y="793927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507488" y="82058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528150" y="845379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548788" y="871192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572475" y="900033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593131" y="920764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10738" y="944730"/>
              <a:ext cx="471600" cy="469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6" name="Google Shape;766;p34"/>
            <p:cNvGrpSpPr/>
            <p:nvPr/>
          </p:nvGrpSpPr>
          <p:grpSpPr>
            <a:xfrm>
              <a:off x="3631213" y="965296"/>
              <a:ext cx="476814" cy="470880"/>
              <a:chOff x="2864614" y="3341789"/>
              <a:chExt cx="1048173" cy="891986"/>
            </a:xfrm>
          </p:grpSpPr>
          <p:sp>
            <p:nvSpPr>
              <p:cNvPr id="767" name="Google Shape;767;p34"/>
              <p:cNvSpPr/>
              <p:nvPr/>
            </p:nvSpPr>
            <p:spPr>
              <a:xfrm>
                <a:off x="2864614" y="3341789"/>
                <a:ext cx="1036800" cy="889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68" name="Google Shape;768;p34"/>
              <p:cNvCxnSpPr/>
              <p:nvPr/>
            </p:nvCxnSpPr>
            <p:spPr>
              <a:xfrm>
                <a:off x="307005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34"/>
              <p:cNvCxnSpPr/>
              <p:nvPr/>
            </p:nvCxnSpPr>
            <p:spPr>
              <a:xfrm>
                <a:off x="3275961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34"/>
              <p:cNvCxnSpPr/>
              <p:nvPr/>
            </p:nvCxnSpPr>
            <p:spPr>
              <a:xfrm>
                <a:off x="3490042" y="3344275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34"/>
              <p:cNvCxnSpPr/>
              <p:nvPr/>
            </p:nvCxnSpPr>
            <p:spPr>
              <a:xfrm>
                <a:off x="3695960" y="3341800"/>
                <a:ext cx="0" cy="889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34"/>
              <p:cNvCxnSpPr/>
              <p:nvPr/>
            </p:nvCxnSpPr>
            <p:spPr>
              <a:xfrm>
                <a:off x="2869386" y="3544925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34"/>
              <p:cNvCxnSpPr/>
              <p:nvPr/>
            </p:nvCxnSpPr>
            <p:spPr>
              <a:xfrm>
                <a:off x="2869386" y="371332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34"/>
              <p:cNvCxnSpPr/>
              <p:nvPr/>
            </p:nvCxnSpPr>
            <p:spPr>
              <a:xfrm>
                <a:off x="2866513" y="3899171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34"/>
              <p:cNvCxnSpPr/>
              <p:nvPr/>
            </p:nvCxnSpPr>
            <p:spPr>
              <a:xfrm>
                <a:off x="2867950" y="4064948"/>
                <a:ext cx="104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76" name="Google Shape;776;p34"/>
          <p:cNvSpPr txBox="1"/>
          <p:nvPr/>
        </p:nvSpPr>
        <p:spPr>
          <a:xfrm>
            <a:off x="3347185" y="981506"/>
            <a:ext cx="711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5x5x256</a:t>
            </a:r>
            <a:endParaRPr sz="1000"/>
          </a:p>
        </p:txBody>
      </p:sp>
      <p:grpSp>
        <p:nvGrpSpPr>
          <p:cNvPr id="777" name="Google Shape;777;p34"/>
          <p:cNvGrpSpPr/>
          <p:nvPr/>
        </p:nvGrpSpPr>
        <p:grpSpPr>
          <a:xfrm>
            <a:off x="2536273" y="4253418"/>
            <a:ext cx="1185598" cy="897469"/>
            <a:chOff x="6574873" y="3339018"/>
            <a:chExt cx="1185598" cy="897469"/>
          </a:xfrm>
        </p:grpSpPr>
        <p:pic>
          <p:nvPicPr>
            <p:cNvPr id="778" name="Google Shape;77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74875" y="3356999"/>
              <a:ext cx="1150500" cy="8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9" name="Google Shape;779;p34"/>
            <p:cNvSpPr/>
            <p:nvPr/>
          </p:nvSpPr>
          <p:spPr>
            <a:xfrm>
              <a:off x="6664951" y="3658497"/>
              <a:ext cx="789600" cy="3531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6732259" y="3600774"/>
              <a:ext cx="693000" cy="381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 txBox="1"/>
            <p:nvPr/>
          </p:nvSpPr>
          <p:spPr>
            <a:xfrm>
              <a:off x="6609971" y="3941286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P(car)=0.7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782" name="Google Shape;782;p34"/>
            <p:cNvSpPr txBox="1"/>
            <p:nvPr/>
          </p:nvSpPr>
          <p:spPr>
            <a:xfrm>
              <a:off x="6574873" y="3339018"/>
              <a:ext cx="11505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P(car)=0.6</a:t>
              </a:r>
              <a:endParaRPr sz="1000">
                <a:solidFill>
                  <a:srgbClr val="FF0000"/>
                </a:solidFill>
              </a:endParaRPr>
            </a:p>
          </p:txBody>
        </p:sp>
      </p:grpSp>
      <p:cxnSp>
        <p:nvCxnSpPr>
          <p:cNvPr id="783" name="Google Shape;783;p34"/>
          <p:cNvCxnSpPr>
            <a:stCxn id="767" idx="2"/>
          </p:cNvCxnSpPr>
          <p:nvPr/>
        </p:nvCxnSpPr>
        <p:spPr>
          <a:xfrm>
            <a:off x="3106183" y="1402738"/>
            <a:ext cx="0" cy="1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4" name="Google Shape;784;p34"/>
          <p:cNvCxnSpPr/>
          <p:nvPr/>
        </p:nvCxnSpPr>
        <p:spPr>
          <a:xfrm>
            <a:off x="3112725" y="4120150"/>
            <a:ext cx="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5" name="Google Shape;785;p34"/>
          <p:cNvSpPr txBox="1"/>
          <p:nvPr/>
        </p:nvSpPr>
        <p:spPr>
          <a:xfrm>
            <a:off x="4035025" y="4062625"/>
            <a:ext cx="13422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Detector &amp; classifier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