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9CC0-85BC-E294-900E-894F4EA6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assignment presentation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9C0A-558B-FB96-1E3F-5EF8CAF9C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2024/02/21</a:t>
            </a:r>
          </a:p>
        </p:txBody>
      </p:sp>
    </p:spTree>
    <p:extLst>
      <p:ext uri="{BB962C8B-B14F-4D97-AF65-F5344CB8AC3E}">
        <p14:creationId xmlns:p14="http://schemas.microsoft.com/office/powerpoint/2010/main" val="143004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B4F6-83D9-786B-657C-27C48377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How and what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2C81-F325-143E-DCCB-2C98C1C1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使用 Python</a:t>
            </a:r>
            <a:r>
              <a:rPr lang="zh-TW" altLang="en-US" dirty="0"/>
              <a:t> 撰寫</a:t>
            </a:r>
            <a:r>
              <a:rPr lang="en-US" altLang="zh-TW" dirty="0"/>
              <a:t> parser </a:t>
            </a:r>
            <a:r>
              <a:rPr lang="zh-TW" altLang="en-US" dirty="0"/>
              <a:t>來統計</a:t>
            </a:r>
            <a:r>
              <a:rPr lang="en-US" altLang="zh-TW" dirty="0"/>
              <a:t> title </a:t>
            </a:r>
            <a:r>
              <a:rPr lang="zh-TW" altLang="en-US" dirty="0"/>
              <a:t>和</a:t>
            </a:r>
            <a:r>
              <a:rPr lang="en-US" altLang="zh-TW" dirty="0"/>
              <a:t> keyword </a:t>
            </a:r>
            <a:r>
              <a:rPr lang="zh-TW" altLang="en-US" dirty="0"/>
              <a:t>數量</a:t>
            </a:r>
            <a:endParaRPr lang="en-US" altLang="zh-TW" dirty="0"/>
          </a:p>
          <a:p>
            <a:r>
              <a:rPr lang="zh-TW" altLang="en-US" dirty="0"/>
              <a:t>運用</a:t>
            </a:r>
            <a:r>
              <a:rPr lang="en-US" altLang="zh-TW" dirty="0"/>
              <a:t> set </a:t>
            </a:r>
            <a:r>
              <a:rPr lang="zh-TW" altLang="en-US" dirty="0"/>
              <a:t>和 </a:t>
            </a:r>
            <a:r>
              <a:rPr lang="en-US" altLang="zh-TW" dirty="0"/>
              <a:t>dictionary(map)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96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ssignment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7A91A4-5581-27F7-3602-9CCB57A8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23744"/>
            <a:ext cx="4797916" cy="34951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  <a:endParaRPr lang="en-TW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65378F-A27E-C439-0ACB-C9314A76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23744"/>
            <a:ext cx="4140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ssignment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987C-0CC2-7168-7CB3-DE937480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35594"/>
            <a:ext cx="4797916" cy="3783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17813-4614-8D92-5827-B084DC54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5594"/>
            <a:ext cx="3071100" cy="37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77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</TotalTime>
  <Words>38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Project assignment presentation</vt:lpstr>
      <vt:lpstr>How and what we use</vt:lpstr>
      <vt:lpstr>Assignment 2.1</vt:lpstr>
      <vt:lpstr>Assignment 2.2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 presentation</dc:title>
  <dc:creator>Microsoft Office User</dc:creator>
  <cp:lastModifiedBy>Microsoft Office User</cp:lastModifiedBy>
  <cp:revision>2</cp:revision>
  <dcterms:created xsi:type="dcterms:W3CDTF">2024-02-19T07:58:36Z</dcterms:created>
  <dcterms:modified xsi:type="dcterms:W3CDTF">2024-02-19T08:15:46Z</dcterms:modified>
</cp:coreProperties>
</file>