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/>
    <p:restoredTop sz="96405"/>
  </p:normalViewPr>
  <p:slideViewPr>
    <p:cSldViewPr snapToGrid="0">
      <p:cViewPr varScale="1">
        <p:scale>
          <a:sx n="131" d="100"/>
          <a:sy n="131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9CC0-85BC-E294-900E-894F4EA69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assignment presentation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F9C0A-558B-FB96-1E3F-5EF8CAF9C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2024/02/21</a:t>
            </a:r>
          </a:p>
        </p:txBody>
      </p:sp>
    </p:spTree>
    <p:extLst>
      <p:ext uri="{BB962C8B-B14F-4D97-AF65-F5344CB8AC3E}">
        <p14:creationId xmlns:p14="http://schemas.microsoft.com/office/powerpoint/2010/main" val="1430040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48D-B551-FB2F-CAE8-8E901636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Trends(amount of papers by year)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FE7EC-15D0-BE42-9BDA-F7BC285ED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6214409" cy="535810"/>
          </a:xfrm>
        </p:spPr>
        <p:txBody>
          <a:bodyPr/>
          <a:lstStyle/>
          <a:p>
            <a:r>
              <a:rPr lang="en-TW" dirty="0"/>
              <a:t>Code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DFAF12-E536-29A2-8590-A172E7E2B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716307"/>
            <a:ext cx="6214409" cy="308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94D37B-C04D-7024-64FA-0C868402CCC3}"/>
              </a:ext>
            </a:extLst>
          </p:cNvPr>
          <p:cNvSpPr txBox="1">
            <a:spLocks/>
          </p:cNvSpPr>
          <p:nvPr/>
        </p:nvSpPr>
        <p:spPr>
          <a:xfrm>
            <a:off x="6795601" y="2176778"/>
            <a:ext cx="4797916" cy="543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Graph</a:t>
            </a:r>
            <a:endParaRPr lang="en-TW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A1EE82E-C987-CFAA-A2C0-3B2E8198B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891" y="2716307"/>
            <a:ext cx="4797917" cy="383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88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911BB-F71F-76C0-D8BD-130113ED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Trends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B6687F-3CB9-4A53-C96A-0176C84472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454060"/>
            <a:ext cx="5387501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A29B01-8A7B-9E8E-5B49-54559422AFE5}"/>
              </a:ext>
            </a:extLst>
          </p:cNvPr>
          <p:cNvSpPr txBox="1">
            <a:spLocks/>
          </p:cNvSpPr>
          <p:nvPr/>
        </p:nvSpPr>
        <p:spPr>
          <a:xfrm>
            <a:off x="581192" y="1918250"/>
            <a:ext cx="6214409" cy="53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W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97334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9474-2BDF-715B-D2C9-447A0FDB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Trends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784D03-0311-6B67-05A8-F6250A29C5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26" y="1867460"/>
            <a:ext cx="3491572" cy="260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CD78BA1-669D-F6FE-0130-20149988C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798" y="1867460"/>
            <a:ext cx="3368403" cy="260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679D026-AF39-32DC-8F0F-9D6679905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201" y="1874183"/>
            <a:ext cx="3393630" cy="259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4D238F8-9BD8-0A50-D46D-511856EA1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10" y="4393609"/>
            <a:ext cx="3248204" cy="246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438315F1-2B50-6CC4-682C-AE0B82A06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881" y="4473388"/>
            <a:ext cx="3166235" cy="238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AAD2D076-E50A-E765-784C-E31A14842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883" y="4393609"/>
            <a:ext cx="3147122" cy="242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39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B4F6-83D9-786B-657C-27C48377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How and what we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E2C81-F325-143E-DCCB-2C98C1C11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使用 Python</a:t>
            </a:r>
            <a:r>
              <a:rPr lang="zh-TW" altLang="en-US" dirty="0"/>
              <a:t> 撰寫</a:t>
            </a:r>
            <a:r>
              <a:rPr lang="en-US" altLang="zh-TW" dirty="0"/>
              <a:t> parser </a:t>
            </a:r>
            <a:r>
              <a:rPr lang="zh-TW" altLang="en-US" dirty="0"/>
              <a:t>來統計</a:t>
            </a:r>
            <a:r>
              <a:rPr lang="en-US" altLang="zh-TW" dirty="0"/>
              <a:t> title </a:t>
            </a:r>
            <a:r>
              <a:rPr lang="zh-TW" altLang="en-US" dirty="0"/>
              <a:t>和</a:t>
            </a:r>
            <a:r>
              <a:rPr lang="en-US" altLang="zh-TW" dirty="0"/>
              <a:t> keyword </a:t>
            </a:r>
            <a:r>
              <a:rPr lang="zh-TW" altLang="en-US" dirty="0"/>
              <a:t>數量</a:t>
            </a:r>
            <a:endParaRPr lang="en-US" altLang="zh-TW" dirty="0"/>
          </a:p>
          <a:p>
            <a:r>
              <a:rPr lang="zh-TW" altLang="en-US" dirty="0"/>
              <a:t>運用</a:t>
            </a:r>
            <a:r>
              <a:rPr lang="en-US" altLang="zh-TW" dirty="0"/>
              <a:t> set </a:t>
            </a:r>
            <a:r>
              <a:rPr lang="zh-TW" altLang="en-US" dirty="0"/>
              <a:t>和 </a:t>
            </a:r>
            <a:r>
              <a:rPr lang="en-US" altLang="zh-TW" dirty="0"/>
              <a:t>dictionary(map)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1963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CA93-0FE5-B9A5-BEB8-42359B99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TW" dirty="0"/>
              <a:t>ssignment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0B95F-F968-76BC-00BD-814DAE80E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5"/>
            <a:ext cx="4797916" cy="543249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TW" dirty="0"/>
              <a:t>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7A91A4-5581-27F7-3602-9CCB57A88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723744"/>
            <a:ext cx="4797916" cy="349513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A5F29BB-EE5E-EA76-5E5C-059AF5D4EB94}"/>
              </a:ext>
            </a:extLst>
          </p:cNvPr>
          <p:cNvSpPr txBox="1">
            <a:spLocks/>
          </p:cNvSpPr>
          <p:nvPr/>
        </p:nvSpPr>
        <p:spPr>
          <a:xfrm>
            <a:off x="6096000" y="2180495"/>
            <a:ext cx="4797916" cy="543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</a:t>
            </a:r>
            <a:endParaRPr lang="en-TW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65378F-A27E-C439-0ACB-C9314A768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723744"/>
            <a:ext cx="4140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4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CA93-0FE5-B9A5-BEB8-42359B99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TW" dirty="0"/>
              <a:t>ssignment 2.2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0B95F-F968-76BC-00BD-814DAE80E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5"/>
            <a:ext cx="4797916" cy="543249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TW" dirty="0"/>
              <a:t>ode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A5F29BB-EE5E-EA76-5E5C-059AF5D4EB94}"/>
              </a:ext>
            </a:extLst>
          </p:cNvPr>
          <p:cNvSpPr txBox="1">
            <a:spLocks/>
          </p:cNvSpPr>
          <p:nvPr/>
        </p:nvSpPr>
        <p:spPr>
          <a:xfrm>
            <a:off x="6096000" y="2180495"/>
            <a:ext cx="4797916" cy="543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</a:t>
            </a:r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3987C-0CC2-7168-7CB3-DE937480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735594"/>
            <a:ext cx="4797916" cy="3783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A17813-4614-8D92-5827-B084DC543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35594"/>
            <a:ext cx="3071100" cy="378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0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4A50-C228-F524-C683-087E22E11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Project Assignment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68921-443F-5C79-E1FD-4A391D18A3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2024/03/06</a:t>
            </a:r>
          </a:p>
        </p:txBody>
      </p:sp>
    </p:spTree>
    <p:extLst>
      <p:ext uri="{BB962C8B-B14F-4D97-AF65-F5344CB8AC3E}">
        <p14:creationId xmlns:p14="http://schemas.microsoft.com/office/powerpoint/2010/main" val="56752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8C81-EA87-B88A-32E2-316433E8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Search Results for Autonomous Vehicle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9B1F-BBE0-5A08-F2E8-F63EF2094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39056"/>
          </a:xfrm>
        </p:spPr>
        <p:txBody>
          <a:bodyPr/>
          <a:lstStyle/>
          <a:p>
            <a:r>
              <a:rPr lang="en-TW" dirty="0"/>
              <a:t>搜尋</a:t>
            </a:r>
            <a:r>
              <a:rPr lang="zh-TW" altLang="en-US" dirty="0"/>
              <a:t> </a:t>
            </a:r>
            <a:r>
              <a:rPr lang="en-TW" dirty="0"/>
              <a:t>Autonomous Vehicle</a:t>
            </a:r>
            <a:r>
              <a:rPr lang="zh-TW" altLang="en-US" dirty="0"/>
              <a:t> 的資料筆數截圖（截取時間 </a:t>
            </a:r>
            <a:r>
              <a:rPr lang="en-US" altLang="zh-TW" dirty="0"/>
              <a:t>2024/01/26</a:t>
            </a:r>
            <a:r>
              <a:rPr lang="zh-TW" altLang="en-US" dirty="0"/>
              <a:t>）</a:t>
            </a:r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DF693-AE0B-E46D-AFAB-89BE3E3DB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719553"/>
            <a:ext cx="7772400" cy="217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9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CA93-0FE5-B9A5-BEB8-42359B99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 Titles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0B95F-F968-76BC-00BD-814DAE80E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5"/>
            <a:ext cx="4797916" cy="543249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TW" dirty="0"/>
              <a:t>ode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A5F29BB-EE5E-EA76-5E5C-059AF5D4EB94}"/>
              </a:ext>
            </a:extLst>
          </p:cNvPr>
          <p:cNvSpPr txBox="1">
            <a:spLocks/>
          </p:cNvSpPr>
          <p:nvPr/>
        </p:nvSpPr>
        <p:spPr>
          <a:xfrm>
            <a:off x="5379109" y="2180495"/>
            <a:ext cx="4797916" cy="543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W" dirty="0"/>
              <a:t>Partial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A726B-4A9D-C8E9-97C1-38E7F1651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723744"/>
            <a:ext cx="4140200" cy="3951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E2E92D-AEE7-84CB-C0B9-9F42532F0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107" y="2728558"/>
            <a:ext cx="6627600" cy="912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4BAF6C-E911-3079-2C20-F499A52D6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108" y="3633824"/>
            <a:ext cx="6627508" cy="8077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8A0C51-3184-EB70-7445-25DECE0A9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108" y="4441578"/>
            <a:ext cx="6627600" cy="90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9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2074-CC08-49A6-B30A-3DD81854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Duplicate Titles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9A58-7E69-BBA3-E04A-334A49EE6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pPr lvl="1"/>
            <a:r>
              <a:rPr lang="en-TW" dirty="0"/>
              <a:t>11 duplicate title papers have the </a:t>
            </a:r>
            <a:r>
              <a:rPr lang="en-TW"/>
              <a:t>same author</a:t>
            </a:r>
            <a:r>
              <a:rPr lang="en-TW" dirty="0"/>
              <a:t>, while the other 7 have different</a:t>
            </a:r>
          </a:p>
          <a:p>
            <a:pPr lvl="1"/>
            <a:r>
              <a:rPr lang="en-US" dirty="0"/>
              <a:t>2 of the 11 papers have the author name not completely same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89093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54B3-33C4-78C7-DA0E-476BE8B7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93FE2-BE62-76FB-B891-35C30A9ED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使用 Python 中的</a:t>
            </a:r>
            <a:r>
              <a:rPr lang="zh-TW" altLang="en-US" dirty="0"/>
              <a:t> </a:t>
            </a:r>
            <a:r>
              <a:rPr lang="en-US" altLang="zh-TW" dirty="0"/>
              <a:t>Matplotlib </a:t>
            </a:r>
            <a:r>
              <a:rPr lang="zh-TW" altLang="en-US" dirty="0"/>
              <a:t>來呈現圖表</a:t>
            </a:r>
            <a:endParaRPr lang="en-US" altLang="zh-TW" dirty="0"/>
          </a:p>
          <a:p>
            <a:r>
              <a:rPr lang="en-TW" dirty="0"/>
              <a:t>選取幾個比較有代表性的關鍵字來觀察</a:t>
            </a:r>
          </a:p>
          <a:p>
            <a:r>
              <a:rPr lang="en-TW" dirty="0"/>
              <a:t>以下圖表皆以三年為一區間 (1995 ~ 2024)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E7AB0C-5D8D-5DD4-9A99-D081C5D236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6" r="8381"/>
          <a:stretch/>
        </p:blipFill>
        <p:spPr bwMode="auto">
          <a:xfrm>
            <a:off x="5672082" y="2201199"/>
            <a:ext cx="59387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1695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76</TotalTime>
  <Words>125</Words>
  <Application>Microsoft Macintosh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Gill Sans MT</vt:lpstr>
      <vt:lpstr>Wingdings 2</vt:lpstr>
      <vt:lpstr>Dividend</vt:lpstr>
      <vt:lpstr>Project assignment presentation</vt:lpstr>
      <vt:lpstr>How and what we use</vt:lpstr>
      <vt:lpstr>Assignment 2.1</vt:lpstr>
      <vt:lpstr>Assignment 2.2</vt:lpstr>
      <vt:lpstr>Project Assignment Presentation</vt:lpstr>
      <vt:lpstr>Search Results for Autonomous Vehicle</vt:lpstr>
      <vt:lpstr>Duplicate Titles</vt:lpstr>
      <vt:lpstr>Duplicate Titles</vt:lpstr>
      <vt:lpstr>Trends</vt:lpstr>
      <vt:lpstr>Trends(amount of papers by year)</vt:lpstr>
      <vt:lpstr>Trends</vt:lpstr>
      <vt:lpstr>Trends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assignment presentation</dc:title>
  <dc:creator>Microsoft Office User</dc:creator>
  <cp:lastModifiedBy>Microsoft Office User</cp:lastModifiedBy>
  <cp:revision>5</cp:revision>
  <dcterms:created xsi:type="dcterms:W3CDTF">2024-02-19T07:58:36Z</dcterms:created>
  <dcterms:modified xsi:type="dcterms:W3CDTF">2024-03-06T12:36:55Z</dcterms:modified>
</cp:coreProperties>
</file>