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9" r:id="rId3"/>
    <p:sldId id="365" r:id="rId4"/>
    <p:sldId id="257" r:id="rId5"/>
    <p:sldId id="366" r:id="rId6"/>
    <p:sldId id="367" r:id="rId7"/>
    <p:sldId id="3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/>
    <p:restoredTop sz="94655"/>
  </p:normalViewPr>
  <p:slideViewPr>
    <p:cSldViewPr snapToGrid="0" snapToObjects="1">
      <p:cViewPr varScale="1">
        <p:scale>
          <a:sx n="131" d="100"/>
          <a:sy n="13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F86-F67D-7C47-AE7B-A8E4D0B85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2A8BF-C050-044E-8A46-1D3376B71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0FD9-50D5-5E49-A3C8-451AE524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4AE8-33B2-A643-8F67-BB9490B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B4BE-5015-3A47-BA1A-D059A467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9E3C-CF26-0942-B4D5-BB92E175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2711-507D-F341-B5A0-8D836047D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0871-6650-B645-BB12-F88AD54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0D05-E570-6643-B0B2-494B6148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E6A9-009F-2344-9A0F-69505FA2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EF68F-60FF-784C-B5ED-3F4279A36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EA001-257B-A645-AE6B-7A358887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F3CB-A765-A64E-AB1F-3140CE75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C6C9-B119-7B46-8EF8-B400EF43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6B19-C24C-284E-BCAB-AC53B75A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C05-335C-764F-A444-4EF97B72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CA2F-43FC-A741-ADCF-0AD1292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E249-5628-AC4A-B416-32EDA9A4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D998-A92D-AB4F-826C-25573A97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F495-A70A-1046-AF54-54FD2230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EA35-E2B0-C041-B428-900A88F0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583EC-BE9E-334D-99AB-81E58DD3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FF70-865A-B24F-9107-0D59227F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CA5B2-8D68-594A-9094-1E86BCB4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AC2E-0758-A742-8CFC-62820ECF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BD92-EF32-9A41-95FE-83429DB6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F959-990D-4648-900A-F2D479424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71BC4-16FE-5842-872E-EA1B15DF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798CF-C002-EF46-BAD0-818CA2D4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A5F09-826C-2A4A-8413-A5D60D70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3DC32-B22F-C649-A579-6B74AF25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B75F-5860-434A-A6B4-C113ED89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C7A9-8360-3541-9070-0B20AF53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AECB7-FCC4-E545-9B76-414F1F47A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46A72-D72C-A843-9939-972B75963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CFC36-FEA0-5A4A-9E58-EDC3B9E79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C114-0CD1-2143-8D06-69528372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844EC-EF9D-9C40-B5D2-35247F66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A32F5-F797-FC42-806A-F813BF4D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C5C2-2076-3040-BAA9-680395CA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DC3E6-0966-7B48-BFB2-6C2BC563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B6ACB-915C-D34B-AFC1-A0F305B3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99234-714D-3144-AB0B-5DF5BA7B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048B8-6A7C-F24A-A7D2-3BFD1214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32EA0-2931-A143-88D3-E71685CD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BA303-AEBE-D64B-A6EA-35A4A32C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2897-1ECA-6749-93F9-F129F566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E3F6-7CF3-8B4A-AB3B-EDDF4366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7C283-E105-8D43-8240-840EFC72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8EBFF-49FD-F443-A39D-DF62BB3A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DD147-E6BB-994A-AF62-698A8FC6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13E25-1336-9C43-B465-40EE6729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82D9-6279-3848-A6D6-AA62B9EA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9288C-83DC-3B43-811A-BCEACBFE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6E689-87F2-3A49-9F40-C40D4DCA9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6A4F-7A2A-E34B-B619-A811591C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E471C-8C66-3642-A5C1-210DAD28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F367-6584-5D45-890B-0C0E8D56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8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DEF8-C934-EC42-97F4-C4837A3E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D30C5-A86F-D245-90A4-22995DEE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CD07-2C92-D644-AB07-DDC2619A7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500C-793E-D64B-A6FC-16A000EE85A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DAFA-DADA-954A-9FD7-0AD64B7B5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D74B-00E5-934D-8243-22E991C30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CA3A-1055-ED40-8FEC-00DDFA89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760-A3C4-8544-801B-99A31A024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Tersoff</a:t>
            </a:r>
            <a:r>
              <a:rPr lang="en-US" dirty="0"/>
              <a:t> training script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34776-E831-D94C-B9EA-39565A7AF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Shenli Zhang</a:t>
            </a:r>
          </a:p>
        </p:txBody>
      </p:sp>
    </p:spTree>
    <p:extLst>
      <p:ext uri="{BB962C8B-B14F-4D97-AF65-F5344CB8AC3E}">
        <p14:creationId xmlns:p14="http://schemas.microsoft.com/office/powerpoint/2010/main" val="31876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50B8-DC75-934F-AAE0-4C2DDA1D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8580-6FDE-9A4B-974E-FAE315FE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main.py</a:t>
            </a:r>
            <a:r>
              <a:rPr lang="en-US" dirty="0"/>
              <a:t> to run optimization for two body terms, it involves the following scripts: annealing_test_2.py, AQalpha_least_square_2.py, </a:t>
            </a:r>
            <a:r>
              <a:rPr lang="en-US" dirty="0" err="1"/>
              <a:t>Bbeta_least_square.py</a:t>
            </a:r>
            <a:r>
              <a:rPr lang="en-US" dirty="0"/>
              <a:t>, </a:t>
            </a:r>
            <a:r>
              <a:rPr lang="en-US" dirty="0" err="1"/>
              <a:t>bond_order_calculation.py</a:t>
            </a:r>
            <a:r>
              <a:rPr lang="en-US" dirty="0"/>
              <a:t>, </a:t>
            </a:r>
            <a:r>
              <a:rPr lang="en-US" dirty="0" err="1"/>
              <a:t>REBO.py</a:t>
            </a:r>
            <a:r>
              <a:rPr lang="en-US" dirty="0"/>
              <a:t> and REBO2_whole.py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obtain the optimized two body parameters, change the corresponding parameters in </a:t>
            </a:r>
            <a:r>
              <a:rPr lang="en-US" dirty="0" err="1"/>
              <a:t>REBO.py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post_process.py</a:t>
            </a:r>
            <a:r>
              <a:rPr lang="en-US" dirty="0"/>
              <a:t> and </a:t>
            </a:r>
            <a:r>
              <a:rPr lang="en-US" dirty="0" err="1"/>
              <a:t>main_calculatebij.py</a:t>
            </a:r>
            <a:r>
              <a:rPr lang="en-US" dirty="0"/>
              <a:t> to plot bond energy and force constant change with bond distance, and output the bond order </a:t>
            </a:r>
            <a:r>
              <a:rPr lang="en-US" dirty="0" err="1"/>
              <a:t>bij</a:t>
            </a:r>
            <a:r>
              <a:rPr lang="en-US" dirty="0"/>
              <a:t> values for the given two body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scripts in </a:t>
            </a:r>
            <a:r>
              <a:rPr lang="en-US" dirty="0" err="1"/>
              <a:t>bond_order_training</a:t>
            </a:r>
            <a:r>
              <a:rPr lang="en-US" dirty="0"/>
              <a:t> folder to train the parameters in </a:t>
            </a:r>
            <a:r>
              <a:rPr lang="en-US" dirty="0" err="1"/>
              <a:t>bij</a:t>
            </a:r>
            <a:r>
              <a:rPr lang="en-US" dirty="0"/>
              <a:t> term.</a:t>
            </a:r>
          </a:p>
        </p:txBody>
      </p:sp>
    </p:spTree>
    <p:extLst>
      <p:ext uri="{BB962C8B-B14F-4D97-AF65-F5344CB8AC3E}">
        <p14:creationId xmlns:p14="http://schemas.microsoft.com/office/powerpoint/2010/main" val="12626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58" y="51065"/>
            <a:ext cx="10515600" cy="679212"/>
          </a:xfrm>
        </p:spPr>
        <p:txBody>
          <a:bodyPr>
            <a:normAutofit/>
          </a:bodyPr>
          <a:lstStyle/>
          <a:p>
            <a:r>
              <a:rPr lang="en-US" sz="3600" dirty="0"/>
              <a:t>Script description and relations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54944" y="565218"/>
            <a:ext cx="10718000" cy="5821002"/>
            <a:chOff x="354329" y="-282848"/>
            <a:chExt cx="10718000" cy="5821002"/>
          </a:xfrm>
        </p:grpSpPr>
        <p:grpSp>
          <p:nvGrpSpPr>
            <p:cNvPr id="42" name="Group 41"/>
            <p:cNvGrpSpPr/>
            <p:nvPr/>
          </p:nvGrpSpPr>
          <p:grpSpPr>
            <a:xfrm>
              <a:off x="1807555" y="692459"/>
              <a:ext cx="9264774" cy="4845695"/>
              <a:chOff x="1807555" y="692459"/>
              <a:chExt cx="9264774" cy="484569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763931" y="692459"/>
                <a:ext cx="3465365" cy="1754326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charset="0"/>
                    <a:ea typeface="Calibri" charset="0"/>
                    <a:cs typeface="Calibri" charset="0"/>
                  </a:rPr>
                  <a:t>REBO.py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: Class REBO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Parameters </a:t>
                </a:r>
                <a:r>
                  <a:rPr lang="en-US" dirty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initial values can be changed here</a:t>
                </a:r>
                <a:r>
                  <a:rPr lang="en-US" dirty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Training sets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Energy, force and force constant functions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807555" y="3783828"/>
                    <a:ext cx="2521612" cy="175432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>
                        <a:latin typeface="Calibri" charset="0"/>
                        <a:ea typeface="Calibri" charset="0"/>
                        <a:cs typeface="Calibri" charset="0"/>
                      </a:rPr>
                      <a:t>Bbeta_least_square.py</a:t>
                    </a:r>
                    <a:r>
                      <a:rPr lang="en-US" b="1" dirty="0">
                        <a:latin typeface="Calibri" charset="0"/>
                        <a:ea typeface="Calibri" charset="0"/>
                        <a:cs typeface="Calibri" charset="0"/>
                      </a:rPr>
                      <a:t>: </a:t>
                    </a: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Class B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latin typeface="Calibri" charset="0"/>
                      <a:ea typeface="Calibri" charset="0"/>
                      <a:cs typeface="Calibri" charset="0"/>
                    </a:endParaRPr>
                  </a:p>
                  <a:p>
                    <a:pPr marL="342900" indent="-342900">
                      <a:buAutoNum type="arabicPeriod"/>
                    </a:pP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B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 training value function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B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 minimization function</a:t>
                    </a: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7555" y="3783828"/>
                    <a:ext cx="2521612" cy="175432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" t="-1429" b="-3571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4575154" y="4149658"/>
                <a:ext cx="2761379" cy="92333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charset="0"/>
                    <a:ea typeface="Calibri" charset="0"/>
                    <a:cs typeface="Calibri" charset="0"/>
                  </a:rPr>
                  <a:t>Bond_order_calculation.py</a:t>
                </a:r>
                <a:r>
                  <a:rPr lang="en-US" b="1" dirty="0">
                    <a:latin typeface="Calibri" charset="0"/>
                    <a:ea typeface="Calibri" charset="0"/>
                    <a:cs typeface="Calibri" charset="0"/>
                  </a:rPr>
                  <a:t>: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Class bond order</a:t>
                </a: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1. Calculate bond order </a:t>
                </a:r>
                <a:r>
                  <a:rPr lang="en-US" dirty="0" err="1">
                    <a:latin typeface="Calibri" charset="0"/>
                    <a:ea typeface="Calibri" charset="0"/>
                    <a:cs typeface="Calibri" charset="0"/>
                  </a:rPr>
                  <a:t>bij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632072" y="4075848"/>
                    <a:ext cx="3440257" cy="1200329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Calibri" charset="0"/>
                        <a:ea typeface="Calibri" charset="0"/>
                        <a:cs typeface="Calibri" charset="0"/>
                      </a:rPr>
                      <a:t>Aqalpha_least_square_2.py</a:t>
                    </a: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: Class A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>
                      <a:latin typeface="Calibri" charset="0"/>
                      <a:ea typeface="Calibri" charset="0"/>
                      <a:cs typeface="Calibri" charset="0"/>
                    </a:endParaRPr>
                  </a:p>
                  <a:p>
                    <a:pPr marL="342900" indent="-342900">
                      <a:buFontTx/>
                      <a:buAutoNum type="arabicPeriod"/>
                    </a:pP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A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 training value function</a:t>
                    </a:r>
                  </a:p>
                  <a:p>
                    <a:pPr marL="342900" indent="-342900">
                      <a:buFontTx/>
                      <a:buAutoNum type="arabicPeriod"/>
                    </a:pP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A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 minimization function </a:t>
                    </a: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2072" y="4075848"/>
                    <a:ext cx="3440257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65" t="-2083" r="-733" b="-625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354329" y="-282848"/>
              <a:ext cx="6391442" cy="3139321"/>
              <a:chOff x="354329" y="-282848"/>
              <a:chExt cx="6391442" cy="31393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54329" y="-282848"/>
                    <a:ext cx="5270018" cy="313932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Calibri" charset="0"/>
                        <a:ea typeface="Calibri" charset="0"/>
                        <a:cs typeface="Calibri" charset="0"/>
                      </a:rPr>
                      <a:t>Annealing_test_2.py</a:t>
                    </a: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: Class Annealing</a:t>
                    </a:r>
                  </a:p>
                  <a:p>
                    <a:pPr marL="342900" indent="-342900">
                      <a:buFont typeface="+mj-lt"/>
                      <a:buAutoNum type="arabicPeriod"/>
                    </a:pP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Local minimization function </a:t>
                    </a:r>
                  </a:p>
                  <a:p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(Class B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, Class bond order, Class A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)</a:t>
                    </a:r>
                  </a:p>
                  <a:p>
                    <a:pPr marL="342900" indent="-342900">
                      <a:buFont typeface="+mj-lt"/>
                      <a:buAutoNum type="arabicPeriod" startAt="2"/>
                    </a:pPr>
                    <a14:m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parameter adjust function</a:t>
                    </a:r>
                  </a:p>
                  <a:p>
                    <a:pPr marL="342900" indent="-342900">
                      <a:buAutoNum type="arabicPeriod" startAt="2"/>
                    </a:pP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Error value calculation function F 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(energy and force constant weight can be changed in line 64)</a:t>
                    </a:r>
                  </a:p>
                  <a:p>
                    <a:pPr marL="342900" indent="-342900">
                      <a:buAutoNum type="arabicPeriod" startAt="2"/>
                    </a:pP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Acceptance function</a:t>
                    </a:r>
                  </a:p>
                  <a:p>
                    <a:pPr marL="342900" indent="-342900">
                      <a:buAutoNum type="arabicPeriod" startAt="2"/>
                    </a:pPr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Output error function value after random selection (line 125), after B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 minimization (line 79) and after acceptance (line 163)</a:t>
                    </a:r>
                  </a:p>
                  <a:p>
                    <a:r>
                      <a:rPr lang="en-US" dirty="0">
                        <a:latin typeface="Calibri" charset="0"/>
                        <a:ea typeface="Calibri" charset="0"/>
                        <a:cs typeface="Calibri" charset="0"/>
                      </a:rPr>
                      <a:t>       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Please change the output file directory</a:t>
                    </a: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329" y="-282848"/>
                    <a:ext cx="5270018" cy="31393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59" t="-803" r="-1439" b="-1606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 flipH="1">
                <a:off x="5516246" y="1977146"/>
                <a:ext cx="1211363" cy="47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5534406" y="2032114"/>
                <a:ext cx="1211365" cy="42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" name="Straight Arrow Connector 73"/>
          <p:cNvCxnSpPr/>
          <p:nvPr/>
        </p:nvCxnSpPr>
        <p:spPr>
          <a:xfrm>
            <a:off x="3327833" y="4136082"/>
            <a:ext cx="7412" cy="463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35245" y="4114227"/>
            <a:ext cx="5735761" cy="2185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745102" y="4114227"/>
            <a:ext cx="4534" cy="83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071006" y="4136082"/>
            <a:ext cx="0" cy="726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082150" y="3520202"/>
            <a:ext cx="4534" cy="61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26175" y="3354234"/>
            <a:ext cx="407" cy="75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8254076" y="3354234"/>
            <a:ext cx="407" cy="75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963240" y="3455450"/>
            <a:ext cx="13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Parameter communication</a:t>
            </a:r>
            <a:endParaRPr lang="en-US" altLang="zh-CN" sz="14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5FDB5F5-21F7-0E43-9364-37D18217EE3B}"/>
              </a:ext>
            </a:extLst>
          </p:cNvPr>
          <p:cNvSpPr/>
          <p:nvPr/>
        </p:nvSpPr>
        <p:spPr>
          <a:xfrm>
            <a:off x="1069402" y="1386883"/>
            <a:ext cx="10871200" cy="5283200"/>
          </a:xfrm>
          <a:custGeom>
            <a:avLst/>
            <a:gdLst>
              <a:gd name="connsiteX0" fmla="*/ 5473700 w 10871200"/>
              <a:gd name="connsiteY0" fmla="*/ 25400 h 5283200"/>
              <a:gd name="connsiteX1" fmla="*/ 10807700 w 10871200"/>
              <a:gd name="connsiteY1" fmla="*/ 25400 h 5283200"/>
              <a:gd name="connsiteX2" fmla="*/ 10871200 w 10871200"/>
              <a:gd name="connsiteY2" fmla="*/ 5283200 h 5283200"/>
              <a:gd name="connsiteX3" fmla="*/ 0 w 10871200"/>
              <a:gd name="connsiteY3" fmla="*/ 5283200 h 5283200"/>
              <a:gd name="connsiteX4" fmla="*/ 0 w 10871200"/>
              <a:gd name="connsiteY4" fmla="*/ 2489200 h 5283200"/>
              <a:gd name="connsiteX5" fmla="*/ 5372100 w 10871200"/>
              <a:gd name="connsiteY5" fmla="*/ 2463800 h 5283200"/>
              <a:gd name="connsiteX6" fmla="*/ 5346700 w 10871200"/>
              <a:gd name="connsiteY6" fmla="*/ 0 h 5283200"/>
              <a:gd name="connsiteX7" fmla="*/ 5473700 w 10871200"/>
              <a:gd name="connsiteY7" fmla="*/ 25400 h 528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1200" h="5283200">
                <a:moveTo>
                  <a:pt x="5473700" y="25400"/>
                </a:moveTo>
                <a:lnTo>
                  <a:pt x="10807700" y="25400"/>
                </a:lnTo>
                <a:lnTo>
                  <a:pt x="10871200" y="5283200"/>
                </a:lnTo>
                <a:lnTo>
                  <a:pt x="0" y="5283200"/>
                </a:lnTo>
                <a:lnTo>
                  <a:pt x="0" y="2489200"/>
                </a:lnTo>
                <a:lnTo>
                  <a:pt x="5372100" y="2463800"/>
                </a:lnTo>
                <a:lnTo>
                  <a:pt x="5346700" y="0"/>
                </a:lnTo>
                <a:lnTo>
                  <a:pt x="5473700" y="254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352340" y="3856644"/>
            <a:ext cx="159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Local minimization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76905" y="2955419"/>
            <a:ext cx="13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Parameter communication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3AEF69-8729-3547-AA27-D89950A98291}"/>
              </a:ext>
            </a:extLst>
          </p:cNvPr>
          <p:cNvCxnSpPr>
            <a:cxnSpLocks/>
          </p:cNvCxnSpPr>
          <p:nvPr/>
        </p:nvCxnSpPr>
        <p:spPr>
          <a:xfrm flipV="1">
            <a:off x="9071006" y="812800"/>
            <a:ext cx="745806" cy="6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F1008B-D81D-A14B-A2E3-B312B67676C1}"/>
              </a:ext>
            </a:extLst>
          </p:cNvPr>
          <p:cNvSpPr txBox="1"/>
          <p:nvPr/>
        </p:nvSpPr>
        <p:spPr>
          <a:xfrm>
            <a:off x="9823594" y="237726"/>
            <a:ext cx="22987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Wrapped up as a whole class in </a:t>
            </a:r>
            <a:r>
              <a:rPr lang="en-US" b="1" dirty="0"/>
              <a:t>REBO2_whole.py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540D4-FE4A-9147-87A1-85E03E0308F7}"/>
              </a:ext>
            </a:extLst>
          </p:cNvPr>
          <p:cNvSpPr txBox="1"/>
          <p:nvPr/>
        </p:nvSpPr>
        <p:spPr>
          <a:xfrm>
            <a:off x="9259117" y="3410891"/>
            <a:ext cx="254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scripts on this page usually don’t need to be changed, unless mentioned in the box.</a:t>
            </a:r>
          </a:p>
        </p:txBody>
      </p:sp>
    </p:spTree>
    <p:extLst>
      <p:ext uri="{BB962C8B-B14F-4D97-AF65-F5344CB8AC3E}">
        <p14:creationId xmlns:p14="http://schemas.microsoft.com/office/powerpoint/2010/main" val="13664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1E01-79F6-B048-AD85-4B3FBE36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E557-30A2-8446-9600-B0BA955C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7905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Main.py</a:t>
            </a:r>
            <a:r>
              <a:rPr lang="en-US" dirty="0"/>
              <a:t> is the running script for optimization of two-body terms, it describes the following optimization flow: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DD8DB8-88FE-BC41-898A-C31A05DE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24" y="2366432"/>
            <a:ext cx="8359125" cy="40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FB2E-B49B-FC43-86E4-6734A4D7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description and running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68A2-01D7-274C-BD64-3E235D13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15" y="1564394"/>
            <a:ext cx="10515600" cy="50192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main.py</a:t>
            </a:r>
            <a:r>
              <a:rPr lang="en-US" dirty="0"/>
              <a:t>, it defines the Ge-Cl training parameters used (bond length r1, bond energy E1 and force constant k1)</a:t>
            </a:r>
          </a:p>
          <a:p>
            <a:r>
              <a:rPr lang="en-US" dirty="0"/>
              <a:t>User </a:t>
            </a:r>
            <a:r>
              <a:rPr lang="en-US" b="1" dirty="0"/>
              <a:t>should define random change percentage </a:t>
            </a:r>
            <a:r>
              <a:rPr lang="en-US" dirty="0"/>
              <a:t>in line 34, currently it’s 0.05 (5%)</a:t>
            </a:r>
          </a:p>
          <a:p>
            <a:r>
              <a:rPr lang="en-US" dirty="0"/>
              <a:t>User </a:t>
            </a:r>
            <a:r>
              <a:rPr lang="en-US" b="1" dirty="0"/>
              <a:t>also defines annealing parameters </a:t>
            </a:r>
            <a:r>
              <a:rPr lang="en-US" dirty="0"/>
              <a:t>from line 63-65, their definition can be found in slide 3.</a:t>
            </a:r>
          </a:p>
          <a:p>
            <a:r>
              <a:rPr lang="en-US" dirty="0"/>
              <a:t>To run the script, simply type</a:t>
            </a:r>
          </a:p>
          <a:p>
            <a:pPr marL="0" indent="0">
              <a:buNone/>
            </a:pPr>
            <a:r>
              <a:rPr lang="en-US" b="1" dirty="0"/>
              <a:t>python </a:t>
            </a:r>
            <a:r>
              <a:rPr lang="en-US" b="1" dirty="0" err="1"/>
              <a:t>main.py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 error function value will be shown in the command window and the final value is the lowest value during this run. The corresponding trained parameters will also be shown. </a:t>
            </a:r>
          </a:p>
          <a:p>
            <a:r>
              <a:rPr lang="en-US" dirty="0"/>
              <a:t>Usually you should run the main script more than 10 times to find the most likely global minimum value.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 err="1">
                <a:solidFill>
                  <a:srgbClr val="FF0000"/>
                </a:solidFill>
              </a:rPr>
              <a:t>Tersoff</a:t>
            </a:r>
            <a:r>
              <a:rPr lang="en-US" dirty="0">
                <a:solidFill>
                  <a:srgbClr val="FF0000"/>
                </a:solidFill>
              </a:rPr>
              <a:t> and REBO have common two body parameters parts, so this set of scripts can be used for both training, only need to verify/modify the number of parameters defined in the script</a:t>
            </a:r>
          </a:p>
        </p:txBody>
      </p:sp>
    </p:spTree>
    <p:extLst>
      <p:ext uri="{BB962C8B-B14F-4D97-AF65-F5344CB8AC3E}">
        <p14:creationId xmlns:p14="http://schemas.microsoft.com/office/powerpoint/2010/main" val="161890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A337-7083-C64F-8A08-344A9317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D2D0-767A-644C-A5DC-87BC84C5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main_calculatebij.py</a:t>
            </a:r>
            <a:r>
              <a:rPr lang="en-US" dirty="0"/>
              <a:t>: calculate and output bond order value for the parameter set defined in </a:t>
            </a:r>
            <a:r>
              <a:rPr lang="en-US" dirty="0" err="1"/>
              <a:t>REBO.py</a:t>
            </a:r>
            <a:r>
              <a:rPr lang="en-US" dirty="0"/>
              <a:t> script, it also includes Ge-Cl training data. To run this, type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python </a:t>
            </a:r>
            <a:r>
              <a:rPr lang="en-US" b="1" dirty="0" err="1"/>
              <a:t>main_calculatedbij.py</a:t>
            </a:r>
            <a:endParaRPr lang="en-US" b="1" dirty="0"/>
          </a:p>
          <a:p>
            <a:r>
              <a:rPr lang="en-US" b="1" dirty="0" err="1"/>
              <a:t>post_process.py</a:t>
            </a:r>
            <a:r>
              <a:rPr lang="en-US" dirty="0"/>
              <a:t>: check and plot data using optimized parameters. It includes Ge-Cl training data, and also uses REBO parameters defined in </a:t>
            </a:r>
            <a:r>
              <a:rPr lang="en-US" dirty="0" err="1"/>
              <a:t>REBO.py</a:t>
            </a:r>
            <a:r>
              <a:rPr lang="en-US" dirty="0"/>
              <a:t> to plot bond length with molecules, bond energy with bond length and force constant with bond length. Some plotting functions are currently disabled and can be enabled by deleting ’’’ symbols.</a:t>
            </a:r>
          </a:p>
          <a:p>
            <a:pPr marL="0" indent="0">
              <a:buNone/>
            </a:pPr>
            <a:r>
              <a:rPr lang="en-US" dirty="0"/>
              <a:t>To run this, type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python </a:t>
            </a:r>
            <a:r>
              <a:rPr lang="en-US" b="1" dirty="0" err="1"/>
              <a:t>post_process.py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Please change the figure output directory either in line 93, line 111 or line 119, depending on the plotting function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3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E7A-0C9E-664F-A683-36024A2B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Bond_order_trainings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B69D-3A85-034A-BCA1-72722D3B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47178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the following scripts are run by </a:t>
            </a:r>
          </a:p>
          <a:p>
            <a:pPr marL="0" indent="0">
              <a:buNone/>
            </a:pPr>
            <a:r>
              <a:rPr lang="en-US" b="1" dirty="0"/>
              <a:t>python </a:t>
            </a:r>
            <a:r>
              <a:rPr lang="en-US" b="1" dirty="0" err="1"/>
              <a:t>scriptname.py</a:t>
            </a:r>
            <a:endParaRPr lang="en-US" b="1" dirty="0"/>
          </a:p>
          <a:p>
            <a:r>
              <a:rPr lang="en-US" dirty="0" err="1"/>
              <a:t>Correction_terms.py</a:t>
            </a:r>
            <a:r>
              <a:rPr lang="en-US" dirty="0"/>
              <a:t>: get H correction terms in modified </a:t>
            </a:r>
            <a:r>
              <a:rPr lang="en-US" dirty="0" err="1"/>
              <a:t>Tersoff</a:t>
            </a:r>
            <a:r>
              <a:rPr lang="en-US" dirty="0"/>
              <a:t> and do a cubic spline.</a:t>
            </a:r>
          </a:p>
          <a:p>
            <a:r>
              <a:rPr lang="en-US" dirty="0" err="1"/>
              <a:t>training.py</a:t>
            </a:r>
            <a:r>
              <a:rPr lang="en-US" dirty="0"/>
              <a:t>: describe </a:t>
            </a:r>
            <a:r>
              <a:rPr lang="en-US" dirty="0" err="1"/>
              <a:t>bij</a:t>
            </a:r>
            <a:r>
              <a:rPr lang="en-US" dirty="0"/>
              <a:t> with c, d, h parameters as in original </a:t>
            </a:r>
            <a:r>
              <a:rPr lang="en-US" dirty="0" err="1"/>
              <a:t>Tersoff</a:t>
            </a:r>
            <a:r>
              <a:rPr lang="en-US" dirty="0"/>
              <a:t> equation and optimize these parameters.</a:t>
            </a:r>
          </a:p>
          <a:p>
            <a:r>
              <a:rPr lang="en-US" dirty="0" err="1"/>
              <a:t>training_polynomial.py</a:t>
            </a:r>
            <a:r>
              <a:rPr lang="en-US" dirty="0"/>
              <a:t>: describe </a:t>
            </a:r>
            <a:r>
              <a:rPr lang="en-US" dirty="0" err="1"/>
              <a:t>bij</a:t>
            </a:r>
            <a:r>
              <a:rPr lang="en-US" dirty="0"/>
              <a:t> with 3th order polynomials and optimize these parameters.</a:t>
            </a:r>
          </a:p>
          <a:p>
            <a:r>
              <a:rPr lang="en-US" dirty="0" err="1"/>
              <a:t>Calculatebij_withP.py</a:t>
            </a:r>
            <a:r>
              <a:rPr lang="en-US" dirty="0"/>
              <a:t>: calculate bond order with known </a:t>
            </a:r>
            <a:r>
              <a:rPr lang="en-US" dirty="0" err="1"/>
              <a:t>bij</a:t>
            </a:r>
            <a:r>
              <a:rPr lang="en-US" dirty="0"/>
              <a:t> parameters, </a:t>
            </a:r>
            <a:r>
              <a:rPr lang="en-US" dirty="0" err="1"/>
              <a:t>bij</a:t>
            </a:r>
            <a:r>
              <a:rPr lang="en-US" dirty="0"/>
              <a:t> is described by 6</a:t>
            </a:r>
            <a:r>
              <a:rPr lang="en-US" baseline="30000" dirty="0"/>
              <a:t>th</a:t>
            </a:r>
            <a:r>
              <a:rPr lang="en-US" dirty="0"/>
              <a:t> order polynomials.</a:t>
            </a:r>
          </a:p>
          <a:p>
            <a:r>
              <a:rPr lang="en-US" dirty="0" err="1"/>
              <a:t>Transfer_tersoff_to_REBO.py</a:t>
            </a:r>
            <a:r>
              <a:rPr lang="en-US" dirty="0"/>
              <a:t>: transfer </a:t>
            </a:r>
            <a:r>
              <a:rPr lang="en-US" dirty="0" err="1"/>
              <a:t>bij</a:t>
            </a:r>
            <a:r>
              <a:rPr lang="en-US" dirty="0"/>
              <a:t> parameters in </a:t>
            </a:r>
            <a:r>
              <a:rPr lang="en-US" dirty="0" err="1"/>
              <a:t>Tersoff</a:t>
            </a:r>
            <a:r>
              <a:rPr lang="en-US" dirty="0"/>
              <a:t> equation to the </a:t>
            </a:r>
            <a:r>
              <a:rPr lang="en-US" dirty="0" err="1"/>
              <a:t>bij</a:t>
            </a:r>
            <a:r>
              <a:rPr lang="en-US" dirty="0"/>
              <a:t> parameters in REBO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6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694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Office Theme</vt:lpstr>
      <vt:lpstr>Tersoff training script explanation</vt:lpstr>
      <vt:lpstr>General description</vt:lpstr>
      <vt:lpstr>Script description and relations</vt:lpstr>
      <vt:lpstr>Script description</vt:lpstr>
      <vt:lpstr>Script description and running command</vt:lpstr>
      <vt:lpstr>results analysis script</vt:lpstr>
      <vt:lpstr>Bond_order_trainings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Tersoff training script explanation</dc:title>
  <dc:creator>Shenli Zhang</dc:creator>
  <cp:lastModifiedBy>Shenli Zhang</cp:lastModifiedBy>
  <cp:revision>12</cp:revision>
  <dcterms:created xsi:type="dcterms:W3CDTF">2018-07-04T04:26:26Z</dcterms:created>
  <dcterms:modified xsi:type="dcterms:W3CDTF">2018-07-04T23:14:20Z</dcterms:modified>
</cp:coreProperties>
</file>