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67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98567-1ACA-4AA9-ABAB-D9276AE0685A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EC1E-0A66-4DC0-8988-92176A99516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98567-1ACA-4AA9-ABAB-D9276AE0685A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EC1E-0A66-4DC0-8988-92176A9951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98567-1ACA-4AA9-ABAB-D9276AE0685A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EC1E-0A66-4DC0-8988-92176A9951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98567-1ACA-4AA9-ABAB-D9276AE0685A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EC1E-0A66-4DC0-8988-92176A9951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98567-1ACA-4AA9-ABAB-D9276AE0685A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1F29EC1E-0A66-4DC0-8988-92176A99516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98567-1ACA-4AA9-ABAB-D9276AE0685A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EC1E-0A66-4DC0-8988-92176A9951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98567-1ACA-4AA9-ABAB-D9276AE0685A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EC1E-0A66-4DC0-8988-92176A9951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98567-1ACA-4AA9-ABAB-D9276AE0685A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EC1E-0A66-4DC0-8988-92176A9951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98567-1ACA-4AA9-ABAB-D9276AE0685A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EC1E-0A66-4DC0-8988-92176A9951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98567-1ACA-4AA9-ABAB-D9276AE0685A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EC1E-0A66-4DC0-8988-92176A9951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98567-1ACA-4AA9-ABAB-D9276AE0685A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EC1E-0A66-4DC0-8988-92176A9951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6798567-1ACA-4AA9-ABAB-D9276AE0685A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F29EC1E-0A66-4DC0-8988-92176A99516A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2438400"/>
            <a:ext cx="8229600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Standard assessment: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4000" i="1" dirty="0"/>
              <a:t>Mobile Web Application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3979018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effectLst/>
              </a:rPr>
              <a:t>Importance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Increase user experience</a:t>
            </a:r>
          </a:p>
          <a:p>
            <a:endParaRPr lang="en-US" dirty="0" smtClean="0"/>
          </a:p>
          <a:p>
            <a:r>
              <a:rPr lang="en-US" dirty="0" smtClean="0"/>
              <a:t>Serve as a reference for mobile web application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Promote the spread of mobile devices</a:t>
            </a:r>
          </a:p>
          <a:p>
            <a:endParaRPr lang="en-US" dirty="0" smtClean="0"/>
          </a:p>
          <a:p>
            <a:r>
              <a:rPr lang="en-US" dirty="0" smtClean="0"/>
              <a:t>Be a potential regulation to regulate the mobile web application market.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337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effectLst/>
              </a:rPr>
              <a:t>Goal of Standards: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 user experience</a:t>
            </a:r>
          </a:p>
          <a:p>
            <a:endParaRPr lang="en-US" dirty="0"/>
          </a:p>
          <a:p>
            <a:r>
              <a:rPr lang="en-US" dirty="0" smtClean="0"/>
              <a:t>Serve as a </a:t>
            </a:r>
            <a:r>
              <a:rPr lang="en-US" dirty="0"/>
              <a:t>reference for mobile web application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Promote the spread of mobile devices</a:t>
            </a:r>
          </a:p>
          <a:p>
            <a:endParaRPr lang="en-US" dirty="0"/>
          </a:p>
          <a:p>
            <a:r>
              <a:rPr lang="en-US" dirty="0" smtClean="0"/>
              <a:t>Be a potential regulation to regulate the mobile web application market.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479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effectLst/>
              </a:rPr>
              <a:t>Goal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1447800"/>
            <a:ext cx="8229600" cy="1447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Guide mobile developers to develop rich </a:t>
            </a:r>
            <a:r>
              <a:rPr lang="en-US" dirty="0"/>
              <a:t>and dynamic mobile web applications</a:t>
            </a:r>
          </a:p>
        </p:txBody>
      </p:sp>
      <p:pic>
        <p:nvPicPr>
          <p:cNvPr id="1028" name="Picture 4" descr="http://lookitdesign.com/wp-content/uploads/2011/03/cell-site-app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667000"/>
            <a:ext cx="6096000" cy="3851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183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effectLst/>
              </a:rPr>
              <a:t>Prime Movers of the </a:t>
            </a:r>
            <a:r>
              <a:rPr lang="en-US" dirty="0" smtClean="0">
                <a:effectLst/>
              </a:rPr>
              <a:t>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6440"/>
            <a:ext cx="8229600" cy="4709160"/>
          </a:xfrm>
        </p:spPr>
        <p:txBody>
          <a:bodyPr/>
          <a:lstStyle/>
          <a:p>
            <a:r>
              <a:rPr lang="en-US" dirty="0" smtClean="0"/>
              <a:t>IT Standard Organization</a:t>
            </a:r>
          </a:p>
          <a:p>
            <a:pPr lvl="1"/>
            <a:r>
              <a:rPr lang="en-US" i="1" dirty="0" smtClean="0"/>
              <a:t>W3C: Mobile </a:t>
            </a:r>
            <a:r>
              <a:rPr lang="en-US" i="1" dirty="0"/>
              <a:t>Web </a:t>
            </a:r>
            <a:r>
              <a:rPr lang="en-US" i="1" dirty="0" smtClean="0"/>
              <a:t>Initiative</a:t>
            </a:r>
          </a:p>
          <a:p>
            <a:r>
              <a:rPr lang="en-US" dirty="0" smtClean="0"/>
              <a:t>Mobile Software Company</a:t>
            </a:r>
          </a:p>
          <a:p>
            <a:pPr lvl="1"/>
            <a:r>
              <a:rPr lang="en-US" i="1" dirty="0"/>
              <a:t>Opera </a:t>
            </a:r>
            <a:r>
              <a:rPr lang="en-US" i="1" dirty="0" smtClean="0"/>
              <a:t>Software, </a:t>
            </a:r>
            <a:r>
              <a:rPr lang="en-US" i="1" dirty="0" err="1"/>
              <a:t>Jataayu</a:t>
            </a:r>
            <a:r>
              <a:rPr lang="en-US" i="1" dirty="0"/>
              <a:t> </a:t>
            </a:r>
            <a:r>
              <a:rPr lang="en-US" i="1" dirty="0" smtClean="0"/>
              <a:t>Software, etc.</a:t>
            </a:r>
            <a:endParaRPr lang="en-US" dirty="0" smtClean="0"/>
          </a:p>
          <a:p>
            <a:r>
              <a:rPr lang="en-US" dirty="0" smtClean="0"/>
              <a:t>Mobile Network Carriers</a:t>
            </a:r>
          </a:p>
          <a:p>
            <a:pPr lvl="1"/>
            <a:r>
              <a:rPr lang="en-US" i="1" dirty="0" smtClean="0"/>
              <a:t>France Telecom, TIM Italia, Vodafone, etc.</a:t>
            </a:r>
          </a:p>
          <a:p>
            <a:r>
              <a:rPr lang="en-US" dirty="0" smtClean="0"/>
              <a:t>Mobile Device Manufactures</a:t>
            </a:r>
          </a:p>
          <a:p>
            <a:pPr lvl="1"/>
            <a:r>
              <a:rPr lang="en-US" i="1" dirty="0" smtClean="0"/>
              <a:t>Ericsson, HP, Nokia, etc.</a:t>
            </a:r>
          </a:p>
        </p:txBody>
      </p:sp>
    </p:spTree>
    <p:extLst>
      <p:ext uri="{BB962C8B-B14F-4D97-AF65-F5344CB8AC3E}">
        <p14:creationId xmlns:p14="http://schemas.microsoft.com/office/powerpoint/2010/main" val="23740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5440"/>
            <a:ext cx="8229600" cy="4709160"/>
          </a:xfrm>
        </p:spPr>
        <p:txBody>
          <a:bodyPr>
            <a:normAutofit/>
          </a:bodyPr>
          <a:lstStyle/>
          <a:p>
            <a:r>
              <a:rPr lang="en-US" dirty="0" smtClean="0"/>
              <a:t>Application Data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ppropriate </a:t>
            </a:r>
            <a:r>
              <a:rPr lang="en-US" dirty="0"/>
              <a:t>technologies and techniques to use for managing a Web application's </a:t>
            </a:r>
            <a:r>
              <a:rPr lang="en-US" dirty="0" smtClean="0"/>
              <a:t>data</a:t>
            </a:r>
            <a:endParaRPr lang="en-US" dirty="0"/>
          </a:p>
          <a:p>
            <a:r>
              <a:rPr lang="en-US" dirty="0" smtClean="0"/>
              <a:t>Security </a:t>
            </a:r>
            <a:r>
              <a:rPr lang="en-US" dirty="0"/>
              <a:t>and </a:t>
            </a:r>
            <a:r>
              <a:rPr lang="en-US" dirty="0" smtClean="0"/>
              <a:t>Privacy</a:t>
            </a:r>
          </a:p>
          <a:p>
            <a:pPr lvl="1"/>
            <a:r>
              <a:rPr lang="en-US" dirty="0" smtClean="0"/>
              <a:t>Usage of </a:t>
            </a:r>
            <a:r>
              <a:rPr lang="en-US" dirty="0"/>
              <a:t>trusted information, and </a:t>
            </a:r>
            <a:r>
              <a:rPr lang="en-US" dirty="0" smtClean="0"/>
              <a:t>protection of </a:t>
            </a:r>
            <a:r>
              <a:rPr lang="en-US" dirty="0"/>
              <a:t>all personally </a:t>
            </a:r>
            <a:r>
              <a:rPr lang="en-US" dirty="0" smtClean="0"/>
              <a:t>identifiable </a:t>
            </a:r>
            <a:r>
              <a:rPr lang="en-US" dirty="0"/>
              <a:t>information</a:t>
            </a:r>
          </a:p>
          <a:p>
            <a:r>
              <a:rPr lang="en-US" dirty="0" smtClean="0"/>
              <a:t>User Awareness </a:t>
            </a:r>
            <a:r>
              <a:rPr lang="en-US" dirty="0"/>
              <a:t>and </a:t>
            </a:r>
            <a:r>
              <a:rPr lang="en-US" dirty="0" smtClean="0"/>
              <a:t>Control</a:t>
            </a:r>
          </a:p>
          <a:p>
            <a:pPr lvl="1"/>
            <a:r>
              <a:rPr lang="en-US" dirty="0"/>
              <a:t>Allow the user to control application </a:t>
            </a:r>
            <a:r>
              <a:rPr lang="en-US" dirty="0" err="1"/>
              <a:t>behaviour</a:t>
            </a:r>
            <a:r>
              <a:rPr lang="en-US" dirty="0"/>
              <a:t> that might not otherwise be apparent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306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Conservative </a:t>
            </a:r>
            <a:r>
              <a:rPr lang="en-US" dirty="0" smtClean="0"/>
              <a:t>Use </a:t>
            </a:r>
            <a:r>
              <a:rPr lang="en-US" dirty="0"/>
              <a:t>of </a:t>
            </a:r>
            <a:r>
              <a:rPr lang="en-US" dirty="0" smtClean="0"/>
              <a:t>Resources</a:t>
            </a:r>
          </a:p>
          <a:p>
            <a:pPr lvl="1"/>
            <a:r>
              <a:rPr lang="en-US" dirty="0" smtClean="0"/>
              <a:t>Minimized </a:t>
            </a:r>
            <a:r>
              <a:rPr lang="en-US" dirty="0"/>
              <a:t>use of device memory, processor power, and network bandwidth</a:t>
            </a:r>
          </a:p>
          <a:p>
            <a:r>
              <a:rPr lang="en-US" dirty="0"/>
              <a:t>User </a:t>
            </a:r>
            <a:r>
              <a:rPr lang="en-US" dirty="0" smtClean="0"/>
              <a:t>Experience</a:t>
            </a:r>
          </a:p>
          <a:p>
            <a:pPr lvl="1"/>
            <a:r>
              <a:rPr lang="en-US" dirty="0" smtClean="0"/>
              <a:t>Overall </a:t>
            </a:r>
            <a:r>
              <a:rPr lang="en-US" dirty="0"/>
              <a:t>user </a:t>
            </a:r>
            <a:r>
              <a:rPr lang="en-US" dirty="0" smtClean="0"/>
              <a:t>experience: latency</a:t>
            </a:r>
            <a:r>
              <a:rPr lang="en-US" dirty="0"/>
              <a:t>, interaction method, </a:t>
            </a:r>
            <a:r>
              <a:rPr lang="en-US" dirty="0" smtClean="0"/>
              <a:t>data consistency, etc.</a:t>
            </a:r>
            <a:endParaRPr lang="en-US" dirty="0"/>
          </a:p>
          <a:p>
            <a:r>
              <a:rPr lang="en-US" dirty="0"/>
              <a:t>Handling </a:t>
            </a:r>
            <a:r>
              <a:rPr lang="en-US" dirty="0" smtClean="0"/>
              <a:t>Variation </a:t>
            </a:r>
            <a:r>
              <a:rPr lang="en-US" dirty="0"/>
              <a:t>in the </a:t>
            </a:r>
            <a:r>
              <a:rPr lang="en-US" dirty="0" smtClean="0"/>
              <a:t>Delivery Context</a:t>
            </a:r>
          </a:p>
          <a:p>
            <a:pPr lvl="1"/>
            <a:r>
              <a:rPr lang="en-US" dirty="0" smtClean="0"/>
              <a:t>Variations in the delivery context of different mobile devices</a:t>
            </a:r>
          </a:p>
          <a:p>
            <a:r>
              <a:rPr lang="en-US" dirty="0" smtClean="0"/>
              <a:t>Future Considerations</a:t>
            </a:r>
          </a:p>
          <a:p>
            <a:pPr lvl="1"/>
            <a:r>
              <a:rPr lang="en-US" b="1" dirty="0"/>
              <a:t>Canvas </a:t>
            </a:r>
            <a:r>
              <a:rPr lang="en-US" b="1" dirty="0" smtClean="0"/>
              <a:t>element, SVG </a:t>
            </a:r>
            <a:r>
              <a:rPr lang="en-US" b="1" dirty="0"/>
              <a:t>For d</a:t>
            </a:r>
            <a:r>
              <a:rPr lang="en-US" b="1" dirty="0" smtClean="0"/>
              <a:t>ynamic </a:t>
            </a:r>
            <a:r>
              <a:rPr lang="en-US" b="1" dirty="0"/>
              <a:t>g</a:t>
            </a:r>
            <a:r>
              <a:rPr lang="en-US" b="1" dirty="0" smtClean="0"/>
              <a:t>raphics and automatic network access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128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</a:t>
            </a:r>
            <a:r>
              <a:rPr lang="en-US" dirty="0"/>
              <a:t>Web Application Best Practices, W3C Recommendation 14 December 2010, Editors: Adam Connors, Google; Bryan Sullivan, AT&amp;T (until 2008)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17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109</TotalTime>
  <Words>263</Words>
  <Application>Microsoft Office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Apex</vt:lpstr>
      <vt:lpstr>Standard assessment:  Mobile Web Application Best Practices</vt:lpstr>
      <vt:lpstr>Importance</vt:lpstr>
      <vt:lpstr>Goal of Standards:</vt:lpstr>
      <vt:lpstr>PowerPoint Presentation</vt:lpstr>
      <vt:lpstr>Prime Movers of the Area</vt:lpstr>
      <vt:lpstr>Standards</vt:lpstr>
      <vt:lpstr>Standards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assessment:  Mobile Web Application Best Practices</dc:title>
  <dc:creator>shenme</dc:creator>
  <cp:lastModifiedBy>shenme</cp:lastModifiedBy>
  <cp:revision>10</cp:revision>
  <dcterms:created xsi:type="dcterms:W3CDTF">2013-10-10T23:07:21Z</dcterms:created>
  <dcterms:modified xsi:type="dcterms:W3CDTF">2013-10-23T05:59:36Z</dcterms:modified>
</cp:coreProperties>
</file>