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D95A1-D2D4-4625-A583-BA4F06A00818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7114-A90A-4C84-84AA-C9F0EAAD3E1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35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07114-A90A-4C84-84AA-C9F0EAAD3E11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42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9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9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1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8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13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1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7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3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0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2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0B29-C915-4980-994D-DD37A01F08FD}" type="datetimeFigureOut">
              <a:rPr lang="en-PH" smtClean="0"/>
              <a:t>11/04/2017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F2EE-EF41-422A-8522-96AC877988C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8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3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Election Voting: Student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548266" y="1124744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674854" y="1268760"/>
            <a:ext cx="324036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2420888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3347864" y="2420888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Isosceles Triangle 7"/>
          <p:cNvSpPr/>
          <p:nvPr/>
        </p:nvSpPr>
        <p:spPr>
          <a:xfrm rot="10800000">
            <a:off x="3491880" y="2528900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683568" y="24882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K-12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3356992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3347864" y="3356992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491880" y="346500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683568" y="34243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Section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40052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/>
          <p:cNvSpPr/>
          <p:nvPr/>
        </p:nvSpPr>
        <p:spPr>
          <a:xfrm>
            <a:off x="5214385" y="1124744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5349687" y="129654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2782" y="2022202"/>
            <a:ext cx="3510964" cy="4032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325347" y="2050807"/>
            <a:ext cx="324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President:	</a:t>
            </a:r>
          </a:p>
          <a:p>
            <a:r>
              <a:rPr lang="en-PH" dirty="0" err="1"/>
              <a:t>Mang</a:t>
            </a:r>
            <a:r>
              <a:rPr lang="en-PH" dirty="0"/>
              <a:t> Juan	</a:t>
            </a:r>
          </a:p>
          <a:p>
            <a:r>
              <a:rPr lang="en-PH" dirty="0" err="1"/>
              <a:t>Berto</a:t>
            </a:r>
            <a:r>
              <a:rPr lang="en-PH" dirty="0"/>
              <a:t>     		                          </a:t>
            </a:r>
          </a:p>
          <a:p>
            <a:r>
              <a:rPr lang="en-PH" dirty="0"/>
              <a:t>Vice-President:</a:t>
            </a:r>
          </a:p>
          <a:p>
            <a:r>
              <a:rPr lang="en-PH" dirty="0"/>
              <a:t>Jose</a:t>
            </a:r>
            <a:r>
              <a:rPr lang="en-PH" b="1" dirty="0">
                <a:solidFill>
                  <a:srgbClr val="FF0000"/>
                </a:solidFill>
              </a:rPr>
              <a:t>		   </a:t>
            </a:r>
            <a:endParaRPr lang="en-PH" dirty="0"/>
          </a:p>
          <a:p>
            <a:r>
              <a:rPr lang="en-PH" dirty="0"/>
              <a:t>Robert		   </a:t>
            </a:r>
          </a:p>
          <a:p>
            <a:endParaRPr lang="en-PH" dirty="0"/>
          </a:p>
          <a:p>
            <a:r>
              <a:rPr lang="en-PH" dirty="0"/>
              <a:t>Secretary:</a:t>
            </a:r>
          </a:p>
          <a:p>
            <a:r>
              <a:rPr lang="en-PH" dirty="0"/>
              <a:t>Maria		   </a:t>
            </a:r>
          </a:p>
          <a:p>
            <a:r>
              <a:rPr lang="en-PH" dirty="0"/>
              <a:t>Peri</a:t>
            </a:r>
            <a:r>
              <a:rPr lang="en-PH" b="1" dirty="0">
                <a:solidFill>
                  <a:srgbClr val="FF0000"/>
                </a:solidFill>
              </a:rPr>
              <a:t>	</a:t>
            </a:r>
            <a:r>
              <a:rPr lang="en-PH" dirty="0"/>
              <a:t>	   </a:t>
            </a:r>
          </a:p>
          <a:p>
            <a:r>
              <a:rPr lang="en-PH" dirty="0"/>
              <a:t>Treasurer:</a:t>
            </a:r>
          </a:p>
          <a:p>
            <a:r>
              <a:rPr lang="en-PH" dirty="0"/>
              <a:t>Angelo		    </a:t>
            </a:r>
          </a:p>
          <a:p>
            <a:r>
              <a:rPr lang="en-PH" dirty="0"/>
              <a:t>Randall		    </a:t>
            </a:r>
          </a:p>
        </p:txBody>
      </p:sp>
      <p:sp>
        <p:nvSpPr>
          <p:cNvPr id="22" name="Oval 21"/>
          <p:cNvSpPr/>
          <p:nvPr/>
        </p:nvSpPr>
        <p:spPr>
          <a:xfrm>
            <a:off x="7380312" y="2488250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80312" y="27814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68142" y="3282249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68142" y="35754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80312" y="422353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80312" y="4575751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68142" y="5111051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68142" y="54632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36896" y="5625055"/>
            <a:ext cx="853151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1560" y="4127575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741029" y="417351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Name : </a:t>
            </a:r>
            <a:r>
              <a:rPr lang="en-PH" dirty="0" err="1"/>
              <a:t>Pering</a:t>
            </a:r>
            <a:r>
              <a:rPr lang="en-PH" dirty="0"/>
              <a:t> </a:t>
            </a:r>
            <a:r>
              <a:rPr lang="en-PH" dirty="0" err="1"/>
              <a:t>Mabutas</a:t>
            </a:r>
            <a:r>
              <a:rPr lang="en-PH" dirty="0"/>
              <a:t>   </a:t>
            </a:r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68458" y="4898158"/>
            <a:ext cx="853151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9571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251520" y="2513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Election Voting: Student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266" y="1052736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683568" y="120126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725" y="2021556"/>
            <a:ext cx="3510964" cy="4032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882047" y="2780928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 FOR VOTING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5631" y="5089701"/>
            <a:ext cx="853151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507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51520" y="2513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Election Voting: Teacher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2420888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3347864" y="2420888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491880" y="2528900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683568" y="24882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K-12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560" y="3356992"/>
            <a:ext cx="338437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3347864" y="3356992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3491880" y="346500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683568" y="34243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Section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266" y="1124744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/>
          <p:cNvSpPr txBox="1"/>
          <p:nvPr/>
        </p:nvSpPr>
        <p:spPr>
          <a:xfrm>
            <a:off x="674854" y="1268760"/>
            <a:ext cx="324036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3937" y="5315707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Download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355976" y="3140968"/>
            <a:ext cx="43204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4949117" y="829678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5084770" y="1133128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TextBox 39"/>
          <p:cNvSpPr txBox="1"/>
          <p:nvPr/>
        </p:nvSpPr>
        <p:spPr>
          <a:xfrm>
            <a:off x="5211358" y="127714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84770" y="2060848"/>
            <a:ext cx="3510964" cy="4032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5211358" y="2159568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President:       Number of votes </a:t>
            </a:r>
          </a:p>
          <a:p>
            <a:r>
              <a:rPr lang="en-PH" b="1" dirty="0" err="1">
                <a:solidFill>
                  <a:srgbClr val="FF0000"/>
                </a:solidFill>
              </a:rPr>
              <a:t>Mang</a:t>
            </a:r>
            <a:r>
              <a:rPr lang="en-PH" b="1" dirty="0">
                <a:solidFill>
                  <a:srgbClr val="FF0000"/>
                </a:solidFill>
              </a:rPr>
              <a:t> Juan</a:t>
            </a:r>
            <a:r>
              <a:rPr lang="en-PH" dirty="0"/>
              <a:t>	   2</a:t>
            </a:r>
          </a:p>
          <a:p>
            <a:r>
              <a:rPr lang="en-PH" dirty="0" err="1"/>
              <a:t>Berto</a:t>
            </a:r>
            <a:r>
              <a:rPr lang="en-PH" dirty="0"/>
              <a:t>     		   1                       </a:t>
            </a:r>
          </a:p>
          <a:p>
            <a:endParaRPr lang="en-PH" dirty="0"/>
          </a:p>
          <a:p>
            <a:r>
              <a:rPr lang="en-PH" dirty="0"/>
              <a:t>Vice-President:</a:t>
            </a:r>
          </a:p>
          <a:p>
            <a:r>
              <a:rPr lang="en-PH" b="1" dirty="0">
                <a:solidFill>
                  <a:srgbClr val="FF0000"/>
                </a:solidFill>
              </a:rPr>
              <a:t>Jose		   </a:t>
            </a:r>
            <a:r>
              <a:rPr lang="en-PH" dirty="0"/>
              <a:t>2</a:t>
            </a:r>
          </a:p>
          <a:p>
            <a:r>
              <a:rPr lang="en-PH" dirty="0"/>
              <a:t>Robert		   1</a:t>
            </a:r>
          </a:p>
          <a:p>
            <a:endParaRPr lang="en-PH" dirty="0"/>
          </a:p>
          <a:p>
            <a:r>
              <a:rPr lang="en-PH" dirty="0"/>
              <a:t>Secretary:</a:t>
            </a:r>
          </a:p>
          <a:p>
            <a:r>
              <a:rPr lang="en-PH" dirty="0"/>
              <a:t>Maria		   1</a:t>
            </a:r>
          </a:p>
          <a:p>
            <a:r>
              <a:rPr lang="en-PH" b="1" dirty="0">
                <a:solidFill>
                  <a:srgbClr val="FF0000"/>
                </a:solidFill>
              </a:rPr>
              <a:t>Peri	</a:t>
            </a:r>
            <a:r>
              <a:rPr lang="en-PH" dirty="0"/>
              <a:t>	   2</a:t>
            </a:r>
          </a:p>
          <a:p>
            <a:r>
              <a:rPr lang="en-PH" dirty="0"/>
              <a:t>Treasurer:</a:t>
            </a:r>
          </a:p>
          <a:p>
            <a:r>
              <a:rPr lang="en-PH" b="1" dirty="0">
                <a:solidFill>
                  <a:srgbClr val="FF0000"/>
                </a:solidFill>
              </a:rPr>
              <a:t>Angelo</a:t>
            </a:r>
            <a:r>
              <a:rPr lang="en-PH" dirty="0"/>
              <a:t>		    3</a:t>
            </a:r>
          </a:p>
          <a:p>
            <a:r>
              <a:rPr lang="en-PH" dirty="0"/>
              <a:t>Randall		    0</a:t>
            </a:r>
          </a:p>
        </p:txBody>
      </p:sp>
      <p:sp>
        <p:nvSpPr>
          <p:cNvPr id="2" name="Rectangle 1"/>
          <p:cNvSpPr/>
          <p:nvPr/>
        </p:nvSpPr>
        <p:spPr>
          <a:xfrm>
            <a:off x="881592" y="4136995"/>
            <a:ext cx="3114344" cy="521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*******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4854" y="4144727"/>
            <a:ext cx="180891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Teachers 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5696" y="4144727"/>
            <a:ext cx="6480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979712" y="4290462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998769" y="4889656"/>
            <a:ext cx="853151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707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836712"/>
            <a:ext cx="381642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251520" y="25135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Election Voting: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266" y="980728"/>
            <a:ext cx="3510964" cy="820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683568" y="112926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SLU-L Voter’s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266" y="2079815"/>
            <a:ext cx="3510964" cy="40324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64743"/>
            <a:ext cx="3240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PH" sz="2800" dirty="0"/>
              <a:t>Mayor: </a:t>
            </a:r>
            <a:r>
              <a:rPr lang="en-PH" sz="2800" b="1" dirty="0" err="1"/>
              <a:t>Mang</a:t>
            </a:r>
            <a:r>
              <a:rPr lang="en-PH" sz="2800" b="1" dirty="0"/>
              <a:t> Juan</a:t>
            </a:r>
            <a:r>
              <a:rPr lang="en-PH" sz="2800" dirty="0"/>
              <a:t>	</a:t>
            </a:r>
          </a:p>
          <a:p>
            <a:pPr algn="justLow"/>
            <a:r>
              <a:rPr lang="en-PH" sz="2800" dirty="0"/>
              <a:t>Vice-Mayor: </a:t>
            </a:r>
            <a:r>
              <a:rPr lang="en-PH" sz="2800" b="1" dirty="0"/>
              <a:t>JOSE</a:t>
            </a:r>
          </a:p>
          <a:p>
            <a:pPr algn="justLow"/>
            <a:r>
              <a:rPr lang="en-PH" sz="2800" dirty="0"/>
              <a:t>Secretary: </a:t>
            </a:r>
            <a:r>
              <a:rPr lang="en-PH" sz="2800" b="1" dirty="0"/>
              <a:t>PERI</a:t>
            </a:r>
          </a:p>
          <a:p>
            <a:pPr algn="justLow"/>
            <a:r>
              <a:rPr lang="en-PH" sz="2800" dirty="0"/>
              <a:t>Treasurer: </a:t>
            </a:r>
            <a:r>
              <a:rPr lang="en-PH" sz="2800" b="1" dirty="0"/>
              <a:t>Angelo</a:t>
            </a:r>
          </a:p>
          <a:p>
            <a:pPr algn="justLow"/>
            <a:r>
              <a:rPr lang="en-PH" sz="2800" dirty="0"/>
              <a:t>P.R.O: </a:t>
            </a:r>
            <a:r>
              <a:rPr lang="en-PH" sz="2800" b="1" dirty="0" err="1"/>
              <a:t>Kardo</a:t>
            </a:r>
            <a:endParaRPr lang="en-PH" sz="2800" b="1" dirty="0"/>
          </a:p>
          <a:p>
            <a:pPr algn="justLow"/>
            <a:endParaRPr lang="en-PH" dirty="0"/>
          </a:p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1052322" y="223761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ELECTED OFFICER</a:t>
            </a:r>
          </a:p>
        </p:txBody>
      </p:sp>
    </p:spTree>
    <p:extLst>
      <p:ext uri="{BB962C8B-B14F-4D97-AF65-F5344CB8AC3E}">
        <p14:creationId xmlns:p14="http://schemas.microsoft.com/office/powerpoint/2010/main" val="19679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76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paul ian Quezada</cp:lastModifiedBy>
  <cp:revision>18</cp:revision>
  <dcterms:created xsi:type="dcterms:W3CDTF">2017-03-28T03:26:01Z</dcterms:created>
  <dcterms:modified xsi:type="dcterms:W3CDTF">2017-04-11T03:53:58Z</dcterms:modified>
</cp:coreProperties>
</file>