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42"/>
  </p:notes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  <p:sldId id="264" r:id="rId9"/>
    <p:sldId id="260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4" r:id="rId23"/>
    <p:sldId id="283" r:id="rId24"/>
    <p:sldId id="282" r:id="rId25"/>
    <p:sldId id="278" r:id="rId26"/>
    <p:sldId id="279" r:id="rId27"/>
    <p:sldId id="280" r:id="rId28"/>
    <p:sldId id="281" r:id="rId29"/>
    <p:sldId id="284" r:id="rId30"/>
    <p:sldId id="285" r:id="rId31"/>
    <p:sldId id="286" r:id="rId32"/>
    <p:sldId id="287" r:id="rId33"/>
    <p:sldId id="291" r:id="rId34"/>
    <p:sldId id="290" r:id="rId35"/>
    <p:sldId id="289" r:id="rId36"/>
    <p:sldId id="288" r:id="rId37"/>
    <p:sldId id="292" r:id="rId38"/>
    <p:sldId id="293" r:id="rId39"/>
    <p:sldId id="295" r:id="rId40"/>
    <p:sldId id="294" r:id="rId41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473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A002B-2605-4EB9-9CD1-F2156FB7C343}" v="78" dt="2025-05-02T01:04:15.923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oda safwat shenoda" userId="52b479b3e912c115" providerId="LiveId" clId="{596A002B-2605-4EB9-9CD1-F2156FB7C343}"/>
    <pc:docChg chg="undo custSel addSld delSld modSld sldOrd">
      <pc:chgData name="shenoda safwat shenoda" userId="52b479b3e912c115" providerId="LiveId" clId="{596A002B-2605-4EB9-9CD1-F2156FB7C343}" dt="2025-05-02T01:09:23.746" v="988" actId="1076"/>
      <pc:docMkLst>
        <pc:docMk/>
      </pc:docMkLst>
      <pc:sldChg chg="modSp mod">
        <pc:chgData name="shenoda safwat shenoda" userId="52b479b3e912c115" providerId="LiveId" clId="{596A002B-2605-4EB9-9CD1-F2156FB7C343}" dt="2025-05-01T13:33:54.564" v="14" actId="20577"/>
        <pc:sldMkLst>
          <pc:docMk/>
          <pc:sldMk cId="1800433621" sldId="257"/>
        </pc:sldMkLst>
        <pc:spChg chg="mod">
          <ac:chgData name="shenoda safwat shenoda" userId="52b479b3e912c115" providerId="LiveId" clId="{596A002B-2605-4EB9-9CD1-F2156FB7C343}" dt="2025-05-01T13:33:54.564" v="14" actId="20577"/>
          <ac:spMkLst>
            <pc:docMk/>
            <pc:sldMk cId="1800433621" sldId="257"/>
            <ac:spMk id="3" creationId="{0FB99800-86F6-6238-F1DE-17FBB8456E3E}"/>
          </ac:spMkLst>
        </pc:spChg>
      </pc:sldChg>
      <pc:sldChg chg="ord">
        <pc:chgData name="shenoda safwat shenoda" userId="52b479b3e912c115" providerId="LiveId" clId="{596A002B-2605-4EB9-9CD1-F2156FB7C343}" dt="2025-05-01T14:14:58.436" v="190"/>
        <pc:sldMkLst>
          <pc:docMk/>
          <pc:sldMk cId="156358877" sldId="274"/>
        </pc:sldMkLst>
      </pc:sldChg>
      <pc:sldChg chg="addSp delSp modSp mod setBg">
        <pc:chgData name="shenoda safwat shenoda" userId="52b479b3e912c115" providerId="LiveId" clId="{596A002B-2605-4EB9-9CD1-F2156FB7C343}" dt="2025-05-01T13:38:46.635" v="61" actId="2711"/>
        <pc:sldMkLst>
          <pc:docMk/>
          <pc:sldMk cId="1785796419" sldId="278"/>
        </pc:sldMkLst>
        <pc:spChg chg="mod">
          <ac:chgData name="shenoda safwat shenoda" userId="52b479b3e912c115" providerId="LiveId" clId="{596A002B-2605-4EB9-9CD1-F2156FB7C343}" dt="2025-05-01T13:38:18.244" v="60" actId="26606"/>
          <ac:spMkLst>
            <pc:docMk/>
            <pc:sldMk cId="1785796419" sldId="278"/>
            <ac:spMk id="2" creationId="{2ACDA0A7-1BAF-F64B-D5CC-20981D1AA842}"/>
          </ac:spMkLst>
        </pc:spChg>
        <pc:spChg chg="add del mod">
          <ac:chgData name="shenoda safwat shenoda" userId="52b479b3e912c115" providerId="LiveId" clId="{596A002B-2605-4EB9-9CD1-F2156FB7C343}" dt="2025-05-01T13:38:18.244" v="60" actId="26606"/>
          <ac:spMkLst>
            <pc:docMk/>
            <pc:sldMk cId="1785796419" sldId="278"/>
            <ac:spMk id="3" creationId="{CE762FD3-C696-A9D6-ABFA-244F537FC4E3}"/>
          </ac:spMkLst>
        </pc:spChg>
        <pc:spChg chg="add del">
          <ac:chgData name="shenoda safwat shenoda" userId="52b479b3e912c115" providerId="LiveId" clId="{596A002B-2605-4EB9-9CD1-F2156FB7C343}" dt="2025-05-01T13:38:00.850" v="47" actId="26606"/>
          <ac:spMkLst>
            <pc:docMk/>
            <pc:sldMk cId="1785796419" sldId="278"/>
            <ac:spMk id="9" creationId="{2E442304-DDBD-4F7B-8017-36BCC863FB40}"/>
          </ac:spMkLst>
        </pc:spChg>
        <pc:spChg chg="add del">
          <ac:chgData name="shenoda safwat shenoda" userId="52b479b3e912c115" providerId="LiveId" clId="{596A002B-2605-4EB9-9CD1-F2156FB7C343}" dt="2025-05-01T13:38:00.850" v="47" actId="26606"/>
          <ac:spMkLst>
            <pc:docMk/>
            <pc:sldMk cId="1785796419" sldId="278"/>
            <ac:spMk id="11" creationId="{535742DD-1B16-4E9D-B715-0D74B4574A68}"/>
          </ac:spMkLst>
        </pc:spChg>
        <pc:spChg chg="add del">
          <ac:chgData name="shenoda safwat shenoda" userId="52b479b3e912c115" providerId="LiveId" clId="{596A002B-2605-4EB9-9CD1-F2156FB7C343}" dt="2025-05-01T13:38:03.017" v="49" actId="26606"/>
          <ac:spMkLst>
            <pc:docMk/>
            <pc:sldMk cId="1785796419" sldId="278"/>
            <ac:spMk id="13" creationId="{2E442304-DDBD-4F7B-8017-36BCC863FB40}"/>
          </ac:spMkLst>
        </pc:spChg>
        <pc:spChg chg="add del">
          <ac:chgData name="shenoda safwat shenoda" userId="52b479b3e912c115" providerId="LiveId" clId="{596A002B-2605-4EB9-9CD1-F2156FB7C343}" dt="2025-05-01T13:38:03.017" v="49" actId="26606"/>
          <ac:spMkLst>
            <pc:docMk/>
            <pc:sldMk cId="1785796419" sldId="278"/>
            <ac:spMk id="14" creationId="{535742DD-1B16-4E9D-B715-0D74B4574A68}"/>
          </ac:spMkLst>
        </pc:spChg>
        <pc:spChg chg="add del">
          <ac:chgData name="shenoda safwat shenoda" userId="52b479b3e912c115" providerId="LiveId" clId="{596A002B-2605-4EB9-9CD1-F2156FB7C343}" dt="2025-05-01T13:38:06.998" v="51" actId="26606"/>
          <ac:spMkLst>
            <pc:docMk/>
            <pc:sldMk cId="1785796419" sldId="278"/>
            <ac:spMk id="17" creationId="{2E442304-DDBD-4F7B-8017-36BCC863FB40}"/>
          </ac:spMkLst>
        </pc:spChg>
        <pc:spChg chg="add del">
          <ac:chgData name="shenoda safwat shenoda" userId="52b479b3e912c115" providerId="LiveId" clId="{596A002B-2605-4EB9-9CD1-F2156FB7C343}" dt="2025-05-01T13:38:06.998" v="51" actId="26606"/>
          <ac:spMkLst>
            <pc:docMk/>
            <pc:sldMk cId="1785796419" sldId="278"/>
            <ac:spMk id="18" creationId="{535742DD-1B16-4E9D-B715-0D74B4574A68}"/>
          </ac:spMkLst>
        </pc:spChg>
        <pc:spChg chg="add">
          <ac:chgData name="shenoda safwat shenoda" userId="52b479b3e912c115" providerId="LiveId" clId="{596A002B-2605-4EB9-9CD1-F2156FB7C343}" dt="2025-05-01T13:38:18.244" v="60" actId="26606"/>
          <ac:spMkLst>
            <pc:docMk/>
            <pc:sldMk cId="1785796419" sldId="278"/>
            <ac:spMk id="29" creationId="{2E442304-DDBD-4F7B-8017-36BCC863FB40}"/>
          </ac:spMkLst>
        </pc:spChg>
        <pc:spChg chg="add">
          <ac:chgData name="shenoda safwat shenoda" userId="52b479b3e912c115" providerId="LiveId" clId="{596A002B-2605-4EB9-9CD1-F2156FB7C343}" dt="2025-05-01T13:38:18.244" v="60" actId="26606"/>
          <ac:spMkLst>
            <pc:docMk/>
            <pc:sldMk cId="1785796419" sldId="278"/>
            <ac:spMk id="30" creationId="{535742DD-1B16-4E9D-B715-0D74B4574A68}"/>
          </ac:spMkLst>
        </pc:spChg>
        <pc:graphicFrameChg chg="add del">
          <ac:chgData name="shenoda safwat shenoda" userId="52b479b3e912c115" providerId="LiveId" clId="{596A002B-2605-4EB9-9CD1-F2156FB7C343}" dt="2025-05-01T13:38:00.850" v="47" actId="26606"/>
          <ac:graphicFrameMkLst>
            <pc:docMk/>
            <pc:sldMk cId="1785796419" sldId="278"/>
            <ac:graphicFrameMk id="5" creationId="{B7FB1D1C-F886-9607-660C-357E1B057B36}"/>
          </ac:graphicFrameMkLst>
        </pc:graphicFrameChg>
        <pc:graphicFrameChg chg="add del">
          <ac:chgData name="shenoda safwat shenoda" userId="52b479b3e912c115" providerId="LiveId" clId="{596A002B-2605-4EB9-9CD1-F2156FB7C343}" dt="2025-05-01T13:38:03.017" v="49" actId="26606"/>
          <ac:graphicFrameMkLst>
            <pc:docMk/>
            <pc:sldMk cId="1785796419" sldId="278"/>
            <ac:graphicFrameMk id="15" creationId="{5AE8965E-76A7-6EAE-62F0-C86F2ACAC804}"/>
          </ac:graphicFrameMkLst>
        </pc:graphicFrameChg>
        <pc:graphicFrameChg chg="add del">
          <ac:chgData name="shenoda safwat shenoda" userId="52b479b3e912c115" providerId="LiveId" clId="{596A002B-2605-4EB9-9CD1-F2156FB7C343}" dt="2025-05-01T13:38:06.998" v="51" actId="26606"/>
          <ac:graphicFrameMkLst>
            <pc:docMk/>
            <pc:sldMk cId="1785796419" sldId="278"/>
            <ac:graphicFrameMk id="19" creationId="{B7FB1D1C-F886-9607-660C-357E1B057B36}"/>
          </ac:graphicFrameMkLst>
        </pc:graphicFrameChg>
        <pc:graphicFrameChg chg="add del">
          <ac:chgData name="shenoda safwat shenoda" userId="52b479b3e912c115" providerId="LiveId" clId="{596A002B-2605-4EB9-9CD1-F2156FB7C343}" dt="2025-05-01T13:38:08.673" v="53" actId="26606"/>
          <ac:graphicFrameMkLst>
            <pc:docMk/>
            <pc:sldMk cId="1785796419" sldId="278"/>
            <ac:graphicFrameMk id="21" creationId="{AB32C506-3857-FD5B-3CB8-ED96B1AEFC8C}"/>
          </ac:graphicFrameMkLst>
        </pc:graphicFrameChg>
        <pc:graphicFrameChg chg="add del">
          <ac:chgData name="shenoda safwat shenoda" userId="52b479b3e912c115" providerId="LiveId" clId="{596A002B-2605-4EB9-9CD1-F2156FB7C343}" dt="2025-05-01T13:38:09.785" v="55" actId="26606"/>
          <ac:graphicFrameMkLst>
            <pc:docMk/>
            <pc:sldMk cId="1785796419" sldId="278"/>
            <ac:graphicFrameMk id="23" creationId="{53777C73-6CDE-2A93-A48D-266E65A15F44}"/>
          </ac:graphicFrameMkLst>
        </pc:graphicFrameChg>
        <pc:graphicFrameChg chg="add del">
          <ac:chgData name="shenoda safwat shenoda" userId="52b479b3e912c115" providerId="LiveId" clId="{596A002B-2605-4EB9-9CD1-F2156FB7C343}" dt="2025-05-01T13:38:14.999" v="57" actId="26606"/>
          <ac:graphicFrameMkLst>
            <pc:docMk/>
            <pc:sldMk cId="1785796419" sldId="278"/>
            <ac:graphicFrameMk id="25" creationId="{B50B1A47-158E-F68D-59B5-D4E35FD25468}"/>
          </ac:graphicFrameMkLst>
        </pc:graphicFrameChg>
        <pc:graphicFrameChg chg="add del">
          <ac:chgData name="shenoda safwat shenoda" userId="52b479b3e912c115" providerId="LiveId" clId="{596A002B-2605-4EB9-9CD1-F2156FB7C343}" dt="2025-05-01T13:38:18.180" v="59" actId="26606"/>
          <ac:graphicFrameMkLst>
            <pc:docMk/>
            <pc:sldMk cId="1785796419" sldId="278"/>
            <ac:graphicFrameMk id="27" creationId="{53777C73-6CDE-2A93-A48D-266E65A15F44}"/>
          </ac:graphicFrameMkLst>
        </pc:graphicFrameChg>
        <pc:graphicFrameChg chg="add mod">
          <ac:chgData name="shenoda safwat shenoda" userId="52b479b3e912c115" providerId="LiveId" clId="{596A002B-2605-4EB9-9CD1-F2156FB7C343}" dt="2025-05-01T13:38:46.635" v="61" actId="2711"/>
          <ac:graphicFrameMkLst>
            <pc:docMk/>
            <pc:sldMk cId="1785796419" sldId="278"/>
            <ac:graphicFrameMk id="31" creationId="{5AE8965E-76A7-6EAE-62F0-C86F2ACAC804}"/>
          </ac:graphicFrameMkLst>
        </pc:graphicFrameChg>
      </pc:sldChg>
      <pc:sldChg chg="addSp delSp modSp new mod setBg">
        <pc:chgData name="shenoda safwat shenoda" userId="52b479b3e912c115" providerId="LiveId" clId="{596A002B-2605-4EB9-9CD1-F2156FB7C343}" dt="2025-05-01T13:42:54.154" v="87" actId="21"/>
        <pc:sldMkLst>
          <pc:docMk/>
          <pc:sldMk cId="1305971260" sldId="279"/>
        </pc:sldMkLst>
        <pc:spChg chg="mod">
          <ac:chgData name="shenoda safwat shenoda" userId="52b479b3e912c115" providerId="LiveId" clId="{596A002B-2605-4EB9-9CD1-F2156FB7C343}" dt="2025-05-01T13:40:16.983" v="65" actId="26606"/>
          <ac:spMkLst>
            <pc:docMk/>
            <pc:sldMk cId="1305971260" sldId="279"/>
            <ac:spMk id="2" creationId="{0DFAC65C-57AE-D191-D7AB-68F43580E8E5}"/>
          </ac:spMkLst>
        </pc:spChg>
        <pc:spChg chg="del">
          <ac:chgData name="shenoda safwat shenoda" userId="52b479b3e912c115" providerId="LiveId" clId="{596A002B-2605-4EB9-9CD1-F2156FB7C343}" dt="2025-05-01T13:39:13.394" v="63"/>
          <ac:spMkLst>
            <pc:docMk/>
            <pc:sldMk cId="1305971260" sldId="279"/>
            <ac:spMk id="3" creationId="{C4428BE9-3195-3F16-4A44-7A268B338755}"/>
          </ac:spMkLst>
        </pc:spChg>
        <pc:spChg chg="add del mod">
          <ac:chgData name="shenoda safwat shenoda" userId="52b479b3e912c115" providerId="LiveId" clId="{596A002B-2605-4EB9-9CD1-F2156FB7C343}" dt="2025-05-01T13:40:16.983" v="65" actId="26606"/>
          <ac:spMkLst>
            <pc:docMk/>
            <pc:sldMk cId="1305971260" sldId="279"/>
            <ac:spMk id="4" creationId="{2F69ECD5-1216-2D2A-0A84-629DA40D4623}"/>
          </ac:spMkLst>
        </pc:spChg>
        <pc:spChg chg="add">
          <ac:chgData name="shenoda safwat shenoda" userId="52b479b3e912c115" providerId="LiveId" clId="{596A002B-2605-4EB9-9CD1-F2156FB7C343}" dt="2025-05-01T13:40:16.983" v="65" actId="26606"/>
          <ac:spMkLst>
            <pc:docMk/>
            <pc:sldMk cId="1305971260" sldId="279"/>
            <ac:spMk id="10" creationId="{43DAA0EF-336D-4CDC-A9A2-8460363E27FE}"/>
          </ac:spMkLst>
        </pc:spChg>
        <pc:spChg chg="add">
          <ac:chgData name="shenoda safwat shenoda" userId="52b479b3e912c115" providerId="LiveId" clId="{596A002B-2605-4EB9-9CD1-F2156FB7C343}" dt="2025-05-01T13:40:16.983" v="65" actId="26606"/>
          <ac:spMkLst>
            <pc:docMk/>
            <pc:sldMk cId="1305971260" sldId="279"/>
            <ac:spMk id="12" creationId="{FD079A19-B31E-4129-A464-7547FF05AE33}"/>
          </ac:spMkLst>
        </pc:spChg>
        <pc:graphicFrameChg chg="add mod modGraphic">
          <ac:chgData name="shenoda safwat shenoda" userId="52b479b3e912c115" providerId="LiveId" clId="{596A002B-2605-4EB9-9CD1-F2156FB7C343}" dt="2025-05-01T13:41:53.204" v="85" actId="404"/>
          <ac:graphicFrameMkLst>
            <pc:docMk/>
            <pc:sldMk cId="1305971260" sldId="279"/>
            <ac:graphicFrameMk id="6" creationId="{6DC363ED-8514-7E83-CCF9-770AA436C801}"/>
          </ac:graphicFrameMkLst>
        </pc:graphicFrameChg>
        <pc:picChg chg="add del mod">
          <ac:chgData name="shenoda safwat shenoda" userId="52b479b3e912c115" providerId="LiveId" clId="{596A002B-2605-4EB9-9CD1-F2156FB7C343}" dt="2025-05-01T13:42:54.154" v="87" actId="21"/>
          <ac:picMkLst>
            <pc:docMk/>
            <pc:sldMk cId="1305971260" sldId="279"/>
            <ac:picMk id="8195" creationId="{692AFEAA-7147-1646-A45C-20027D2B426A}"/>
          </ac:picMkLst>
        </pc:picChg>
      </pc:sldChg>
      <pc:sldChg chg="addSp delSp modSp new mod setBg">
        <pc:chgData name="shenoda safwat shenoda" userId="52b479b3e912c115" providerId="LiveId" clId="{596A002B-2605-4EB9-9CD1-F2156FB7C343}" dt="2025-05-01T14:17:06.774" v="221" actId="207"/>
        <pc:sldMkLst>
          <pc:docMk/>
          <pc:sldMk cId="2709038084" sldId="280"/>
        </pc:sldMkLst>
        <pc:spChg chg="del mod">
          <ac:chgData name="shenoda safwat shenoda" userId="52b479b3e912c115" providerId="LiveId" clId="{596A002B-2605-4EB9-9CD1-F2156FB7C343}" dt="2025-05-01T13:43:26.622" v="103" actId="478"/>
          <ac:spMkLst>
            <pc:docMk/>
            <pc:sldMk cId="2709038084" sldId="280"/>
            <ac:spMk id="2" creationId="{650404B1-F4EF-198C-F689-6B3C8D32E8F4}"/>
          </ac:spMkLst>
        </pc:spChg>
        <pc:spChg chg="del">
          <ac:chgData name="shenoda safwat shenoda" userId="52b479b3e912c115" providerId="LiveId" clId="{596A002B-2605-4EB9-9CD1-F2156FB7C343}" dt="2025-05-01T13:43:00.046" v="89"/>
          <ac:spMkLst>
            <pc:docMk/>
            <pc:sldMk cId="2709038084" sldId="280"/>
            <ac:spMk id="3" creationId="{96502D34-CD0C-9A9F-8E2B-5A7EC0944E78}"/>
          </ac:spMkLst>
        </pc:spChg>
        <pc:spChg chg="add mod">
          <ac:chgData name="shenoda safwat shenoda" userId="52b479b3e912c115" providerId="LiveId" clId="{596A002B-2605-4EB9-9CD1-F2156FB7C343}" dt="2025-05-01T14:17:06.774" v="221" actId="207"/>
          <ac:spMkLst>
            <pc:docMk/>
            <pc:sldMk cId="2709038084" sldId="280"/>
            <ac:spMk id="4" creationId="{68F95A0B-9188-16E4-578D-52CA5F579DED}"/>
          </ac:spMkLst>
        </pc:spChg>
        <pc:spChg chg="add del mod">
          <ac:chgData name="shenoda safwat shenoda" userId="52b479b3e912c115" providerId="LiveId" clId="{596A002B-2605-4EB9-9CD1-F2156FB7C343}" dt="2025-05-01T13:51:34.912" v="126"/>
          <ac:spMkLst>
            <pc:docMk/>
            <pc:sldMk cId="2709038084" sldId="280"/>
            <ac:spMk id="5" creationId="{4D6F8A40-D79C-63E8-4204-80F363D1329D}"/>
          </ac:spMkLst>
        </pc:spChg>
        <pc:spChg chg="add del mod">
          <ac:chgData name="shenoda safwat shenoda" userId="52b479b3e912c115" providerId="LiveId" clId="{596A002B-2605-4EB9-9CD1-F2156FB7C343}" dt="2025-05-01T13:44:00.648" v="117" actId="26606"/>
          <ac:spMkLst>
            <pc:docMk/>
            <pc:sldMk cId="2709038084" sldId="280"/>
            <ac:spMk id="8199" creationId="{75DE42D8-36A2-17FA-5FF8-8D2AB332F3AC}"/>
          </ac:spMkLst>
        </pc:spChg>
        <pc:spChg chg="add del">
          <ac:chgData name="shenoda safwat shenoda" userId="52b479b3e912c115" providerId="LiveId" clId="{596A002B-2605-4EB9-9CD1-F2156FB7C343}" dt="2025-05-01T13:44:00.648" v="117" actId="26606"/>
          <ac:spMkLst>
            <pc:docMk/>
            <pc:sldMk cId="2709038084" sldId="280"/>
            <ac:spMk id="8202" creationId="{A8908DB7-C3A6-4FCB-9820-CEE02B398C4A}"/>
          </ac:spMkLst>
        </pc:spChg>
        <pc:spChg chg="add del">
          <ac:chgData name="shenoda safwat shenoda" userId="52b479b3e912c115" providerId="LiveId" clId="{596A002B-2605-4EB9-9CD1-F2156FB7C343}" dt="2025-05-01T13:44:00.648" v="117" actId="26606"/>
          <ac:spMkLst>
            <pc:docMk/>
            <pc:sldMk cId="2709038084" sldId="280"/>
            <ac:spMk id="8204" creationId="{D010E05E-9237-4321-84BB-69C0F22568EE}"/>
          </ac:spMkLst>
        </pc:spChg>
        <pc:spChg chg="add del">
          <ac:chgData name="shenoda safwat shenoda" userId="52b479b3e912c115" providerId="LiveId" clId="{596A002B-2605-4EB9-9CD1-F2156FB7C343}" dt="2025-05-01T13:43:58.320" v="113" actId="26606"/>
          <ac:spMkLst>
            <pc:docMk/>
            <pc:sldMk cId="2709038084" sldId="280"/>
            <ac:spMk id="8211" creationId="{F13C74B1-5B17-4795-BED0-7140497B445A}"/>
          </ac:spMkLst>
        </pc:spChg>
        <pc:spChg chg="add del">
          <ac:chgData name="shenoda safwat shenoda" userId="52b479b3e912c115" providerId="LiveId" clId="{596A002B-2605-4EB9-9CD1-F2156FB7C343}" dt="2025-05-01T13:43:58.320" v="113" actId="26606"/>
          <ac:spMkLst>
            <pc:docMk/>
            <pc:sldMk cId="2709038084" sldId="280"/>
            <ac:spMk id="8213" creationId="{3FCFB1DE-0B7E-48CC-BA90-B2AB0889F9D6}"/>
          </ac:spMkLst>
        </pc:spChg>
        <pc:picChg chg="add mod">
          <ac:chgData name="shenoda safwat shenoda" userId="52b479b3e912c115" providerId="LiveId" clId="{596A002B-2605-4EB9-9CD1-F2156FB7C343}" dt="2025-05-01T13:51:44.171" v="133" actId="14100"/>
          <ac:picMkLst>
            <pc:docMk/>
            <pc:sldMk cId="2709038084" sldId="280"/>
            <ac:picMk id="7" creationId="{16175C32-0313-4B36-AE2A-188DEDB4F87C}"/>
          </ac:picMkLst>
        </pc:picChg>
        <pc:picChg chg="add del mod ord">
          <ac:chgData name="shenoda safwat shenoda" userId="52b479b3e912c115" providerId="LiveId" clId="{596A002B-2605-4EB9-9CD1-F2156FB7C343}" dt="2025-05-01T13:50:58.193" v="123" actId="478"/>
          <ac:picMkLst>
            <pc:docMk/>
            <pc:sldMk cId="2709038084" sldId="280"/>
            <ac:picMk id="8195" creationId="{692AFEAA-7147-1646-A45C-20027D2B426A}"/>
          </ac:picMkLst>
        </pc:picChg>
        <pc:inkChg chg="add del">
          <ac:chgData name="shenoda safwat shenoda" userId="52b479b3e912c115" providerId="LiveId" clId="{596A002B-2605-4EB9-9CD1-F2156FB7C343}" dt="2025-05-01T13:44:00.648" v="117" actId="26606"/>
          <ac:inkMkLst>
            <pc:docMk/>
            <pc:sldMk cId="2709038084" sldId="280"/>
            <ac:inkMk id="8206" creationId="{070477C5-0410-4E4F-97A1-F84C2465C187}"/>
          </ac:inkMkLst>
        </pc:inkChg>
      </pc:sldChg>
      <pc:sldChg chg="addSp delSp modSp new mod setBg">
        <pc:chgData name="shenoda safwat shenoda" userId="52b479b3e912c115" providerId="LiveId" clId="{596A002B-2605-4EB9-9CD1-F2156FB7C343}" dt="2025-05-01T14:17:51.160" v="236" actId="20577"/>
        <pc:sldMkLst>
          <pc:docMk/>
          <pc:sldMk cId="2758549300" sldId="281"/>
        </pc:sldMkLst>
        <pc:spChg chg="mod">
          <ac:chgData name="shenoda safwat shenoda" userId="52b479b3e912c115" providerId="LiveId" clId="{596A002B-2605-4EB9-9CD1-F2156FB7C343}" dt="2025-05-01T14:17:51.160" v="236" actId="20577"/>
          <ac:spMkLst>
            <pc:docMk/>
            <pc:sldMk cId="2758549300" sldId="281"/>
            <ac:spMk id="2" creationId="{8B1BA0CE-1D93-F9F5-F21A-A37715DE413B}"/>
          </ac:spMkLst>
        </pc:spChg>
        <pc:spChg chg="del mod">
          <ac:chgData name="shenoda safwat shenoda" userId="52b479b3e912c115" providerId="LiveId" clId="{596A002B-2605-4EB9-9CD1-F2156FB7C343}" dt="2025-05-01T14:01:24.141" v="186" actId="26606"/>
          <ac:spMkLst>
            <pc:docMk/>
            <pc:sldMk cId="2758549300" sldId="281"/>
            <ac:spMk id="3" creationId="{57153640-B3A9-0C32-91E6-99871427D4FE}"/>
          </ac:spMkLst>
        </pc:spChg>
        <pc:spChg chg="add">
          <ac:chgData name="shenoda safwat shenoda" userId="52b479b3e912c115" providerId="LiveId" clId="{596A002B-2605-4EB9-9CD1-F2156FB7C343}" dt="2025-05-01T14:01:24.141" v="186" actId="26606"/>
          <ac:spMkLst>
            <pc:docMk/>
            <pc:sldMk cId="2758549300" sldId="281"/>
            <ac:spMk id="9" creationId="{43DAA0EF-336D-4CDC-A9A2-8460363E27FE}"/>
          </ac:spMkLst>
        </pc:spChg>
        <pc:spChg chg="add">
          <ac:chgData name="shenoda safwat shenoda" userId="52b479b3e912c115" providerId="LiveId" clId="{596A002B-2605-4EB9-9CD1-F2156FB7C343}" dt="2025-05-01T14:01:24.141" v="186" actId="26606"/>
          <ac:spMkLst>
            <pc:docMk/>
            <pc:sldMk cId="2758549300" sldId="281"/>
            <ac:spMk id="11" creationId="{FD079A19-B31E-4129-A464-7547FF05AE33}"/>
          </ac:spMkLst>
        </pc:spChg>
        <pc:graphicFrameChg chg="add mod">
          <ac:chgData name="shenoda safwat shenoda" userId="52b479b3e912c115" providerId="LiveId" clId="{596A002B-2605-4EB9-9CD1-F2156FB7C343}" dt="2025-05-01T14:17:38.778" v="230" actId="478"/>
          <ac:graphicFrameMkLst>
            <pc:docMk/>
            <pc:sldMk cId="2758549300" sldId="281"/>
            <ac:graphicFrameMk id="5" creationId="{C0D5D969-7EFB-84CC-8E04-F1D9D9E90AAE}"/>
          </ac:graphicFrameMkLst>
        </pc:graphicFrameChg>
      </pc:sldChg>
      <pc:sldChg chg="addSp delSp modSp new mod ord setBg">
        <pc:chgData name="shenoda safwat shenoda" userId="52b479b3e912c115" providerId="LiveId" clId="{596A002B-2605-4EB9-9CD1-F2156FB7C343}" dt="2025-05-01T14:15:10.031" v="196"/>
        <pc:sldMkLst>
          <pc:docMk/>
          <pc:sldMk cId="551853195" sldId="282"/>
        </pc:sldMkLst>
        <pc:spChg chg="mod">
          <ac:chgData name="shenoda safwat shenoda" userId="52b479b3e912c115" providerId="LiveId" clId="{596A002B-2605-4EB9-9CD1-F2156FB7C343}" dt="2025-05-01T13:55:37.030" v="158" actId="26606"/>
          <ac:spMkLst>
            <pc:docMk/>
            <pc:sldMk cId="551853195" sldId="282"/>
            <ac:spMk id="2" creationId="{C11DC329-76AD-E2B7-914B-12513468CD86}"/>
          </ac:spMkLst>
        </pc:spChg>
        <pc:spChg chg="add del mod">
          <ac:chgData name="shenoda safwat shenoda" userId="52b479b3e912c115" providerId="LiveId" clId="{596A002B-2605-4EB9-9CD1-F2156FB7C343}" dt="2025-05-01T13:55:37.030" v="158" actId="26606"/>
          <ac:spMkLst>
            <pc:docMk/>
            <pc:sldMk cId="551853195" sldId="282"/>
            <ac:spMk id="3" creationId="{3A701672-E5FC-568F-A0DE-DF21026163BE}"/>
          </ac:spMkLst>
        </pc:spChg>
        <pc:spChg chg="add del">
          <ac:chgData name="shenoda safwat shenoda" userId="52b479b3e912c115" providerId="LiveId" clId="{596A002B-2605-4EB9-9CD1-F2156FB7C343}" dt="2025-05-01T13:55:36.954" v="157" actId="26606"/>
          <ac:spMkLst>
            <pc:docMk/>
            <pc:sldMk cId="551853195" sldId="282"/>
            <ac:spMk id="9" creationId="{35DB3719-6FDC-4E5D-891D-FF40B7300F64}"/>
          </ac:spMkLst>
        </pc:spChg>
        <pc:spChg chg="add">
          <ac:chgData name="shenoda safwat shenoda" userId="52b479b3e912c115" providerId="LiveId" clId="{596A002B-2605-4EB9-9CD1-F2156FB7C343}" dt="2025-05-01T13:55:37.030" v="158" actId="26606"/>
          <ac:spMkLst>
            <pc:docMk/>
            <pc:sldMk cId="551853195" sldId="282"/>
            <ac:spMk id="11" creationId="{FD079A19-B31E-4129-A464-7547FF05AE33}"/>
          </ac:spMkLst>
        </pc:spChg>
        <pc:spChg chg="add">
          <ac:chgData name="shenoda safwat shenoda" userId="52b479b3e912c115" providerId="LiveId" clId="{596A002B-2605-4EB9-9CD1-F2156FB7C343}" dt="2025-05-01T13:55:37.030" v="158" actId="26606"/>
          <ac:spMkLst>
            <pc:docMk/>
            <pc:sldMk cId="551853195" sldId="282"/>
            <ac:spMk id="12" creationId="{43DAA0EF-336D-4CDC-A9A2-8460363E27FE}"/>
          </ac:spMkLst>
        </pc:spChg>
        <pc:graphicFrameChg chg="add del">
          <ac:chgData name="shenoda safwat shenoda" userId="52b479b3e912c115" providerId="LiveId" clId="{596A002B-2605-4EB9-9CD1-F2156FB7C343}" dt="2025-05-01T13:55:36.954" v="157" actId="26606"/>
          <ac:graphicFrameMkLst>
            <pc:docMk/>
            <pc:sldMk cId="551853195" sldId="282"/>
            <ac:graphicFrameMk id="5" creationId="{319817DA-A1DA-5D56-78D6-14E26E926658}"/>
          </ac:graphicFrameMkLst>
        </pc:graphicFrameChg>
        <pc:graphicFrameChg chg="add mod modGraphic">
          <ac:chgData name="shenoda safwat shenoda" userId="52b479b3e912c115" providerId="LiveId" clId="{596A002B-2605-4EB9-9CD1-F2156FB7C343}" dt="2025-05-01T13:59:46.403" v="170" actId="207"/>
          <ac:graphicFrameMkLst>
            <pc:docMk/>
            <pc:sldMk cId="551853195" sldId="282"/>
            <ac:graphicFrameMk id="13" creationId="{AEB52A08-C0C3-EDDE-B531-AEBD9FE96D99}"/>
          </ac:graphicFrameMkLst>
        </pc:graphicFrameChg>
      </pc:sldChg>
      <pc:sldChg chg="addSp delSp modSp new mod">
        <pc:chgData name="shenoda safwat shenoda" userId="52b479b3e912c115" providerId="LiveId" clId="{596A002B-2605-4EB9-9CD1-F2156FB7C343}" dt="2025-05-01T14:16:03.962" v="206" actId="14100"/>
        <pc:sldMkLst>
          <pc:docMk/>
          <pc:sldMk cId="85068264" sldId="283"/>
        </pc:sldMkLst>
        <pc:spChg chg="del mod">
          <ac:chgData name="shenoda safwat shenoda" userId="52b479b3e912c115" providerId="LiveId" clId="{596A002B-2605-4EB9-9CD1-F2156FB7C343}" dt="2025-05-01T14:15:42.241" v="199"/>
          <ac:spMkLst>
            <pc:docMk/>
            <pc:sldMk cId="85068264" sldId="283"/>
            <ac:spMk id="3" creationId="{885F91C0-602E-0493-F484-0E4128214512}"/>
          </ac:spMkLst>
        </pc:spChg>
        <pc:picChg chg="add mod">
          <ac:chgData name="shenoda safwat shenoda" userId="52b479b3e912c115" providerId="LiveId" clId="{596A002B-2605-4EB9-9CD1-F2156FB7C343}" dt="2025-05-01T14:16:03.962" v="206" actId="14100"/>
          <ac:picMkLst>
            <pc:docMk/>
            <pc:sldMk cId="85068264" sldId="283"/>
            <ac:picMk id="5" creationId="{10E2F574-858C-9770-38CC-F288FEF2AD44}"/>
          </ac:picMkLst>
        </pc:picChg>
      </pc:sldChg>
      <pc:sldChg chg="addSp delSp modSp new mod setBg">
        <pc:chgData name="shenoda safwat shenoda" userId="52b479b3e912c115" providerId="LiveId" clId="{596A002B-2605-4EB9-9CD1-F2156FB7C343}" dt="2025-05-01T23:47:46.835" v="318" actId="2711"/>
        <pc:sldMkLst>
          <pc:docMk/>
          <pc:sldMk cId="144018477" sldId="284"/>
        </pc:sldMkLst>
        <pc:spChg chg="mod">
          <ac:chgData name="shenoda safwat shenoda" userId="52b479b3e912c115" providerId="LiveId" clId="{596A002B-2605-4EB9-9CD1-F2156FB7C343}" dt="2025-05-01T23:47:14.346" v="311" actId="26606"/>
          <ac:spMkLst>
            <pc:docMk/>
            <pc:sldMk cId="144018477" sldId="284"/>
            <ac:spMk id="2" creationId="{F852584E-9EA2-0D80-4AE6-B1913B91C381}"/>
          </ac:spMkLst>
        </pc:spChg>
        <pc:spChg chg="del">
          <ac:chgData name="shenoda safwat shenoda" userId="52b479b3e912c115" providerId="LiveId" clId="{596A002B-2605-4EB9-9CD1-F2156FB7C343}" dt="2025-05-01T23:44:06.540" v="270"/>
          <ac:spMkLst>
            <pc:docMk/>
            <pc:sldMk cId="144018477" sldId="284"/>
            <ac:spMk id="3" creationId="{200A01E2-46DE-20EF-DAFC-1D6610C551DA}"/>
          </ac:spMkLst>
        </pc:spChg>
        <pc:spChg chg="add del">
          <ac:chgData name="shenoda safwat shenoda" userId="52b479b3e912c115" providerId="LiveId" clId="{596A002B-2605-4EB9-9CD1-F2156FB7C343}" dt="2025-05-01T23:47:14.170" v="310" actId="26606"/>
          <ac:spMkLst>
            <pc:docMk/>
            <pc:sldMk cId="144018477" sldId="284"/>
            <ac:spMk id="9" creationId="{43DAA0EF-336D-4CDC-A9A2-8460363E27FE}"/>
          </ac:spMkLst>
        </pc:spChg>
        <pc:spChg chg="add del">
          <ac:chgData name="shenoda safwat shenoda" userId="52b479b3e912c115" providerId="LiveId" clId="{596A002B-2605-4EB9-9CD1-F2156FB7C343}" dt="2025-05-01T23:47:14.170" v="310" actId="26606"/>
          <ac:spMkLst>
            <pc:docMk/>
            <pc:sldMk cId="144018477" sldId="284"/>
            <ac:spMk id="11" creationId="{FD079A19-B31E-4129-A464-7547FF05AE33}"/>
          </ac:spMkLst>
        </pc:spChg>
        <pc:spChg chg="add">
          <ac:chgData name="shenoda safwat shenoda" userId="52b479b3e912c115" providerId="LiveId" clId="{596A002B-2605-4EB9-9CD1-F2156FB7C343}" dt="2025-05-01T23:47:14.346" v="311" actId="26606"/>
          <ac:spMkLst>
            <pc:docMk/>
            <pc:sldMk cId="144018477" sldId="284"/>
            <ac:spMk id="13" creationId="{35DB3719-6FDC-4E5D-891D-FF40B7300F64}"/>
          </ac:spMkLst>
        </pc:spChg>
        <pc:graphicFrameChg chg="add mod modGraphic">
          <ac:chgData name="shenoda safwat shenoda" userId="52b479b3e912c115" providerId="LiveId" clId="{596A002B-2605-4EB9-9CD1-F2156FB7C343}" dt="2025-05-01T23:47:46.835" v="318" actId="2711"/>
          <ac:graphicFrameMkLst>
            <pc:docMk/>
            <pc:sldMk cId="144018477" sldId="284"/>
            <ac:graphicFrameMk id="4" creationId="{9BB47772-68F3-C7C7-E8CE-D5ADDAC380A8}"/>
          </ac:graphicFrameMkLst>
        </pc:graphicFrameChg>
      </pc:sldChg>
      <pc:sldChg chg="new del">
        <pc:chgData name="shenoda safwat shenoda" userId="52b479b3e912c115" providerId="LiveId" clId="{596A002B-2605-4EB9-9CD1-F2156FB7C343}" dt="2025-05-01T14:17:25.656" v="225" actId="680"/>
        <pc:sldMkLst>
          <pc:docMk/>
          <pc:sldMk cId="3126820023" sldId="284"/>
        </pc:sldMkLst>
      </pc:sldChg>
      <pc:sldChg chg="addSp delSp modSp new mod">
        <pc:chgData name="shenoda safwat shenoda" userId="52b479b3e912c115" providerId="LiveId" clId="{596A002B-2605-4EB9-9CD1-F2156FB7C343}" dt="2025-05-02T00:01:14.411" v="352" actId="14100"/>
        <pc:sldMkLst>
          <pc:docMk/>
          <pc:sldMk cId="442979125" sldId="285"/>
        </pc:sldMkLst>
        <pc:spChg chg="mod">
          <ac:chgData name="shenoda safwat shenoda" userId="52b479b3e912c115" providerId="LiveId" clId="{596A002B-2605-4EB9-9CD1-F2156FB7C343}" dt="2025-05-01T23:48:25.878" v="320"/>
          <ac:spMkLst>
            <pc:docMk/>
            <pc:sldMk cId="442979125" sldId="285"/>
            <ac:spMk id="2" creationId="{B08A84DD-8655-DD59-2CAE-881CEAF41F0A}"/>
          </ac:spMkLst>
        </pc:spChg>
        <pc:spChg chg="del">
          <ac:chgData name="shenoda safwat shenoda" userId="52b479b3e912c115" providerId="LiveId" clId="{596A002B-2605-4EB9-9CD1-F2156FB7C343}" dt="2025-05-01T23:59:59.864" v="321"/>
          <ac:spMkLst>
            <pc:docMk/>
            <pc:sldMk cId="442979125" sldId="285"/>
            <ac:spMk id="3" creationId="{C59AB1CD-3615-B53D-9D4D-7EAAD27FAE1F}"/>
          </ac:spMkLst>
        </pc:spChg>
        <pc:graphicFrameChg chg="add mod modGraphic">
          <ac:chgData name="shenoda safwat shenoda" userId="52b479b3e912c115" providerId="LiveId" clId="{596A002B-2605-4EB9-9CD1-F2156FB7C343}" dt="2025-05-02T00:01:14.411" v="352" actId="14100"/>
          <ac:graphicFrameMkLst>
            <pc:docMk/>
            <pc:sldMk cId="442979125" sldId="285"/>
            <ac:graphicFrameMk id="4" creationId="{B3F2453E-CADE-B9AA-EE6B-7EA06846BC49}"/>
          </ac:graphicFrameMkLst>
        </pc:graphicFrameChg>
      </pc:sldChg>
      <pc:sldChg chg="addSp delSp modSp new mod">
        <pc:chgData name="shenoda safwat shenoda" userId="52b479b3e912c115" providerId="LiveId" clId="{596A002B-2605-4EB9-9CD1-F2156FB7C343}" dt="2025-05-02T00:44:05.223" v="742" actId="20577"/>
        <pc:sldMkLst>
          <pc:docMk/>
          <pc:sldMk cId="432351671" sldId="286"/>
        </pc:sldMkLst>
        <pc:spChg chg="mod">
          <ac:chgData name="shenoda safwat shenoda" userId="52b479b3e912c115" providerId="LiveId" clId="{596A002B-2605-4EB9-9CD1-F2156FB7C343}" dt="2025-05-02T00:03:34.514" v="384" actId="20577"/>
          <ac:spMkLst>
            <pc:docMk/>
            <pc:sldMk cId="432351671" sldId="286"/>
            <ac:spMk id="2" creationId="{5FB7E020-45D6-847C-727A-1D8F34EB1A2E}"/>
          </ac:spMkLst>
        </pc:spChg>
        <pc:spChg chg="del">
          <ac:chgData name="shenoda safwat shenoda" userId="52b479b3e912c115" providerId="LiveId" clId="{596A002B-2605-4EB9-9CD1-F2156FB7C343}" dt="2025-05-02T00:02:52.329" v="354"/>
          <ac:spMkLst>
            <pc:docMk/>
            <pc:sldMk cId="432351671" sldId="286"/>
            <ac:spMk id="3" creationId="{26369EB8-AE1A-9AE5-E971-7CEFAD3DC29D}"/>
          </ac:spMkLst>
        </pc:spChg>
        <pc:graphicFrameChg chg="add mod modGraphic">
          <ac:chgData name="shenoda safwat shenoda" userId="52b479b3e912c115" providerId="LiveId" clId="{596A002B-2605-4EB9-9CD1-F2156FB7C343}" dt="2025-05-02T00:44:05.223" v="742" actId="20577"/>
          <ac:graphicFrameMkLst>
            <pc:docMk/>
            <pc:sldMk cId="432351671" sldId="286"/>
            <ac:graphicFrameMk id="4" creationId="{2D171791-F8E6-0D1E-1332-82A990790FC5}"/>
          </ac:graphicFrameMkLst>
        </pc:graphicFrameChg>
      </pc:sldChg>
      <pc:sldChg chg="addSp delSp modSp new mod setBg">
        <pc:chgData name="shenoda safwat shenoda" userId="52b479b3e912c115" providerId="LiveId" clId="{596A002B-2605-4EB9-9CD1-F2156FB7C343}" dt="2025-05-02T00:22:16.377" v="473" actId="207"/>
        <pc:sldMkLst>
          <pc:docMk/>
          <pc:sldMk cId="1713025467" sldId="287"/>
        </pc:sldMkLst>
        <pc:spChg chg="mod">
          <ac:chgData name="shenoda safwat shenoda" userId="52b479b3e912c115" providerId="LiveId" clId="{596A002B-2605-4EB9-9CD1-F2156FB7C343}" dt="2025-05-02T00:22:16.377" v="473" actId="207"/>
          <ac:spMkLst>
            <pc:docMk/>
            <pc:sldMk cId="1713025467" sldId="287"/>
            <ac:spMk id="2" creationId="{E3CB31CA-3779-7BC5-FC1C-0D2A2DFCEC63}"/>
          </ac:spMkLst>
        </pc:spChg>
        <pc:spChg chg="del mod">
          <ac:chgData name="shenoda safwat shenoda" userId="52b479b3e912c115" providerId="LiveId" clId="{596A002B-2605-4EB9-9CD1-F2156FB7C343}" dt="2025-05-02T00:22:00.246" v="469" actId="26606"/>
          <ac:spMkLst>
            <pc:docMk/>
            <pc:sldMk cId="1713025467" sldId="287"/>
            <ac:spMk id="3" creationId="{F7962B31-BCA3-F4D4-0CE1-46BA3A87DFBD}"/>
          </ac:spMkLst>
        </pc:spChg>
        <pc:spChg chg="add">
          <ac:chgData name="shenoda safwat shenoda" userId="52b479b3e912c115" providerId="LiveId" clId="{596A002B-2605-4EB9-9CD1-F2156FB7C343}" dt="2025-05-02T00:16:41.948" v="436"/>
          <ac:spMkLst>
            <pc:docMk/>
            <pc:sldMk cId="1713025467" sldId="287"/>
            <ac:spMk id="4" creationId="{69A39DA9-929E-3552-B312-375EA5967208}"/>
          </ac:spMkLst>
        </pc:spChg>
        <pc:spChg chg="add mod">
          <ac:chgData name="shenoda safwat shenoda" userId="52b479b3e912c115" providerId="LiveId" clId="{596A002B-2605-4EB9-9CD1-F2156FB7C343}" dt="2025-05-02T00:16:47.628" v="438" actId="21"/>
          <ac:spMkLst>
            <pc:docMk/>
            <pc:sldMk cId="1713025467" sldId="287"/>
            <ac:spMk id="5" creationId="{6CC9E01E-AC01-AEB1-ED63-A4A747A9D611}"/>
          </ac:spMkLst>
        </pc:spChg>
        <pc:spChg chg="add">
          <ac:chgData name="shenoda safwat shenoda" userId="52b479b3e912c115" providerId="LiveId" clId="{596A002B-2605-4EB9-9CD1-F2156FB7C343}" dt="2025-05-02T00:22:00.246" v="469" actId="26606"/>
          <ac:spMkLst>
            <pc:docMk/>
            <pc:sldMk cId="1713025467" sldId="287"/>
            <ac:spMk id="11" creationId="{43DAA0EF-336D-4CDC-A9A2-8460363E27FE}"/>
          </ac:spMkLst>
        </pc:spChg>
        <pc:spChg chg="add">
          <ac:chgData name="shenoda safwat shenoda" userId="52b479b3e912c115" providerId="LiveId" clId="{596A002B-2605-4EB9-9CD1-F2156FB7C343}" dt="2025-05-02T00:22:00.246" v="469" actId="26606"/>
          <ac:spMkLst>
            <pc:docMk/>
            <pc:sldMk cId="1713025467" sldId="287"/>
            <ac:spMk id="13" creationId="{FD079A19-B31E-4129-A464-7547FF05AE33}"/>
          </ac:spMkLst>
        </pc:spChg>
        <pc:graphicFrameChg chg="add">
          <ac:chgData name="shenoda safwat shenoda" userId="52b479b3e912c115" providerId="LiveId" clId="{596A002B-2605-4EB9-9CD1-F2156FB7C343}" dt="2025-05-02T00:22:00.246" v="469" actId="26606"/>
          <ac:graphicFrameMkLst>
            <pc:docMk/>
            <pc:sldMk cId="1713025467" sldId="287"/>
            <ac:graphicFrameMk id="7" creationId="{C5F5C179-500F-5487-40F0-7D2547FBEC24}"/>
          </ac:graphicFrameMkLst>
        </pc:graphicFrameChg>
      </pc:sldChg>
      <pc:sldChg chg="addSp delSp modSp new mod">
        <pc:chgData name="shenoda safwat shenoda" userId="52b479b3e912c115" providerId="LiveId" clId="{596A002B-2605-4EB9-9CD1-F2156FB7C343}" dt="2025-05-02T01:02:13.853" v="889" actId="1076"/>
        <pc:sldMkLst>
          <pc:docMk/>
          <pc:sldMk cId="2336312019" sldId="288"/>
        </pc:sldMkLst>
        <pc:spChg chg="mod">
          <ac:chgData name="shenoda safwat shenoda" userId="52b479b3e912c115" providerId="LiveId" clId="{596A002B-2605-4EB9-9CD1-F2156FB7C343}" dt="2025-05-02T01:01:44.875" v="885" actId="20577"/>
          <ac:spMkLst>
            <pc:docMk/>
            <pc:sldMk cId="2336312019" sldId="288"/>
            <ac:spMk id="2" creationId="{7C16AF16-429B-219D-8629-1BE4C1F50BFB}"/>
          </ac:spMkLst>
        </pc:spChg>
        <pc:spChg chg="del">
          <ac:chgData name="shenoda safwat shenoda" userId="52b479b3e912c115" providerId="LiveId" clId="{596A002B-2605-4EB9-9CD1-F2156FB7C343}" dt="2025-05-02T01:02:09.163" v="886" actId="22"/>
          <ac:spMkLst>
            <pc:docMk/>
            <pc:sldMk cId="2336312019" sldId="288"/>
            <ac:spMk id="3" creationId="{8A5401F5-A031-5C60-C9AF-C15F5DA78909}"/>
          </ac:spMkLst>
        </pc:spChg>
        <pc:picChg chg="add mod ord">
          <ac:chgData name="shenoda safwat shenoda" userId="52b479b3e912c115" providerId="LiveId" clId="{596A002B-2605-4EB9-9CD1-F2156FB7C343}" dt="2025-05-02T01:02:13.853" v="889" actId="1076"/>
          <ac:picMkLst>
            <pc:docMk/>
            <pc:sldMk cId="2336312019" sldId="288"/>
            <ac:picMk id="5" creationId="{158DDD67-1C1C-AA65-228D-F7BC9EE4BFA2}"/>
          </ac:picMkLst>
        </pc:picChg>
      </pc:sldChg>
      <pc:sldChg chg="addSp delSp modSp new mod modShow">
        <pc:chgData name="shenoda safwat shenoda" userId="52b479b3e912c115" providerId="LiveId" clId="{596A002B-2605-4EB9-9CD1-F2156FB7C343}" dt="2025-05-02T01:00:44.976" v="844" actId="27636"/>
        <pc:sldMkLst>
          <pc:docMk/>
          <pc:sldMk cId="2977997537" sldId="289"/>
        </pc:sldMkLst>
        <pc:spChg chg="del mod">
          <ac:chgData name="shenoda safwat shenoda" userId="52b479b3e912c115" providerId="LiveId" clId="{596A002B-2605-4EB9-9CD1-F2156FB7C343}" dt="2025-05-02T00:36:42.064" v="722" actId="478"/>
          <ac:spMkLst>
            <pc:docMk/>
            <pc:sldMk cId="2977997537" sldId="289"/>
            <ac:spMk id="2" creationId="{836E78BF-733F-77DA-3340-FCB737FC2ED4}"/>
          </ac:spMkLst>
        </pc:spChg>
        <pc:spChg chg="mod">
          <ac:chgData name="shenoda safwat shenoda" userId="52b479b3e912c115" providerId="LiveId" clId="{596A002B-2605-4EB9-9CD1-F2156FB7C343}" dt="2025-05-02T01:00:44.976" v="844" actId="27636"/>
          <ac:spMkLst>
            <pc:docMk/>
            <pc:sldMk cId="2977997537" sldId="289"/>
            <ac:spMk id="3" creationId="{5CB9918F-FB78-D7E4-FDCE-8431EFE80738}"/>
          </ac:spMkLst>
        </pc:spChg>
        <pc:spChg chg="add del mod">
          <ac:chgData name="shenoda safwat shenoda" userId="52b479b3e912c115" providerId="LiveId" clId="{596A002B-2605-4EB9-9CD1-F2156FB7C343}" dt="2025-05-02T00:36:44.789" v="724" actId="478"/>
          <ac:spMkLst>
            <pc:docMk/>
            <pc:sldMk cId="2977997537" sldId="289"/>
            <ac:spMk id="5" creationId="{61445998-7DDB-9DFC-0251-7BCD5D4F93AB}"/>
          </ac:spMkLst>
        </pc:spChg>
        <pc:spChg chg="add mod">
          <ac:chgData name="shenoda safwat shenoda" userId="52b479b3e912c115" providerId="LiveId" clId="{596A002B-2605-4EB9-9CD1-F2156FB7C343}" dt="2025-05-02T00:48:47.812" v="764" actId="207"/>
          <ac:spMkLst>
            <pc:docMk/>
            <pc:sldMk cId="2977997537" sldId="289"/>
            <ac:spMk id="6" creationId="{0CC3B678-FDFC-D358-65B3-6AFD6B8C8B30}"/>
          </ac:spMkLst>
        </pc:spChg>
      </pc:sldChg>
      <pc:sldChg chg="addSp delSp modSp add mod">
        <pc:chgData name="shenoda safwat shenoda" userId="52b479b3e912c115" providerId="LiveId" clId="{596A002B-2605-4EB9-9CD1-F2156FB7C343}" dt="2025-05-02T00:47:42.597" v="743" actId="14100"/>
        <pc:sldMkLst>
          <pc:docMk/>
          <pc:sldMk cId="1604297295" sldId="290"/>
        </pc:sldMkLst>
        <pc:spChg chg="mod">
          <ac:chgData name="shenoda safwat shenoda" userId="52b479b3e912c115" providerId="LiveId" clId="{596A002B-2605-4EB9-9CD1-F2156FB7C343}" dt="2025-05-02T00:35:29.823" v="712" actId="26606"/>
          <ac:spMkLst>
            <pc:docMk/>
            <pc:sldMk cId="1604297295" sldId="290"/>
            <ac:spMk id="2" creationId="{EA5DFF4F-EE5F-2BB9-829D-53023E5712AD}"/>
          </ac:spMkLst>
        </pc:spChg>
        <pc:spChg chg="add mod">
          <ac:chgData name="shenoda safwat shenoda" userId="52b479b3e912c115" providerId="LiveId" clId="{596A002B-2605-4EB9-9CD1-F2156FB7C343}" dt="2025-05-02T00:47:42.597" v="743" actId="14100"/>
          <ac:spMkLst>
            <pc:docMk/>
            <pc:sldMk cId="1604297295" sldId="290"/>
            <ac:spMk id="4" creationId="{EF56C52F-0508-32E6-F63A-C9B111FF4FF1}"/>
          </ac:spMkLst>
        </pc:spChg>
        <pc:spChg chg="ord">
          <ac:chgData name="shenoda safwat shenoda" userId="52b479b3e912c115" providerId="LiveId" clId="{596A002B-2605-4EB9-9CD1-F2156FB7C343}" dt="2025-05-02T00:35:29.823" v="712" actId="26606"/>
          <ac:spMkLst>
            <pc:docMk/>
            <pc:sldMk cId="1604297295" sldId="290"/>
            <ac:spMk id="5" creationId="{8B0EEFFC-466A-992C-B8CC-06599396EB31}"/>
          </ac:spMkLst>
        </pc:spChg>
        <pc:spChg chg="add mod ord">
          <ac:chgData name="shenoda safwat shenoda" userId="52b479b3e912c115" providerId="LiveId" clId="{596A002B-2605-4EB9-9CD1-F2156FB7C343}" dt="2025-05-02T00:35:29.823" v="712" actId="26606"/>
          <ac:spMkLst>
            <pc:docMk/>
            <pc:sldMk cId="1604297295" sldId="290"/>
            <ac:spMk id="6" creationId="{4648283D-F5E5-F32B-0CD5-1C67C460A124}"/>
          </ac:spMkLst>
        </pc:spChg>
        <pc:spChg chg="add del mod">
          <ac:chgData name="shenoda safwat shenoda" userId="52b479b3e912c115" providerId="LiveId" clId="{596A002B-2605-4EB9-9CD1-F2156FB7C343}" dt="2025-05-02T00:35:00.038" v="702" actId="22"/>
          <ac:spMkLst>
            <pc:docMk/>
            <pc:sldMk cId="1604297295" sldId="290"/>
            <ac:spMk id="9" creationId="{531829D4-3D0C-557F-3317-6AE6BF206626}"/>
          </ac:spMkLst>
        </pc:spChg>
        <pc:spChg chg="del">
          <ac:chgData name="shenoda safwat shenoda" userId="52b479b3e912c115" providerId="LiveId" clId="{596A002B-2605-4EB9-9CD1-F2156FB7C343}" dt="2025-05-02T00:35:29.823" v="712" actId="26606"/>
          <ac:spMkLst>
            <pc:docMk/>
            <pc:sldMk cId="1604297295" sldId="290"/>
            <ac:spMk id="11" creationId="{2C988EDE-F892-F997-886C-71BB1E48AF0C}"/>
          </ac:spMkLst>
        </pc:spChg>
        <pc:spChg chg="del">
          <ac:chgData name="shenoda safwat shenoda" userId="52b479b3e912c115" providerId="LiveId" clId="{596A002B-2605-4EB9-9CD1-F2156FB7C343}" dt="2025-05-02T00:35:29.823" v="712" actId="26606"/>
          <ac:spMkLst>
            <pc:docMk/>
            <pc:sldMk cId="1604297295" sldId="290"/>
            <ac:spMk id="13" creationId="{10498C2F-7262-0B25-F16A-05E996479FD4}"/>
          </ac:spMkLst>
        </pc:spChg>
        <pc:spChg chg="add">
          <ac:chgData name="shenoda safwat shenoda" userId="52b479b3e912c115" providerId="LiveId" clId="{596A002B-2605-4EB9-9CD1-F2156FB7C343}" dt="2025-05-02T00:35:29.823" v="712" actId="26606"/>
          <ac:spMkLst>
            <pc:docMk/>
            <pc:sldMk cId="1604297295" sldId="290"/>
            <ac:spMk id="18" creationId="{2B97F24A-32CE-4C1C-A50D-3016B394DCFB}"/>
          </ac:spMkLst>
        </pc:spChg>
        <pc:spChg chg="add">
          <ac:chgData name="shenoda safwat shenoda" userId="52b479b3e912c115" providerId="LiveId" clId="{596A002B-2605-4EB9-9CD1-F2156FB7C343}" dt="2025-05-02T00:35:29.823" v="712" actId="26606"/>
          <ac:spMkLst>
            <pc:docMk/>
            <pc:sldMk cId="1604297295" sldId="290"/>
            <ac:spMk id="20" creationId="{3CE8AF5E-D374-4CF1-90CC-35CF73B81C3E}"/>
          </ac:spMkLst>
        </pc:spChg>
        <pc:graphicFrameChg chg="del mod">
          <ac:chgData name="shenoda safwat shenoda" userId="52b479b3e912c115" providerId="LiveId" clId="{596A002B-2605-4EB9-9CD1-F2156FB7C343}" dt="2025-05-02T00:23:26.861" v="480" actId="478"/>
          <ac:graphicFrameMkLst>
            <pc:docMk/>
            <pc:sldMk cId="1604297295" sldId="290"/>
            <ac:graphicFrameMk id="7" creationId="{5C10F976-15C4-8177-FA04-795D9637F138}"/>
          </ac:graphicFrameMkLst>
        </pc:graphicFrameChg>
        <pc:picChg chg="add mod">
          <ac:chgData name="shenoda safwat shenoda" userId="52b479b3e912c115" providerId="LiveId" clId="{596A002B-2605-4EB9-9CD1-F2156FB7C343}" dt="2025-05-02T00:35:42.219" v="715" actId="1076"/>
          <ac:picMkLst>
            <pc:docMk/>
            <pc:sldMk cId="1604297295" sldId="290"/>
            <ac:picMk id="12" creationId="{CECAB6BB-79C2-6E16-974E-91CC47217179}"/>
          </ac:picMkLst>
        </pc:picChg>
        <pc:inkChg chg="add">
          <ac:chgData name="shenoda safwat shenoda" userId="52b479b3e912c115" providerId="LiveId" clId="{596A002B-2605-4EB9-9CD1-F2156FB7C343}" dt="2025-05-02T00:35:29.823" v="712" actId="26606"/>
          <ac:inkMkLst>
            <pc:docMk/>
            <pc:sldMk cId="1604297295" sldId="290"/>
            <ac:inkMk id="22" creationId="{070477C5-0410-4E4F-97A1-F84C2465C187}"/>
          </ac:inkMkLst>
        </pc:inkChg>
      </pc:sldChg>
      <pc:sldChg chg="addSp delSp modSp new mod">
        <pc:chgData name="shenoda safwat shenoda" userId="52b479b3e912c115" providerId="LiveId" clId="{596A002B-2605-4EB9-9CD1-F2156FB7C343}" dt="2025-05-02T00:34:17.353" v="698"/>
        <pc:sldMkLst>
          <pc:docMk/>
          <pc:sldMk cId="3366228608" sldId="291"/>
        </pc:sldMkLst>
        <pc:spChg chg="mod">
          <ac:chgData name="shenoda safwat shenoda" userId="52b479b3e912c115" providerId="LiveId" clId="{596A002B-2605-4EB9-9CD1-F2156FB7C343}" dt="2025-05-02T00:27:06.055" v="575" actId="207"/>
          <ac:spMkLst>
            <pc:docMk/>
            <pc:sldMk cId="3366228608" sldId="291"/>
            <ac:spMk id="2" creationId="{C8B0ECA7-1745-FDCE-9824-28C94E707C55}"/>
          </ac:spMkLst>
        </pc:spChg>
        <pc:spChg chg="mod">
          <ac:chgData name="shenoda safwat shenoda" userId="52b479b3e912c115" providerId="LiveId" clId="{596A002B-2605-4EB9-9CD1-F2156FB7C343}" dt="2025-05-02T00:33:42.077" v="696" actId="207"/>
          <ac:spMkLst>
            <pc:docMk/>
            <pc:sldMk cId="3366228608" sldId="291"/>
            <ac:spMk id="3" creationId="{F83223C9-BDFE-2050-F498-DB122D32ED27}"/>
          </ac:spMkLst>
        </pc:spChg>
        <pc:spChg chg="add del mod">
          <ac:chgData name="shenoda safwat shenoda" userId="52b479b3e912c115" providerId="LiveId" clId="{596A002B-2605-4EB9-9CD1-F2156FB7C343}" dt="2025-05-02T00:34:17.353" v="698"/>
          <ac:spMkLst>
            <pc:docMk/>
            <pc:sldMk cId="3366228608" sldId="291"/>
            <ac:spMk id="4" creationId="{4C930B3E-C2E9-3023-F924-54F4A1A8F707}"/>
          </ac:spMkLst>
        </pc:spChg>
      </pc:sldChg>
      <pc:sldChg chg="addSp delSp modSp new mod">
        <pc:chgData name="shenoda safwat shenoda" userId="52b479b3e912c115" providerId="LiveId" clId="{596A002B-2605-4EB9-9CD1-F2156FB7C343}" dt="2025-05-02T01:03:54.948" v="902" actId="1076"/>
        <pc:sldMkLst>
          <pc:docMk/>
          <pc:sldMk cId="2313253750" sldId="292"/>
        </pc:sldMkLst>
        <pc:spChg chg="mod">
          <ac:chgData name="shenoda safwat shenoda" userId="52b479b3e912c115" providerId="LiveId" clId="{596A002B-2605-4EB9-9CD1-F2156FB7C343}" dt="2025-05-02T01:02:43.749" v="898"/>
          <ac:spMkLst>
            <pc:docMk/>
            <pc:sldMk cId="2313253750" sldId="292"/>
            <ac:spMk id="2" creationId="{715A24A7-1D6F-B326-3252-9C63D4CB2081}"/>
          </ac:spMkLst>
        </pc:spChg>
        <pc:spChg chg="del">
          <ac:chgData name="shenoda safwat shenoda" userId="52b479b3e912c115" providerId="LiveId" clId="{596A002B-2605-4EB9-9CD1-F2156FB7C343}" dt="2025-05-02T01:03:49.517" v="899"/>
          <ac:spMkLst>
            <pc:docMk/>
            <pc:sldMk cId="2313253750" sldId="292"/>
            <ac:spMk id="3" creationId="{68EC072F-56EE-D175-61F0-9BC98456F25E}"/>
          </ac:spMkLst>
        </pc:spChg>
        <pc:picChg chg="add mod">
          <ac:chgData name="shenoda safwat shenoda" userId="52b479b3e912c115" providerId="LiveId" clId="{596A002B-2605-4EB9-9CD1-F2156FB7C343}" dt="2025-05-02T01:03:54.948" v="902" actId="1076"/>
          <ac:picMkLst>
            <pc:docMk/>
            <pc:sldMk cId="2313253750" sldId="292"/>
            <ac:picMk id="4" creationId="{D9FC3F11-042A-46D7-C542-D2A7AD853E1B}"/>
          </ac:picMkLst>
        </pc:picChg>
      </pc:sldChg>
      <pc:sldChg chg="addSp modSp new mod">
        <pc:chgData name="shenoda safwat shenoda" userId="52b479b3e912c115" providerId="LiveId" clId="{596A002B-2605-4EB9-9CD1-F2156FB7C343}" dt="2025-05-02T01:09:23.746" v="988" actId="1076"/>
        <pc:sldMkLst>
          <pc:docMk/>
          <pc:sldMk cId="3935094244" sldId="293"/>
        </pc:sldMkLst>
        <pc:spChg chg="mod">
          <ac:chgData name="shenoda safwat shenoda" userId="52b479b3e912c115" providerId="LiveId" clId="{596A002B-2605-4EB9-9CD1-F2156FB7C343}" dt="2025-05-02T01:04:19.279" v="921" actId="113"/>
          <ac:spMkLst>
            <pc:docMk/>
            <pc:sldMk cId="3935094244" sldId="293"/>
            <ac:spMk id="2" creationId="{08D309D3-9CA4-9849-DC6C-4C3196FC4E63}"/>
          </ac:spMkLst>
        </pc:spChg>
        <pc:spChg chg="mod">
          <ac:chgData name="shenoda safwat shenoda" userId="52b479b3e912c115" providerId="LiveId" clId="{596A002B-2605-4EB9-9CD1-F2156FB7C343}" dt="2025-05-02T01:05:39.614" v="968" actId="5793"/>
          <ac:spMkLst>
            <pc:docMk/>
            <pc:sldMk cId="3935094244" sldId="293"/>
            <ac:spMk id="3" creationId="{B834C9A7-C375-EFEF-C10E-1FA382EEA90D}"/>
          </ac:spMkLst>
        </pc:spChg>
        <pc:picChg chg="add mod">
          <ac:chgData name="shenoda safwat shenoda" userId="52b479b3e912c115" providerId="LiveId" clId="{596A002B-2605-4EB9-9CD1-F2156FB7C343}" dt="2025-05-02T01:09:18.649" v="985" actId="1076"/>
          <ac:picMkLst>
            <pc:docMk/>
            <pc:sldMk cId="3935094244" sldId="293"/>
            <ac:picMk id="5" creationId="{3E70DACA-9E6E-D569-CA1B-71CC0FA7D144}"/>
          </ac:picMkLst>
        </pc:picChg>
        <pc:picChg chg="add mod">
          <ac:chgData name="shenoda safwat shenoda" userId="52b479b3e912c115" providerId="LiveId" clId="{596A002B-2605-4EB9-9CD1-F2156FB7C343}" dt="2025-05-02T01:09:23.746" v="988" actId="1076"/>
          <ac:picMkLst>
            <pc:docMk/>
            <pc:sldMk cId="3935094244" sldId="293"/>
            <ac:picMk id="7" creationId="{FDA31056-4B7E-ED14-615A-E5223C1D6F58}"/>
          </ac:picMkLst>
        </pc:picChg>
        <pc:picChg chg="add mod">
          <ac:chgData name="shenoda safwat shenoda" userId="52b479b3e912c115" providerId="LiveId" clId="{596A002B-2605-4EB9-9CD1-F2156FB7C343}" dt="2025-05-02T01:09:22.634" v="987" actId="14100"/>
          <ac:picMkLst>
            <pc:docMk/>
            <pc:sldMk cId="3935094244" sldId="293"/>
            <ac:picMk id="9" creationId="{698332F6-3B11-670E-F335-7C25951A66DD}"/>
          </ac:picMkLst>
        </pc:picChg>
      </pc:sldChg>
      <pc:sldChg chg="new">
        <pc:chgData name="shenoda safwat shenoda" userId="52b479b3e912c115" providerId="LiveId" clId="{596A002B-2605-4EB9-9CD1-F2156FB7C343}" dt="2025-05-02T01:08:19.026" v="974" actId="680"/>
        <pc:sldMkLst>
          <pc:docMk/>
          <pc:sldMk cId="3471823027" sldId="294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hyperlink" Target="https://www.kaggle.com/datasets/manjilkarki/deepfake-and-real-images" TargetMode="Externa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kaggle.com/datasets/manjilkarki/deepfake-and-real-images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3D53DD-3962-442F-ACD7-FA399EB6870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55C4A69-46CE-4D50-88FA-3F1507A36CE7}">
      <dgm:prSet/>
      <dgm:spPr/>
      <dgm:t>
        <a:bodyPr/>
        <a:lstStyle/>
        <a:p>
          <a:r>
            <a:rPr lang="en-US" b="1">
              <a:latin typeface="Abadi" panose="020B0604020104020204" pitchFamily="34" charset="0"/>
            </a:rPr>
            <a:t>🔍 What is DeepFake?</a:t>
          </a:r>
        </a:p>
        <a:p>
          <a:r>
            <a:rPr lang="en-US" b="1">
              <a:latin typeface="Abadi" panose="020B0604020104020204" pitchFamily="34" charset="0"/>
            </a:rPr>
            <a:t> DeepFake refers to synthetic media where a person in an existing image or video is replaced with someone else's likeness using AI techniques. It often results in highly realistic yet completely fake content. </a:t>
          </a:r>
        </a:p>
      </dgm:t>
    </dgm:pt>
    <dgm:pt modelId="{425276E1-EAAA-4BD6-B5C7-D2166F1033F9}" type="parTrans" cxnId="{23D48A4E-DA82-4BD9-804B-E1A924EEB47F}">
      <dgm:prSet/>
      <dgm:spPr/>
      <dgm:t>
        <a:bodyPr/>
        <a:lstStyle/>
        <a:p>
          <a:endParaRPr lang="en-US"/>
        </a:p>
      </dgm:t>
    </dgm:pt>
    <dgm:pt modelId="{7ADBB6A4-03A6-438C-BDD8-CE4361A5EB46}" type="sibTrans" cxnId="{23D48A4E-DA82-4BD9-804B-E1A924EEB47F}">
      <dgm:prSet/>
      <dgm:spPr/>
      <dgm:t>
        <a:bodyPr/>
        <a:lstStyle/>
        <a:p>
          <a:endParaRPr lang="en-US"/>
        </a:p>
      </dgm:t>
    </dgm:pt>
    <dgm:pt modelId="{B603AE52-38E8-4C94-AED4-DDE00988E2E7}">
      <dgm:prSet/>
      <dgm:spPr/>
      <dgm:t>
        <a:bodyPr/>
        <a:lstStyle/>
        <a:p>
          <a:r>
            <a:rPr lang="en-US" b="1">
              <a:latin typeface="Abadi" panose="020B0604020104020204" pitchFamily="34" charset="0"/>
            </a:rPr>
            <a:t>⚠️ Why is DeepFake a Threat? </a:t>
          </a:r>
        </a:p>
        <a:p>
          <a:r>
            <a:rPr lang="en-US" b="1">
              <a:latin typeface="Abadi" panose="020B0604020104020204" pitchFamily="34" charset="0"/>
            </a:rPr>
            <a:t>Misinformation: Spreads false narratives. Privacy Violation: Fake content can harm reputations. Security Risk: Can impersonate individuals in sensitive systems (e.g. facial recognition). </a:t>
          </a:r>
        </a:p>
      </dgm:t>
    </dgm:pt>
    <dgm:pt modelId="{3A40B472-B976-4434-B332-62D97A1A8C04}" type="parTrans" cxnId="{FCFD04D3-0FA5-451E-A808-8216DD1D1237}">
      <dgm:prSet/>
      <dgm:spPr/>
      <dgm:t>
        <a:bodyPr/>
        <a:lstStyle/>
        <a:p>
          <a:endParaRPr lang="en-US"/>
        </a:p>
      </dgm:t>
    </dgm:pt>
    <dgm:pt modelId="{672F19BB-5421-4776-8FED-1ABB0D709099}" type="sibTrans" cxnId="{FCFD04D3-0FA5-451E-A808-8216DD1D1237}">
      <dgm:prSet/>
      <dgm:spPr/>
      <dgm:t>
        <a:bodyPr/>
        <a:lstStyle/>
        <a:p>
          <a:endParaRPr lang="en-US"/>
        </a:p>
      </dgm:t>
    </dgm:pt>
    <dgm:pt modelId="{CA95461F-E671-48E8-9776-58CD481DEAF1}">
      <dgm:prSet/>
      <dgm:spPr/>
      <dgm:t>
        <a:bodyPr/>
        <a:lstStyle/>
        <a:p>
          <a:r>
            <a:rPr lang="en-US" b="1" dirty="0">
              <a:latin typeface="Abadi" panose="020B0604020104020204" pitchFamily="34" charset="0"/>
            </a:rPr>
            <a:t>🎯 Project Goal </a:t>
          </a:r>
        </a:p>
        <a:p>
          <a:r>
            <a:rPr lang="en-US" b="1" dirty="0">
              <a:latin typeface="Abadi" panose="020B0604020104020204" pitchFamily="34" charset="0"/>
            </a:rPr>
            <a:t>To build a </a:t>
          </a:r>
          <a:r>
            <a:rPr lang="en-US" b="1" dirty="0" err="1">
              <a:latin typeface="Abadi" panose="020B0604020104020204" pitchFamily="34" charset="0"/>
            </a:rPr>
            <a:t>DeepFake</a:t>
          </a:r>
          <a:r>
            <a:rPr lang="en-US" b="1" dirty="0">
              <a:latin typeface="Abadi" panose="020B0604020104020204" pitchFamily="34" charset="0"/>
            </a:rPr>
            <a:t> detection model using traditional Machine Learning methods only — without any Deep Learning — and to demonstrate the impact of dimensionality reduction techniques on detection performance.</a:t>
          </a:r>
        </a:p>
      </dgm:t>
    </dgm:pt>
    <dgm:pt modelId="{2E2ED76D-C319-440D-ACD7-304C9D699296}" type="parTrans" cxnId="{835BD940-55B5-44BE-AB3B-B612584C1821}">
      <dgm:prSet/>
      <dgm:spPr/>
      <dgm:t>
        <a:bodyPr/>
        <a:lstStyle/>
        <a:p>
          <a:endParaRPr lang="en-US"/>
        </a:p>
      </dgm:t>
    </dgm:pt>
    <dgm:pt modelId="{A99C5251-867E-4CDE-97DC-AEF1A771EE07}" type="sibTrans" cxnId="{835BD940-55B5-44BE-AB3B-B612584C1821}">
      <dgm:prSet/>
      <dgm:spPr/>
      <dgm:t>
        <a:bodyPr/>
        <a:lstStyle/>
        <a:p>
          <a:endParaRPr lang="en-US"/>
        </a:p>
      </dgm:t>
    </dgm:pt>
    <dgm:pt modelId="{4EA111FA-8ED8-49EF-B50C-BD7D4730885D}" type="pres">
      <dgm:prSet presAssocID="{663D53DD-3962-442F-ACD7-FA399EB6870D}" presName="vert0" presStyleCnt="0">
        <dgm:presLayoutVars>
          <dgm:dir/>
          <dgm:animOne val="branch"/>
          <dgm:animLvl val="lvl"/>
        </dgm:presLayoutVars>
      </dgm:prSet>
      <dgm:spPr/>
    </dgm:pt>
    <dgm:pt modelId="{B0651CBF-A9D7-4414-9ABE-846BC38D72B6}" type="pres">
      <dgm:prSet presAssocID="{255C4A69-46CE-4D50-88FA-3F1507A36CE7}" presName="thickLine" presStyleLbl="alignNode1" presStyleIdx="0" presStyleCnt="3"/>
      <dgm:spPr/>
    </dgm:pt>
    <dgm:pt modelId="{2BB8E057-8E2C-4AD5-8811-7C7253580E17}" type="pres">
      <dgm:prSet presAssocID="{255C4A69-46CE-4D50-88FA-3F1507A36CE7}" presName="horz1" presStyleCnt="0"/>
      <dgm:spPr/>
    </dgm:pt>
    <dgm:pt modelId="{0BF1CBE8-793D-477F-A23B-C2A0CEB0D555}" type="pres">
      <dgm:prSet presAssocID="{255C4A69-46CE-4D50-88FA-3F1507A36CE7}" presName="tx1" presStyleLbl="revTx" presStyleIdx="0" presStyleCnt="3"/>
      <dgm:spPr/>
    </dgm:pt>
    <dgm:pt modelId="{803F81DC-D675-4F83-B789-619F952BC831}" type="pres">
      <dgm:prSet presAssocID="{255C4A69-46CE-4D50-88FA-3F1507A36CE7}" presName="vert1" presStyleCnt="0"/>
      <dgm:spPr/>
    </dgm:pt>
    <dgm:pt modelId="{7CE2F4B2-4E57-4377-86F8-01C51998111E}" type="pres">
      <dgm:prSet presAssocID="{B603AE52-38E8-4C94-AED4-DDE00988E2E7}" presName="thickLine" presStyleLbl="alignNode1" presStyleIdx="1" presStyleCnt="3"/>
      <dgm:spPr/>
    </dgm:pt>
    <dgm:pt modelId="{4C884336-C549-4022-9C7F-5E96B4AB97ED}" type="pres">
      <dgm:prSet presAssocID="{B603AE52-38E8-4C94-AED4-DDE00988E2E7}" presName="horz1" presStyleCnt="0"/>
      <dgm:spPr/>
    </dgm:pt>
    <dgm:pt modelId="{34D377E5-A672-4512-BF2E-043E11166019}" type="pres">
      <dgm:prSet presAssocID="{B603AE52-38E8-4C94-AED4-DDE00988E2E7}" presName="tx1" presStyleLbl="revTx" presStyleIdx="1" presStyleCnt="3"/>
      <dgm:spPr/>
    </dgm:pt>
    <dgm:pt modelId="{BC7A4313-44AE-4E23-9F94-488D580ACB87}" type="pres">
      <dgm:prSet presAssocID="{B603AE52-38E8-4C94-AED4-DDE00988E2E7}" presName="vert1" presStyleCnt="0"/>
      <dgm:spPr/>
    </dgm:pt>
    <dgm:pt modelId="{DC368BCC-CFB3-4CB2-8CD6-CD60561078D3}" type="pres">
      <dgm:prSet presAssocID="{CA95461F-E671-48E8-9776-58CD481DEAF1}" presName="thickLine" presStyleLbl="alignNode1" presStyleIdx="2" presStyleCnt="3"/>
      <dgm:spPr/>
    </dgm:pt>
    <dgm:pt modelId="{D5CB45F0-F290-4743-8672-3EE5B189E986}" type="pres">
      <dgm:prSet presAssocID="{CA95461F-E671-48E8-9776-58CD481DEAF1}" presName="horz1" presStyleCnt="0"/>
      <dgm:spPr/>
    </dgm:pt>
    <dgm:pt modelId="{7F6C00AD-9725-44A1-B9A7-5A882F0C9D93}" type="pres">
      <dgm:prSet presAssocID="{CA95461F-E671-48E8-9776-58CD481DEAF1}" presName="tx1" presStyleLbl="revTx" presStyleIdx="2" presStyleCnt="3"/>
      <dgm:spPr/>
    </dgm:pt>
    <dgm:pt modelId="{D4429834-79C3-4312-8664-DFB1624A1B26}" type="pres">
      <dgm:prSet presAssocID="{CA95461F-E671-48E8-9776-58CD481DEAF1}" presName="vert1" presStyleCnt="0"/>
      <dgm:spPr/>
    </dgm:pt>
  </dgm:ptLst>
  <dgm:cxnLst>
    <dgm:cxn modelId="{835BD940-55B5-44BE-AB3B-B612584C1821}" srcId="{663D53DD-3962-442F-ACD7-FA399EB6870D}" destId="{CA95461F-E671-48E8-9776-58CD481DEAF1}" srcOrd="2" destOrd="0" parTransId="{2E2ED76D-C319-440D-ACD7-304C9D699296}" sibTransId="{A99C5251-867E-4CDE-97DC-AEF1A771EE07}"/>
    <dgm:cxn modelId="{E822ED69-4DCD-42E3-9BEF-AF10B0B0A579}" type="presOf" srcId="{663D53DD-3962-442F-ACD7-FA399EB6870D}" destId="{4EA111FA-8ED8-49EF-B50C-BD7D4730885D}" srcOrd="0" destOrd="0" presId="urn:microsoft.com/office/officeart/2008/layout/LinedList"/>
    <dgm:cxn modelId="{23D48A4E-DA82-4BD9-804B-E1A924EEB47F}" srcId="{663D53DD-3962-442F-ACD7-FA399EB6870D}" destId="{255C4A69-46CE-4D50-88FA-3F1507A36CE7}" srcOrd="0" destOrd="0" parTransId="{425276E1-EAAA-4BD6-B5C7-D2166F1033F9}" sibTransId="{7ADBB6A4-03A6-438C-BDD8-CE4361A5EB46}"/>
    <dgm:cxn modelId="{C0B7B599-0716-467C-BA14-D7A216CCC983}" type="presOf" srcId="{B603AE52-38E8-4C94-AED4-DDE00988E2E7}" destId="{34D377E5-A672-4512-BF2E-043E11166019}" srcOrd="0" destOrd="0" presId="urn:microsoft.com/office/officeart/2008/layout/LinedList"/>
    <dgm:cxn modelId="{D845429E-8FED-4431-8D13-F9D591861AC1}" type="presOf" srcId="{CA95461F-E671-48E8-9776-58CD481DEAF1}" destId="{7F6C00AD-9725-44A1-B9A7-5A882F0C9D93}" srcOrd="0" destOrd="0" presId="urn:microsoft.com/office/officeart/2008/layout/LinedList"/>
    <dgm:cxn modelId="{151244A2-811F-477A-9BB5-57B5BEA28451}" type="presOf" srcId="{255C4A69-46CE-4D50-88FA-3F1507A36CE7}" destId="{0BF1CBE8-793D-477F-A23B-C2A0CEB0D555}" srcOrd="0" destOrd="0" presId="urn:microsoft.com/office/officeart/2008/layout/LinedList"/>
    <dgm:cxn modelId="{FCFD04D3-0FA5-451E-A808-8216DD1D1237}" srcId="{663D53DD-3962-442F-ACD7-FA399EB6870D}" destId="{B603AE52-38E8-4C94-AED4-DDE00988E2E7}" srcOrd="1" destOrd="0" parTransId="{3A40B472-B976-4434-B332-62D97A1A8C04}" sibTransId="{672F19BB-5421-4776-8FED-1ABB0D709099}"/>
    <dgm:cxn modelId="{4E0EE7E8-D1C1-46A9-B9FA-1D08848EEFBB}" type="presParOf" srcId="{4EA111FA-8ED8-49EF-B50C-BD7D4730885D}" destId="{B0651CBF-A9D7-4414-9ABE-846BC38D72B6}" srcOrd="0" destOrd="0" presId="urn:microsoft.com/office/officeart/2008/layout/LinedList"/>
    <dgm:cxn modelId="{AE508F58-3613-4C65-BFDD-B8B28A25D525}" type="presParOf" srcId="{4EA111FA-8ED8-49EF-B50C-BD7D4730885D}" destId="{2BB8E057-8E2C-4AD5-8811-7C7253580E17}" srcOrd="1" destOrd="0" presId="urn:microsoft.com/office/officeart/2008/layout/LinedList"/>
    <dgm:cxn modelId="{C46EB224-3F6E-4409-B824-B9F7903C3390}" type="presParOf" srcId="{2BB8E057-8E2C-4AD5-8811-7C7253580E17}" destId="{0BF1CBE8-793D-477F-A23B-C2A0CEB0D555}" srcOrd="0" destOrd="0" presId="urn:microsoft.com/office/officeart/2008/layout/LinedList"/>
    <dgm:cxn modelId="{8B97D4E9-0FA7-42A2-B1F3-36AEA98CCE8C}" type="presParOf" srcId="{2BB8E057-8E2C-4AD5-8811-7C7253580E17}" destId="{803F81DC-D675-4F83-B789-619F952BC831}" srcOrd="1" destOrd="0" presId="urn:microsoft.com/office/officeart/2008/layout/LinedList"/>
    <dgm:cxn modelId="{700AACCB-E1E8-4D7C-9F25-91545E8546A7}" type="presParOf" srcId="{4EA111FA-8ED8-49EF-B50C-BD7D4730885D}" destId="{7CE2F4B2-4E57-4377-86F8-01C51998111E}" srcOrd="2" destOrd="0" presId="urn:microsoft.com/office/officeart/2008/layout/LinedList"/>
    <dgm:cxn modelId="{A4EA6807-808D-4789-9894-5DCA805885B7}" type="presParOf" srcId="{4EA111FA-8ED8-49EF-B50C-BD7D4730885D}" destId="{4C884336-C549-4022-9C7F-5E96B4AB97ED}" srcOrd="3" destOrd="0" presId="urn:microsoft.com/office/officeart/2008/layout/LinedList"/>
    <dgm:cxn modelId="{578E702F-9F92-4BBF-8660-4B0017D1A478}" type="presParOf" srcId="{4C884336-C549-4022-9C7F-5E96B4AB97ED}" destId="{34D377E5-A672-4512-BF2E-043E11166019}" srcOrd="0" destOrd="0" presId="urn:microsoft.com/office/officeart/2008/layout/LinedList"/>
    <dgm:cxn modelId="{7C33BA9B-151A-453B-AD03-F045BB66BEFF}" type="presParOf" srcId="{4C884336-C549-4022-9C7F-5E96B4AB97ED}" destId="{BC7A4313-44AE-4E23-9F94-488D580ACB87}" srcOrd="1" destOrd="0" presId="urn:microsoft.com/office/officeart/2008/layout/LinedList"/>
    <dgm:cxn modelId="{822A3D99-CAA1-474C-8132-DDECA74E6857}" type="presParOf" srcId="{4EA111FA-8ED8-49EF-B50C-BD7D4730885D}" destId="{DC368BCC-CFB3-4CB2-8CD6-CD60561078D3}" srcOrd="4" destOrd="0" presId="urn:microsoft.com/office/officeart/2008/layout/LinedList"/>
    <dgm:cxn modelId="{1736E533-EC7F-43F7-80E1-1F54841C97D3}" type="presParOf" srcId="{4EA111FA-8ED8-49EF-B50C-BD7D4730885D}" destId="{D5CB45F0-F290-4743-8672-3EE5B189E986}" srcOrd="5" destOrd="0" presId="urn:microsoft.com/office/officeart/2008/layout/LinedList"/>
    <dgm:cxn modelId="{6C8A7296-392D-44B9-AFE1-7FCFB00C4E08}" type="presParOf" srcId="{D5CB45F0-F290-4743-8672-3EE5B189E986}" destId="{7F6C00AD-9725-44A1-B9A7-5A882F0C9D93}" srcOrd="0" destOrd="0" presId="urn:microsoft.com/office/officeart/2008/layout/LinedList"/>
    <dgm:cxn modelId="{17B079D5-F044-438B-8FCC-771AD13CEB40}" type="presParOf" srcId="{D5CB45F0-F290-4743-8672-3EE5B189E986}" destId="{D4429834-79C3-4312-8664-DFB1624A1B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21D67E-8EB7-426E-97D8-EC46371979F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199626-32F6-4939-8723-93FE26D6ECC5}">
      <dgm:prSet/>
      <dgm:spPr/>
      <dgm:t>
        <a:bodyPr/>
        <a:lstStyle/>
        <a:p>
          <a:r>
            <a:rPr lang="en-GB" b="1" dirty="0">
              <a:latin typeface="Aharoni" panose="02010803020104030203" pitchFamily="2" charset="-79"/>
              <a:cs typeface="Aharoni" panose="02010803020104030203" pitchFamily="2" charset="-79"/>
            </a:rPr>
            <a:t>Feature Selection using </a:t>
          </a:r>
          <a:r>
            <a:rPr lang="en-GB" b="1" dirty="0" err="1">
              <a:latin typeface="Aharoni" panose="02010803020104030203" pitchFamily="2" charset="-79"/>
              <a:cs typeface="Aharoni" panose="02010803020104030203" pitchFamily="2" charset="-79"/>
            </a:rPr>
            <a:t>SelectKBest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81DABCF-58A0-4DAF-A3C4-9BE791C41C15}" type="parTrans" cxnId="{61776B2C-06EB-4574-B8EE-32DE2756EA8B}">
      <dgm:prSet/>
      <dgm:spPr/>
      <dgm:t>
        <a:bodyPr/>
        <a:lstStyle/>
        <a:p>
          <a:endParaRPr lang="en-US"/>
        </a:p>
      </dgm:t>
    </dgm:pt>
    <dgm:pt modelId="{04B3D158-DA91-40D2-A14C-268193125048}" type="sibTrans" cxnId="{61776B2C-06EB-4574-B8EE-32DE2756EA8B}">
      <dgm:prSet/>
      <dgm:spPr/>
      <dgm:t>
        <a:bodyPr/>
        <a:lstStyle/>
        <a:p>
          <a:endParaRPr lang="en-US"/>
        </a:p>
      </dgm:t>
    </dgm:pt>
    <dgm:pt modelId="{115EA402-C135-4E81-8C37-77C17B6BB8AC}">
      <dgm:prSet/>
      <dgm:spPr/>
      <dgm:t>
        <a:bodyPr/>
        <a:lstStyle/>
        <a:p>
          <a:r>
            <a:rPr lang="en-GB" b="1" dirty="0">
              <a:latin typeface="Aharoni" panose="02010803020104030203" pitchFamily="2" charset="-79"/>
              <a:cs typeface="Aharoni" panose="02010803020104030203" pitchFamily="2" charset="-79"/>
            </a:rPr>
            <a:t>Reducing Dimensionality to Improve Model Performance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872EF5C-6AFB-4E47-BB88-41EE566412E0}" type="parTrans" cxnId="{3D3E2700-E393-474F-BE49-07977EC9C38A}">
      <dgm:prSet/>
      <dgm:spPr/>
      <dgm:t>
        <a:bodyPr/>
        <a:lstStyle/>
        <a:p>
          <a:endParaRPr lang="en-US"/>
        </a:p>
      </dgm:t>
    </dgm:pt>
    <dgm:pt modelId="{93881056-72B7-4C26-8FE5-0597D2EAECB1}" type="sibTrans" cxnId="{3D3E2700-E393-474F-BE49-07977EC9C38A}">
      <dgm:prSet/>
      <dgm:spPr/>
      <dgm:t>
        <a:bodyPr/>
        <a:lstStyle/>
        <a:p>
          <a:endParaRPr lang="en-US"/>
        </a:p>
      </dgm:t>
    </dgm:pt>
    <dgm:pt modelId="{68030EF1-2576-4677-903E-FBEACA7192CE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Why Feature Selection?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E818C12-CE30-4D3D-BD95-FB31F1E8FE2F}" type="parTrans" cxnId="{5969E180-3E2E-400D-866D-BE8E84841816}">
      <dgm:prSet/>
      <dgm:spPr/>
      <dgm:t>
        <a:bodyPr/>
        <a:lstStyle/>
        <a:p>
          <a:endParaRPr lang="en-US"/>
        </a:p>
      </dgm:t>
    </dgm:pt>
    <dgm:pt modelId="{A5E04A36-DAEF-41DA-A4DB-E89194E7C7DF}" type="sibTrans" cxnId="{5969E180-3E2E-400D-866D-BE8E84841816}">
      <dgm:prSet/>
      <dgm:spPr/>
      <dgm:t>
        <a:bodyPr/>
        <a:lstStyle/>
        <a:p>
          <a:endParaRPr lang="en-US"/>
        </a:p>
      </dgm:t>
    </dgm:pt>
    <dgm:pt modelId="{B096FDA1-C4F2-48D6-8199-7DD3F1D5ED9E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Our extracted feature vector had 4,890 features.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BC34DD4-07DA-426F-8AAB-2A797081BFFB}" type="parTrans" cxnId="{C7C3E274-83D4-4DCF-A8D8-F335A36FB624}">
      <dgm:prSet/>
      <dgm:spPr/>
      <dgm:t>
        <a:bodyPr/>
        <a:lstStyle/>
        <a:p>
          <a:endParaRPr lang="en-US"/>
        </a:p>
      </dgm:t>
    </dgm:pt>
    <dgm:pt modelId="{7A18F223-739C-4A2D-9E47-469564778AF9}" type="sibTrans" cxnId="{C7C3E274-83D4-4DCF-A8D8-F335A36FB624}">
      <dgm:prSet/>
      <dgm:spPr/>
      <dgm:t>
        <a:bodyPr/>
        <a:lstStyle/>
        <a:p>
          <a:endParaRPr lang="en-US"/>
        </a:p>
      </dgm:t>
    </dgm:pt>
    <dgm:pt modelId="{5B46EAE5-3738-4C0A-9762-530B77340025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Too many features can lead to: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FB8AF5C-2769-4CA7-9CB7-A3C9374FB906}" type="parTrans" cxnId="{0CE367DB-397E-40CF-A9CB-173C2B08389A}">
      <dgm:prSet/>
      <dgm:spPr/>
      <dgm:t>
        <a:bodyPr/>
        <a:lstStyle/>
        <a:p>
          <a:endParaRPr lang="en-US"/>
        </a:p>
      </dgm:t>
    </dgm:pt>
    <dgm:pt modelId="{B20B40FA-A86D-4B67-B86B-A1531B79B451}" type="sibTrans" cxnId="{0CE367DB-397E-40CF-A9CB-173C2B08389A}">
      <dgm:prSet/>
      <dgm:spPr/>
      <dgm:t>
        <a:bodyPr/>
        <a:lstStyle/>
        <a:p>
          <a:endParaRPr lang="en-US"/>
        </a:p>
      </dgm:t>
    </dgm:pt>
    <dgm:pt modelId="{98B54103-6F1C-4C0F-8BF7-CD9AA2C94FAF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Overfitting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6DA1468-D50C-4EC2-BACF-EA1177BF215D}" type="parTrans" cxnId="{C622A3FF-1C99-410B-9601-D96334A4FDD2}">
      <dgm:prSet/>
      <dgm:spPr/>
      <dgm:t>
        <a:bodyPr/>
        <a:lstStyle/>
        <a:p>
          <a:endParaRPr lang="en-US"/>
        </a:p>
      </dgm:t>
    </dgm:pt>
    <dgm:pt modelId="{7EDC009E-2054-4EC7-B2AF-D6D7C4B62390}" type="sibTrans" cxnId="{C622A3FF-1C99-410B-9601-D96334A4FDD2}">
      <dgm:prSet/>
      <dgm:spPr/>
      <dgm:t>
        <a:bodyPr/>
        <a:lstStyle/>
        <a:p>
          <a:endParaRPr lang="en-US"/>
        </a:p>
      </dgm:t>
    </dgm:pt>
    <dgm:pt modelId="{088DE308-5776-4E94-AE53-0D333FF9E714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Longer training time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DBFDF64-D324-46B5-97BD-35EBDCC1A590}" type="parTrans" cxnId="{83E66860-CB17-4F87-A452-5138C7AB5743}">
      <dgm:prSet/>
      <dgm:spPr/>
      <dgm:t>
        <a:bodyPr/>
        <a:lstStyle/>
        <a:p>
          <a:endParaRPr lang="en-US"/>
        </a:p>
      </dgm:t>
    </dgm:pt>
    <dgm:pt modelId="{509F9B6D-8D86-45B4-BC0A-CA83E4A0C8B6}" type="sibTrans" cxnId="{83E66860-CB17-4F87-A452-5138C7AB5743}">
      <dgm:prSet/>
      <dgm:spPr/>
      <dgm:t>
        <a:bodyPr/>
        <a:lstStyle/>
        <a:p>
          <a:endParaRPr lang="en-US"/>
        </a:p>
      </dgm:t>
    </dgm:pt>
    <dgm:pt modelId="{60979792-4F53-401A-A4E9-D22B7224FFA4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Decreased generalization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1E2F4E4-47EE-4342-B9C8-0A9978B4DB51}" type="parTrans" cxnId="{06B925F9-108A-4AEA-8C9C-893C075D7860}">
      <dgm:prSet/>
      <dgm:spPr/>
      <dgm:t>
        <a:bodyPr/>
        <a:lstStyle/>
        <a:p>
          <a:endParaRPr lang="en-US"/>
        </a:p>
      </dgm:t>
    </dgm:pt>
    <dgm:pt modelId="{5D13269B-0C72-4281-88C6-8A75404DC062}" type="sibTrans" cxnId="{06B925F9-108A-4AEA-8C9C-893C075D7860}">
      <dgm:prSet/>
      <dgm:spPr/>
      <dgm:t>
        <a:bodyPr/>
        <a:lstStyle/>
        <a:p>
          <a:endParaRPr lang="en-US"/>
        </a:p>
      </dgm:t>
    </dgm:pt>
    <dgm:pt modelId="{0BBE7219-4292-46F7-BA0C-09732A3DFBD6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Goal: Keep only the most relevant features for classification.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3CBAEC0-9DCB-44DD-9B8B-1904E8304176}" type="parTrans" cxnId="{9AAC142B-C6F2-49B6-811F-422FADE78004}">
      <dgm:prSet/>
      <dgm:spPr/>
      <dgm:t>
        <a:bodyPr/>
        <a:lstStyle/>
        <a:p>
          <a:endParaRPr lang="en-US"/>
        </a:p>
      </dgm:t>
    </dgm:pt>
    <dgm:pt modelId="{E8BD33DD-B7EE-4580-868F-5A13AEA963D8}" type="sibTrans" cxnId="{9AAC142B-C6F2-49B6-811F-422FADE78004}">
      <dgm:prSet/>
      <dgm:spPr/>
      <dgm:t>
        <a:bodyPr/>
        <a:lstStyle/>
        <a:p>
          <a:endParaRPr lang="en-US"/>
        </a:p>
      </dgm:t>
    </dgm:pt>
    <dgm:pt modelId="{874588E3-6D66-4F26-AEFC-000DE39E9361}" type="pres">
      <dgm:prSet presAssocID="{A421D67E-8EB7-426E-97D8-EC46371979F7}" presName="linear" presStyleCnt="0">
        <dgm:presLayoutVars>
          <dgm:animLvl val="lvl"/>
          <dgm:resizeHandles val="exact"/>
        </dgm:presLayoutVars>
      </dgm:prSet>
      <dgm:spPr/>
    </dgm:pt>
    <dgm:pt modelId="{DBA1A777-7BE6-45DB-977A-CC21D0215DBA}" type="pres">
      <dgm:prSet presAssocID="{BB199626-32F6-4939-8723-93FE26D6ECC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126EEAE-9C83-4C32-A5AF-A1156296CFA2}" type="pres">
      <dgm:prSet presAssocID="{04B3D158-DA91-40D2-A14C-268193125048}" presName="spacer" presStyleCnt="0"/>
      <dgm:spPr/>
    </dgm:pt>
    <dgm:pt modelId="{911D4882-2170-4BF4-BC14-B03D1E99ACB9}" type="pres">
      <dgm:prSet presAssocID="{115EA402-C135-4E81-8C37-77C17B6BB8A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C79A321-5632-4B0B-B571-3758B09E2850}" type="pres">
      <dgm:prSet presAssocID="{93881056-72B7-4C26-8FE5-0597D2EAECB1}" presName="spacer" presStyleCnt="0"/>
      <dgm:spPr/>
    </dgm:pt>
    <dgm:pt modelId="{C2234F8E-9223-452C-BD8D-E509ED46366E}" type="pres">
      <dgm:prSet presAssocID="{68030EF1-2576-4677-903E-FBEACA7192C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1686FDB-8176-4B05-94A9-CF2AEAF7CFE4}" type="pres">
      <dgm:prSet presAssocID="{A5E04A36-DAEF-41DA-A4DB-E89194E7C7DF}" presName="spacer" presStyleCnt="0"/>
      <dgm:spPr/>
    </dgm:pt>
    <dgm:pt modelId="{C06E1F80-2E5B-4D50-953C-2418B2C10125}" type="pres">
      <dgm:prSet presAssocID="{B096FDA1-C4F2-48D6-8199-7DD3F1D5ED9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05433F4-7071-491A-98ED-C7CFD7D9D1AD}" type="pres">
      <dgm:prSet presAssocID="{7A18F223-739C-4A2D-9E47-469564778AF9}" presName="spacer" presStyleCnt="0"/>
      <dgm:spPr/>
    </dgm:pt>
    <dgm:pt modelId="{5CD38815-5D3D-4DE2-8A33-F429A1893DDE}" type="pres">
      <dgm:prSet presAssocID="{5B46EAE5-3738-4C0A-9762-530B7734002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81AC618-BCD0-41DC-80D6-0B308F158B86}" type="pres">
      <dgm:prSet presAssocID="{5B46EAE5-3738-4C0A-9762-530B77340025}" presName="childText" presStyleLbl="revTx" presStyleIdx="0" presStyleCnt="1">
        <dgm:presLayoutVars>
          <dgm:bulletEnabled val="1"/>
        </dgm:presLayoutVars>
      </dgm:prSet>
      <dgm:spPr/>
    </dgm:pt>
    <dgm:pt modelId="{650B3E3B-5622-4DDF-AEE8-983F51664838}" type="pres">
      <dgm:prSet presAssocID="{0BBE7219-4292-46F7-BA0C-09732A3DFB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D3E2700-E393-474F-BE49-07977EC9C38A}" srcId="{A421D67E-8EB7-426E-97D8-EC46371979F7}" destId="{115EA402-C135-4E81-8C37-77C17B6BB8AC}" srcOrd="1" destOrd="0" parTransId="{5872EF5C-6AFB-4E47-BB88-41EE566412E0}" sibTransId="{93881056-72B7-4C26-8FE5-0597D2EAECB1}"/>
    <dgm:cxn modelId="{3440AB17-534E-440E-A81A-3D5C2D08228F}" type="presOf" srcId="{68030EF1-2576-4677-903E-FBEACA7192CE}" destId="{C2234F8E-9223-452C-BD8D-E509ED46366E}" srcOrd="0" destOrd="0" presId="urn:microsoft.com/office/officeart/2005/8/layout/vList2"/>
    <dgm:cxn modelId="{1AB6C519-5F5D-4E5D-967B-167D0241116B}" type="presOf" srcId="{B096FDA1-C4F2-48D6-8199-7DD3F1D5ED9E}" destId="{C06E1F80-2E5B-4D50-953C-2418B2C10125}" srcOrd="0" destOrd="0" presId="urn:microsoft.com/office/officeart/2005/8/layout/vList2"/>
    <dgm:cxn modelId="{9AAC142B-C6F2-49B6-811F-422FADE78004}" srcId="{A421D67E-8EB7-426E-97D8-EC46371979F7}" destId="{0BBE7219-4292-46F7-BA0C-09732A3DFBD6}" srcOrd="5" destOrd="0" parTransId="{23CBAEC0-9DCB-44DD-9B8B-1904E8304176}" sibTransId="{E8BD33DD-B7EE-4580-868F-5A13AEA963D8}"/>
    <dgm:cxn modelId="{61776B2C-06EB-4574-B8EE-32DE2756EA8B}" srcId="{A421D67E-8EB7-426E-97D8-EC46371979F7}" destId="{BB199626-32F6-4939-8723-93FE26D6ECC5}" srcOrd="0" destOrd="0" parTransId="{D81DABCF-58A0-4DAF-A3C4-9BE791C41C15}" sibTransId="{04B3D158-DA91-40D2-A14C-268193125048}"/>
    <dgm:cxn modelId="{7242A532-EFC3-4320-A716-C1DC8347CC35}" type="presOf" srcId="{0BBE7219-4292-46F7-BA0C-09732A3DFBD6}" destId="{650B3E3B-5622-4DDF-AEE8-983F51664838}" srcOrd="0" destOrd="0" presId="urn:microsoft.com/office/officeart/2005/8/layout/vList2"/>
    <dgm:cxn modelId="{83E66860-CB17-4F87-A452-5138C7AB5743}" srcId="{5B46EAE5-3738-4C0A-9762-530B77340025}" destId="{088DE308-5776-4E94-AE53-0D333FF9E714}" srcOrd="1" destOrd="0" parTransId="{6DBFDF64-D324-46B5-97BD-35EBDCC1A590}" sibTransId="{509F9B6D-8D86-45B4-BC0A-CA83E4A0C8B6}"/>
    <dgm:cxn modelId="{704BEA46-0DBF-47D2-891F-1BC4B3F04397}" type="presOf" srcId="{BB199626-32F6-4939-8723-93FE26D6ECC5}" destId="{DBA1A777-7BE6-45DB-977A-CC21D0215DBA}" srcOrd="0" destOrd="0" presId="urn:microsoft.com/office/officeart/2005/8/layout/vList2"/>
    <dgm:cxn modelId="{C7C3E274-83D4-4DCF-A8D8-F335A36FB624}" srcId="{A421D67E-8EB7-426E-97D8-EC46371979F7}" destId="{B096FDA1-C4F2-48D6-8199-7DD3F1D5ED9E}" srcOrd="3" destOrd="0" parTransId="{3BC34DD4-07DA-426F-8AAB-2A797081BFFB}" sibTransId="{7A18F223-739C-4A2D-9E47-469564778AF9}"/>
    <dgm:cxn modelId="{23921B79-8457-4C97-A681-9E2B2232282B}" type="presOf" srcId="{5B46EAE5-3738-4C0A-9762-530B77340025}" destId="{5CD38815-5D3D-4DE2-8A33-F429A1893DDE}" srcOrd="0" destOrd="0" presId="urn:microsoft.com/office/officeart/2005/8/layout/vList2"/>
    <dgm:cxn modelId="{1F12797D-17FE-41A7-BB08-F959136FEDD2}" type="presOf" srcId="{088DE308-5776-4E94-AE53-0D333FF9E714}" destId="{281AC618-BCD0-41DC-80D6-0B308F158B86}" srcOrd="0" destOrd="1" presId="urn:microsoft.com/office/officeart/2005/8/layout/vList2"/>
    <dgm:cxn modelId="{21C6647E-62EF-4DC0-BFFE-16F1E2E80E87}" type="presOf" srcId="{60979792-4F53-401A-A4E9-D22B7224FFA4}" destId="{281AC618-BCD0-41DC-80D6-0B308F158B86}" srcOrd="0" destOrd="2" presId="urn:microsoft.com/office/officeart/2005/8/layout/vList2"/>
    <dgm:cxn modelId="{5969E180-3E2E-400D-866D-BE8E84841816}" srcId="{A421D67E-8EB7-426E-97D8-EC46371979F7}" destId="{68030EF1-2576-4677-903E-FBEACA7192CE}" srcOrd="2" destOrd="0" parTransId="{2E818C12-CE30-4D3D-BD95-FB31F1E8FE2F}" sibTransId="{A5E04A36-DAEF-41DA-A4DB-E89194E7C7DF}"/>
    <dgm:cxn modelId="{F943FFAF-A0EC-4F8C-A833-41A650F54352}" type="presOf" srcId="{A421D67E-8EB7-426E-97D8-EC46371979F7}" destId="{874588E3-6D66-4F26-AEFC-000DE39E9361}" srcOrd="0" destOrd="0" presId="urn:microsoft.com/office/officeart/2005/8/layout/vList2"/>
    <dgm:cxn modelId="{0CE367DB-397E-40CF-A9CB-173C2B08389A}" srcId="{A421D67E-8EB7-426E-97D8-EC46371979F7}" destId="{5B46EAE5-3738-4C0A-9762-530B77340025}" srcOrd="4" destOrd="0" parTransId="{3FB8AF5C-2769-4CA7-9CB7-A3C9374FB906}" sibTransId="{B20B40FA-A86D-4B67-B86B-A1531B79B451}"/>
    <dgm:cxn modelId="{31B2B7ED-A0B5-4077-B8F5-B1317F67C8D9}" type="presOf" srcId="{115EA402-C135-4E81-8C37-77C17B6BB8AC}" destId="{911D4882-2170-4BF4-BC14-B03D1E99ACB9}" srcOrd="0" destOrd="0" presId="urn:microsoft.com/office/officeart/2005/8/layout/vList2"/>
    <dgm:cxn modelId="{A818ACF0-A8F2-4F18-A63F-605DC56F4715}" type="presOf" srcId="{98B54103-6F1C-4C0F-8BF7-CD9AA2C94FAF}" destId="{281AC618-BCD0-41DC-80D6-0B308F158B86}" srcOrd="0" destOrd="0" presId="urn:microsoft.com/office/officeart/2005/8/layout/vList2"/>
    <dgm:cxn modelId="{06B925F9-108A-4AEA-8C9C-893C075D7860}" srcId="{5B46EAE5-3738-4C0A-9762-530B77340025}" destId="{60979792-4F53-401A-A4E9-D22B7224FFA4}" srcOrd="2" destOrd="0" parTransId="{A1E2F4E4-47EE-4342-B9C8-0A9978B4DB51}" sibTransId="{5D13269B-0C72-4281-88C6-8A75404DC062}"/>
    <dgm:cxn modelId="{C622A3FF-1C99-410B-9601-D96334A4FDD2}" srcId="{5B46EAE5-3738-4C0A-9762-530B77340025}" destId="{98B54103-6F1C-4C0F-8BF7-CD9AA2C94FAF}" srcOrd="0" destOrd="0" parTransId="{86DA1468-D50C-4EC2-BACF-EA1177BF215D}" sibTransId="{7EDC009E-2054-4EC7-B2AF-D6D7C4B62390}"/>
    <dgm:cxn modelId="{7C2B9043-FEE4-462D-949C-AFE1BAD6F22E}" type="presParOf" srcId="{874588E3-6D66-4F26-AEFC-000DE39E9361}" destId="{DBA1A777-7BE6-45DB-977A-CC21D0215DBA}" srcOrd="0" destOrd="0" presId="urn:microsoft.com/office/officeart/2005/8/layout/vList2"/>
    <dgm:cxn modelId="{CEBFC417-E07A-4330-B5FC-686C088466EC}" type="presParOf" srcId="{874588E3-6D66-4F26-AEFC-000DE39E9361}" destId="{4126EEAE-9C83-4C32-A5AF-A1156296CFA2}" srcOrd="1" destOrd="0" presId="urn:microsoft.com/office/officeart/2005/8/layout/vList2"/>
    <dgm:cxn modelId="{5ADC8CCB-8E82-4AF4-9CB7-B13F32D1B09C}" type="presParOf" srcId="{874588E3-6D66-4F26-AEFC-000DE39E9361}" destId="{911D4882-2170-4BF4-BC14-B03D1E99ACB9}" srcOrd="2" destOrd="0" presId="urn:microsoft.com/office/officeart/2005/8/layout/vList2"/>
    <dgm:cxn modelId="{F10189FD-6DFE-4DD5-A22D-C25ECA90612D}" type="presParOf" srcId="{874588E3-6D66-4F26-AEFC-000DE39E9361}" destId="{4C79A321-5632-4B0B-B571-3758B09E2850}" srcOrd="3" destOrd="0" presId="urn:microsoft.com/office/officeart/2005/8/layout/vList2"/>
    <dgm:cxn modelId="{0D434309-2B2F-4CED-B8A5-732DDA47ABDD}" type="presParOf" srcId="{874588E3-6D66-4F26-AEFC-000DE39E9361}" destId="{C2234F8E-9223-452C-BD8D-E509ED46366E}" srcOrd="4" destOrd="0" presId="urn:microsoft.com/office/officeart/2005/8/layout/vList2"/>
    <dgm:cxn modelId="{60956E5A-F427-4872-A205-7E143CF1C1AA}" type="presParOf" srcId="{874588E3-6D66-4F26-AEFC-000DE39E9361}" destId="{81686FDB-8176-4B05-94A9-CF2AEAF7CFE4}" srcOrd="5" destOrd="0" presId="urn:microsoft.com/office/officeart/2005/8/layout/vList2"/>
    <dgm:cxn modelId="{3FC698B0-95A8-42EC-96A9-B16ACEFC32CE}" type="presParOf" srcId="{874588E3-6D66-4F26-AEFC-000DE39E9361}" destId="{C06E1F80-2E5B-4D50-953C-2418B2C10125}" srcOrd="6" destOrd="0" presId="urn:microsoft.com/office/officeart/2005/8/layout/vList2"/>
    <dgm:cxn modelId="{9F9A7EDA-0A23-4DE7-AFFE-0BA3C18BCB8E}" type="presParOf" srcId="{874588E3-6D66-4F26-AEFC-000DE39E9361}" destId="{D05433F4-7071-491A-98ED-C7CFD7D9D1AD}" srcOrd="7" destOrd="0" presId="urn:microsoft.com/office/officeart/2005/8/layout/vList2"/>
    <dgm:cxn modelId="{BC214BEC-F8B3-4C2B-B62D-D8900D98515A}" type="presParOf" srcId="{874588E3-6D66-4F26-AEFC-000DE39E9361}" destId="{5CD38815-5D3D-4DE2-8A33-F429A1893DDE}" srcOrd="8" destOrd="0" presId="urn:microsoft.com/office/officeart/2005/8/layout/vList2"/>
    <dgm:cxn modelId="{E216DABA-F00E-41E7-9931-24C68628FA68}" type="presParOf" srcId="{874588E3-6D66-4F26-AEFC-000DE39E9361}" destId="{281AC618-BCD0-41DC-80D6-0B308F158B86}" srcOrd="9" destOrd="0" presId="urn:microsoft.com/office/officeart/2005/8/layout/vList2"/>
    <dgm:cxn modelId="{BF3BB32A-D1FA-43EF-BB3E-5BE97089B10D}" type="presParOf" srcId="{874588E3-6D66-4F26-AEFC-000DE39E9361}" destId="{650B3E3B-5622-4DDF-AEE8-983F5166483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91E2534-3DF1-49E0-B7E1-05EAFBA190A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7E1F15-537F-42A9-B9AD-C84680669268}">
      <dgm:prSet custT="1"/>
      <dgm:spPr/>
      <dgm:t>
        <a:bodyPr/>
        <a:lstStyle/>
        <a:p>
          <a:r>
            <a:rPr lang="ar-EG" sz="1600" b="1" i="0" baseline="0" dirty="0" err="1">
              <a:latin typeface="Aharoni" panose="02010803020104030203" pitchFamily="2" charset="-79"/>
            </a:rPr>
            <a:t>Method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Used</a:t>
          </a:r>
          <a:r>
            <a:rPr lang="ar-EG" sz="1600" b="1" i="0" baseline="0" dirty="0">
              <a:latin typeface="Aharoni" panose="02010803020104030203" pitchFamily="2" charset="-79"/>
            </a:rPr>
            <a:t> - </a:t>
          </a:r>
          <a:r>
            <a:rPr lang="ar-EG" sz="1600" b="1" i="0" baseline="0" dirty="0" err="1">
              <a:latin typeface="Aharoni" panose="02010803020104030203" pitchFamily="2" charset="-79"/>
            </a:rPr>
            <a:t>SelectKBest</a:t>
          </a:r>
          <a:endParaRPr lang="en-US" sz="16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D82843B-7CB3-48B4-B60B-4F84AD833F6C}" type="parTrans" cxnId="{F6E7118E-DC0C-43F0-B869-CCE315E6B585}">
      <dgm:prSet/>
      <dgm:spPr/>
      <dgm:t>
        <a:bodyPr/>
        <a:lstStyle/>
        <a:p>
          <a:endParaRPr lang="en-US"/>
        </a:p>
      </dgm:t>
    </dgm:pt>
    <dgm:pt modelId="{CA8C7145-D541-4AE7-99CC-E38A24D59E92}" type="sibTrans" cxnId="{F6E7118E-DC0C-43F0-B869-CCE315E6B585}">
      <dgm:prSet/>
      <dgm:spPr/>
      <dgm:t>
        <a:bodyPr/>
        <a:lstStyle/>
        <a:p>
          <a:endParaRPr lang="en-US"/>
        </a:p>
      </dgm:t>
    </dgm:pt>
    <dgm:pt modelId="{6342E82A-5334-4FAA-905C-2A449B889261}">
      <dgm:prSet custT="1"/>
      <dgm:spPr/>
      <dgm:t>
        <a:bodyPr/>
        <a:lstStyle/>
        <a:p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Method</a:t>
          </a:r>
          <a:r>
            <a:rPr lang="ar-EG" sz="1600" b="1" i="0" baseline="0" dirty="0">
              <a:latin typeface="Aharoni" panose="02010803020104030203" pitchFamily="2" charset="-79"/>
            </a:rPr>
            <a:t>: </a:t>
          </a:r>
          <a:r>
            <a:rPr lang="ar-EG" sz="1600" b="1" i="0" baseline="0" dirty="0" err="1">
              <a:latin typeface="Aharoni" panose="02010803020104030203" pitchFamily="2" charset="-79"/>
            </a:rPr>
            <a:t>SelectKBest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with</a:t>
          </a:r>
          <a:r>
            <a:rPr lang="ar-EG" sz="1600" b="1" i="0" baseline="0" dirty="0">
              <a:latin typeface="Aharoni" panose="02010803020104030203" pitchFamily="2" charset="-79"/>
            </a:rPr>
            <a:t> ANOVA F-</a:t>
          </a:r>
          <a:r>
            <a:rPr lang="ar-EG" sz="1600" b="1" i="0" baseline="0" dirty="0" err="1">
              <a:latin typeface="Aharoni" panose="02010803020104030203" pitchFamily="2" charset="-79"/>
            </a:rPr>
            <a:t>test</a:t>
          </a:r>
          <a:endParaRPr lang="en-US" sz="16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425C130-FBFA-4616-B5AB-4B1419E28839}" type="parTrans" cxnId="{B42938E2-EEC3-4A24-8148-873E99C01D10}">
      <dgm:prSet/>
      <dgm:spPr/>
      <dgm:t>
        <a:bodyPr/>
        <a:lstStyle/>
        <a:p>
          <a:endParaRPr lang="en-US"/>
        </a:p>
      </dgm:t>
    </dgm:pt>
    <dgm:pt modelId="{1F4D8961-0AB0-4BB1-8DA5-CEE764CA308B}" type="sibTrans" cxnId="{B42938E2-EEC3-4A24-8148-873E99C01D10}">
      <dgm:prSet/>
      <dgm:spPr/>
      <dgm:t>
        <a:bodyPr/>
        <a:lstStyle/>
        <a:p>
          <a:endParaRPr lang="en-US"/>
        </a:p>
      </dgm:t>
    </dgm:pt>
    <dgm:pt modelId="{B389FFD3-8260-49FD-8DAE-60F673B16321}">
      <dgm:prSet custT="1"/>
      <dgm:spPr/>
      <dgm:t>
        <a:bodyPr/>
        <a:lstStyle/>
        <a:p>
          <a:r>
            <a:rPr lang="ar-EG" sz="1600" b="1" i="0" baseline="0" dirty="0" err="1">
              <a:latin typeface="Aharoni" panose="02010803020104030203" pitchFamily="2" charset="-79"/>
            </a:rPr>
            <a:t>SelectKBest</a:t>
          </a:r>
          <a:r>
            <a:rPr lang="ar-EG" sz="1600" b="1" i="0" baseline="0" dirty="0">
              <a:latin typeface="Aharoni" panose="02010803020104030203" pitchFamily="2" charset="-79"/>
            </a:rPr>
            <a:t>: </a:t>
          </a:r>
          <a:r>
            <a:rPr lang="ar-EG" sz="1600" b="1" i="0" baseline="0" dirty="0" err="1">
              <a:latin typeface="Aharoni" panose="02010803020104030203" pitchFamily="2" charset="-79"/>
            </a:rPr>
            <a:t>Selects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the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top</a:t>
          </a:r>
          <a:r>
            <a:rPr lang="ar-EG" sz="1600" b="1" i="0" baseline="0" dirty="0">
              <a:latin typeface="Aharoni" panose="02010803020104030203" pitchFamily="2" charset="-79"/>
            </a:rPr>
            <a:t> k </a:t>
          </a:r>
          <a:r>
            <a:rPr lang="ar-EG" sz="1600" b="1" i="0" baseline="0" dirty="0" err="1">
              <a:latin typeface="Aharoni" panose="02010803020104030203" pitchFamily="2" charset="-79"/>
            </a:rPr>
            <a:t>features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based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on</a:t>
          </a:r>
          <a:r>
            <a:rPr lang="ar-EG" sz="1600" b="1" i="0" baseline="0" dirty="0">
              <a:latin typeface="Aharoni" panose="02010803020104030203" pitchFamily="2" charset="-79"/>
            </a:rPr>
            <a:t> a </a:t>
          </a:r>
          <a:r>
            <a:rPr lang="ar-EG" sz="1600" b="1" i="0" baseline="0" dirty="0" err="1">
              <a:latin typeface="Aharoni" panose="02010803020104030203" pitchFamily="2" charset="-79"/>
            </a:rPr>
            <a:t>scoring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function</a:t>
          </a:r>
          <a:r>
            <a:rPr lang="ar-EG" sz="1600" b="1" i="0" baseline="0" dirty="0">
              <a:latin typeface="Aharoni" panose="02010803020104030203" pitchFamily="2" charset="-79"/>
            </a:rPr>
            <a:t>.</a:t>
          </a:r>
          <a:endParaRPr lang="en-US" sz="16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4809800-CB33-493F-BA9D-8A4B26C13DF7}" type="parTrans" cxnId="{8E3E5791-5088-42F3-9B32-C48F2DB92066}">
      <dgm:prSet/>
      <dgm:spPr/>
      <dgm:t>
        <a:bodyPr/>
        <a:lstStyle/>
        <a:p>
          <a:endParaRPr lang="en-US"/>
        </a:p>
      </dgm:t>
    </dgm:pt>
    <dgm:pt modelId="{DA0DF8EB-3A40-4290-B33D-917F47628093}" type="sibTrans" cxnId="{8E3E5791-5088-42F3-9B32-C48F2DB92066}">
      <dgm:prSet/>
      <dgm:spPr/>
      <dgm:t>
        <a:bodyPr/>
        <a:lstStyle/>
        <a:p>
          <a:endParaRPr lang="en-US"/>
        </a:p>
      </dgm:t>
    </dgm:pt>
    <dgm:pt modelId="{632C4527-5D14-4ED3-98FC-6D1D69ADB05E}">
      <dgm:prSet custT="1"/>
      <dgm:spPr/>
      <dgm:t>
        <a:bodyPr/>
        <a:lstStyle/>
        <a:p>
          <a:r>
            <a:rPr lang="ar-EG" sz="1600" b="1" i="0" baseline="0" dirty="0" err="1">
              <a:latin typeface="Aharoni" panose="02010803020104030203" pitchFamily="2" charset="-79"/>
            </a:rPr>
            <a:t>Scoring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Function</a:t>
          </a:r>
          <a:r>
            <a:rPr lang="ar-EG" sz="1600" b="1" i="0" baseline="0" dirty="0">
              <a:latin typeface="Aharoni" panose="02010803020104030203" pitchFamily="2" charset="-79"/>
            </a:rPr>
            <a:t>: </a:t>
          </a:r>
          <a:r>
            <a:rPr lang="ar-EG" sz="1600" b="1" i="0" baseline="0" dirty="0" err="1">
              <a:latin typeface="Aharoni" panose="02010803020104030203" pitchFamily="2" charset="-79"/>
            </a:rPr>
            <a:t>f_classif</a:t>
          </a:r>
          <a:r>
            <a:rPr lang="ar-EG" sz="1600" b="1" i="0" baseline="0" dirty="0">
              <a:latin typeface="Aharoni" panose="02010803020104030203" pitchFamily="2" charset="-79"/>
            </a:rPr>
            <a:t> (ANOVA F-</a:t>
          </a:r>
          <a:r>
            <a:rPr lang="ar-EG" sz="1600" b="1" i="0" baseline="0" dirty="0" err="1">
              <a:latin typeface="Aharoni" panose="02010803020104030203" pitchFamily="2" charset="-79"/>
            </a:rPr>
            <a:t>value</a:t>
          </a:r>
          <a:r>
            <a:rPr lang="ar-EG" sz="1600" b="1" i="0" baseline="0" dirty="0">
              <a:latin typeface="Aharoni" panose="02010803020104030203" pitchFamily="2" charset="-79"/>
            </a:rPr>
            <a:t>) — </a:t>
          </a:r>
          <a:r>
            <a:rPr lang="ar-EG" sz="1600" b="1" i="0" baseline="0" dirty="0" err="1">
              <a:latin typeface="Aharoni" panose="02010803020104030203" pitchFamily="2" charset="-79"/>
            </a:rPr>
            <a:t>measures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the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linear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dependency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between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features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and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labels</a:t>
          </a:r>
          <a:r>
            <a:rPr lang="ar-EG" sz="1600" b="1" i="0" baseline="0" dirty="0">
              <a:latin typeface="Aharoni" panose="02010803020104030203" pitchFamily="2" charset="-79"/>
            </a:rPr>
            <a:t>.</a:t>
          </a:r>
          <a:endParaRPr lang="en-US" sz="16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9C16DCD-8267-450C-9810-7805371B0B11}" type="parTrans" cxnId="{9FC338D5-F42C-4BEF-94EC-00C971CD8A92}">
      <dgm:prSet/>
      <dgm:spPr/>
      <dgm:t>
        <a:bodyPr/>
        <a:lstStyle/>
        <a:p>
          <a:endParaRPr lang="en-US"/>
        </a:p>
      </dgm:t>
    </dgm:pt>
    <dgm:pt modelId="{F37CDDF7-E64E-4AE5-A796-DF6C3B282D6C}" type="sibTrans" cxnId="{9FC338D5-F42C-4BEF-94EC-00C971CD8A92}">
      <dgm:prSet/>
      <dgm:spPr/>
      <dgm:t>
        <a:bodyPr/>
        <a:lstStyle/>
        <a:p>
          <a:endParaRPr lang="en-US"/>
        </a:p>
      </dgm:t>
    </dgm:pt>
    <dgm:pt modelId="{07A452FA-7176-4C05-8E77-7D2463B13789}">
      <dgm:prSet custT="1"/>
      <dgm:spPr/>
      <dgm:t>
        <a:bodyPr/>
        <a:lstStyle/>
        <a:p>
          <a:r>
            <a:rPr lang="ar-EG" sz="1600" b="1" i="0" baseline="0" dirty="0" err="1">
              <a:latin typeface="Aharoni" panose="02010803020104030203" pitchFamily="2" charset="-79"/>
            </a:rPr>
            <a:t>Chosen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Value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of</a:t>
          </a:r>
          <a:r>
            <a:rPr lang="ar-EG" sz="1600" b="1" i="0" baseline="0" dirty="0">
              <a:latin typeface="Aharoni" panose="02010803020104030203" pitchFamily="2" charset="-79"/>
            </a:rPr>
            <a:t> k: 2000 </a:t>
          </a:r>
          <a:r>
            <a:rPr lang="ar-EG" sz="1600" b="1" i="0" baseline="0" dirty="0" err="1">
              <a:latin typeface="Aharoni" panose="02010803020104030203" pitchFamily="2" charset="-79"/>
            </a:rPr>
            <a:t>best</a:t>
          </a:r>
          <a:r>
            <a:rPr lang="ar-EG" sz="1600" b="1" i="0" baseline="0" dirty="0">
              <a:latin typeface="Aharoni" panose="02010803020104030203" pitchFamily="2" charset="-79"/>
            </a:rPr>
            <a:t> </a:t>
          </a:r>
          <a:r>
            <a:rPr lang="ar-EG" sz="1600" b="1" i="0" baseline="0" dirty="0" err="1">
              <a:latin typeface="Aharoni" panose="02010803020104030203" pitchFamily="2" charset="-79"/>
            </a:rPr>
            <a:t>features</a:t>
          </a:r>
          <a:r>
            <a:rPr lang="ar-EG" sz="1600" b="1" i="0" baseline="0" dirty="0">
              <a:latin typeface="Aharoni" panose="02010803020104030203" pitchFamily="2" charset="-79"/>
            </a:rPr>
            <a:t>.</a:t>
          </a:r>
          <a:endParaRPr lang="en-US" sz="16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03B56CD-230C-4248-92F0-DADB36BA3178}" type="parTrans" cxnId="{49773E5B-627A-4700-8BF0-EF9C22047442}">
      <dgm:prSet/>
      <dgm:spPr/>
      <dgm:t>
        <a:bodyPr/>
        <a:lstStyle/>
        <a:p>
          <a:endParaRPr lang="en-US"/>
        </a:p>
      </dgm:t>
    </dgm:pt>
    <dgm:pt modelId="{A731E4E7-1E95-4646-B3DD-0E96CB3B9A24}" type="sibTrans" cxnId="{49773E5B-627A-4700-8BF0-EF9C22047442}">
      <dgm:prSet/>
      <dgm:spPr/>
      <dgm:t>
        <a:bodyPr/>
        <a:lstStyle/>
        <a:p>
          <a:endParaRPr lang="en-US"/>
        </a:p>
      </dgm:t>
    </dgm:pt>
    <dgm:pt modelId="{BC89D431-8AFE-4D1D-89A0-FBB8A41EAD5F}">
      <dgm:prSet custT="1"/>
      <dgm:spPr/>
      <dgm:t>
        <a:bodyPr/>
        <a:lstStyle/>
        <a:p>
          <a:r>
            <a:rPr lang="ar-EG" sz="1600" b="1" i="0" baseline="0" dirty="0" err="1">
              <a:latin typeface="Aharoni" panose="02010803020104030203" pitchFamily="2" charset="-79"/>
            </a:rPr>
            <a:t>Why</a:t>
          </a:r>
          <a:r>
            <a:rPr lang="ar-EG" sz="1600" b="1" i="0" baseline="0" dirty="0">
              <a:latin typeface="Aharoni" panose="02010803020104030203" pitchFamily="2" charset="-79"/>
            </a:rPr>
            <a:t> ANOVA F-</a:t>
          </a:r>
          <a:r>
            <a:rPr lang="ar-EG" sz="1600" b="1" i="0" baseline="0" dirty="0" err="1">
              <a:latin typeface="Aharoni" panose="02010803020104030203" pitchFamily="2" charset="-79"/>
            </a:rPr>
            <a:t>test</a:t>
          </a:r>
          <a:r>
            <a:rPr lang="ar-EG" sz="1600" b="1" i="0" baseline="0" dirty="0">
              <a:latin typeface="Aharoni" panose="02010803020104030203" pitchFamily="2" charset="-79"/>
            </a:rPr>
            <a:t>?</a:t>
          </a:r>
          <a:endParaRPr lang="en-US" sz="16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74AEB4D-9E9E-438F-AFC2-5C4A47EEB6B6}" type="parTrans" cxnId="{B224A35D-72C2-45E1-B148-B60424717E58}">
      <dgm:prSet/>
      <dgm:spPr/>
      <dgm:t>
        <a:bodyPr/>
        <a:lstStyle/>
        <a:p>
          <a:endParaRPr lang="en-US"/>
        </a:p>
      </dgm:t>
    </dgm:pt>
    <dgm:pt modelId="{BC35AB86-9E31-469C-AE6A-175180B5C923}" type="sibTrans" cxnId="{B224A35D-72C2-45E1-B148-B60424717E58}">
      <dgm:prSet/>
      <dgm:spPr/>
      <dgm:t>
        <a:bodyPr/>
        <a:lstStyle/>
        <a:p>
          <a:endParaRPr lang="en-US"/>
        </a:p>
      </dgm:t>
    </dgm:pt>
    <dgm:pt modelId="{DFA1B48E-E87E-4DED-A320-51457987D306}">
      <dgm:prSet custT="1"/>
      <dgm:spPr/>
      <dgm:t>
        <a:bodyPr/>
        <a:lstStyle/>
        <a:p>
          <a:r>
            <a:rPr lang="ar-EG" sz="1400" b="1" i="0" baseline="0" dirty="0" err="1">
              <a:latin typeface="Aharoni" panose="02010803020104030203" pitchFamily="2" charset="-79"/>
            </a:rPr>
            <a:t>It's</a:t>
          </a:r>
          <a:r>
            <a:rPr lang="ar-EG" sz="1400" b="1" i="0" baseline="0" dirty="0">
              <a:latin typeface="Aharoni" panose="02010803020104030203" pitchFamily="2" charset="-79"/>
            </a:rPr>
            <a:t> </a:t>
          </a:r>
          <a:r>
            <a:rPr lang="ar-EG" sz="1400" b="1" i="0" baseline="0" dirty="0" err="1">
              <a:latin typeface="Aharoni" panose="02010803020104030203" pitchFamily="2" charset="-79"/>
            </a:rPr>
            <a:t>suitable</a:t>
          </a:r>
          <a:r>
            <a:rPr lang="ar-EG" sz="1400" b="1" i="0" baseline="0" dirty="0">
              <a:latin typeface="Aharoni" panose="02010803020104030203" pitchFamily="2" charset="-79"/>
            </a:rPr>
            <a:t> </a:t>
          </a:r>
          <a:r>
            <a:rPr lang="ar-EG" sz="1400" b="1" i="0" baseline="0" dirty="0" err="1">
              <a:latin typeface="Aharoni" panose="02010803020104030203" pitchFamily="2" charset="-79"/>
            </a:rPr>
            <a:t>for</a:t>
          </a:r>
          <a:r>
            <a:rPr lang="ar-EG" sz="1400" b="1" i="0" baseline="0" dirty="0">
              <a:latin typeface="Aharoni" panose="02010803020104030203" pitchFamily="2" charset="-79"/>
            </a:rPr>
            <a:t> </a:t>
          </a:r>
          <a:r>
            <a:rPr lang="ar-EG" sz="1400" b="1" i="0" baseline="0" dirty="0" err="1">
              <a:latin typeface="Aharoni" panose="02010803020104030203" pitchFamily="2" charset="-79"/>
            </a:rPr>
            <a:t>classification</a:t>
          </a:r>
          <a:r>
            <a:rPr lang="ar-EG" sz="1400" b="1" i="0" baseline="0" dirty="0">
              <a:latin typeface="Aharoni" panose="02010803020104030203" pitchFamily="2" charset="-79"/>
            </a:rPr>
            <a:t> </a:t>
          </a:r>
          <a:r>
            <a:rPr lang="ar-EG" sz="1400" b="1" i="0" baseline="0" dirty="0" err="1">
              <a:latin typeface="Aharoni" panose="02010803020104030203" pitchFamily="2" charset="-79"/>
            </a:rPr>
            <a:t>tasks</a:t>
          </a:r>
          <a:r>
            <a:rPr lang="ar-EG" sz="1400" b="1" i="0" baseline="0" dirty="0">
              <a:latin typeface="Aharoni" panose="02010803020104030203" pitchFamily="2" charset="-79"/>
            </a:rPr>
            <a:t>.</a:t>
          </a:r>
          <a:endParaRPr lang="en-US" sz="14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884CB67-2511-4AF1-AFA2-80FD9B99979E}" type="parTrans" cxnId="{E5BA4760-0647-49ED-8329-9B980082C839}">
      <dgm:prSet/>
      <dgm:spPr/>
      <dgm:t>
        <a:bodyPr/>
        <a:lstStyle/>
        <a:p>
          <a:endParaRPr lang="en-US"/>
        </a:p>
      </dgm:t>
    </dgm:pt>
    <dgm:pt modelId="{94348D68-6D1D-47DD-9226-D445E7C70732}" type="sibTrans" cxnId="{E5BA4760-0647-49ED-8329-9B980082C839}">
      <dgm:prSet/>
      <dgm:spPr/>
      <dgm:t>
        <a:bodyPr/>
        <a:lstStyle/>
        <a:p>
          <a:endParaRPr lang="en-US"/>
        </a:p>
      </dgm:t>
    </dgm:pt>
    <dgm:pt modelId="{B7BD17F7-5D7B-43E8-91F8-5090E4EFA996}">
      <dgm:prSet custT="1"/>
      <dgm:spPr/>
      <dgm:t>
        <a:bodyPr/>
        <a:lstStyle/>
        <a:p>
          <a:r>
            <a:rPr lang="ar-EG" sz="1400" b="1" i="0" baseline="0" dirty="0" err="1">
              <a:latin typeface="Aharoni" panose="02010803020104030203" pitchFamily="2" charset="-79"/>
            </a:rPr>
            <a:t>Fast</a:t>
          </a:r>
          <a:r>
            <a:rPr lang="ar-EG" sz="1400" b="1" i="0" baseline="0" dirty="0">
              <a:latin typeface="Aharoni" panose="02010803020104030203" pitchFamily="2" charset="-79"/>
            </a:rPr>
            <a:t> </a:t>
          </a:r>
          <a:r>
            <a:rPr lang="ar-EG" sz="1400" b="1" i="0" baseline="0" dirty="0" err="1">
              <a:latin typeface="Aharoni" panose="02010803020104030203" pitchFamily="2" charset="-79"/>
            </a:rPr>
            <a:t>and</a:t>
          </a:r>
          <a:r>
            <a:rPr lang="ar-EG" sz="1400" b="1" i="0" baseline="0" dirty="0">
              <a:latin typeface="Aharoni" panose="02010803020104030203" pitchFamily="2" charset="-79"/>
            </a:rPr>
            <a:t> </a:t>
          </a:r>
          <a:r>
            <a:rPr lang="ar-EG" sz="1400" b="1" i="0" baseline="0" dirty="0" err="1">
              <a:latin typeface="Aharoni" panose="02010803020104030203" pitchFamily="2" charset="-79"/>
            </a:rPr>
            <a:t>interpretable</a:t>
          </a:r>
          <a:r>
            <a:rPr lang="ar-EG" sz="1400" b="1" i="0" baseline="0" dirty="0">
              <a:latin typeface="Aharoni" panose="02010803020104030203" pitchFamily="2" charset="-79"/>
            </a:rPr>
            <a:t>.</a:t>
          </a:r>
          <a:endParaRPr lang="en-US" sz="14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53AD0C8-2F11-4386-8E39-2C21537348B0}" type="parTrans" cxnId="{E488C0F0-FC4A-4BDE-95AC-4021BF47D7E4}">
      <dgm:prSet/>
      <dgm:spPr/>
      <dgm:t>
        <a:bodyPr/>
        <a:lstStyle/>
        <a:p>
          <a:endParaRPr lang="en-US"/>
        </a:p>
      </dgm:t>
    </dgm:pt>
    <dgm:pt modelId="{120B5A16-3C7F-4D4C-9323-8952767F0F2C}" type="sibTrans" cxnId="{E488C0F0-FC4A-4BDE-95AC-4021BF47D7E4}">
      <dgm:prSet/>
      <dgm:spPr/>
      <dgm:t>
        <a:bodyPr/>
        <a:lstStyle/>
        <a:p>
          <a:endParaRPr lang="en-US"/>
        </a:p>
      </dgm:t>
    </dgm:pt>
    <dgm:pt modelId="{C695EE46-0B94-4F9A-B56D-20485B0A595B}" type="pres">
      <dgm:prSet presAssocID="{C91E2534-3DF1-49E0-B7E1-05EAFBA190A0}" presName="Name0" presStyleCnt="0">
        <dgm:presLayoutVars>
          <dgm:dir/>
          <dgm:resizeHandles val="exact"/>
        </dgm:presLayoutVars>
      </dgm:prSet>
      <dgm:spPr/>
    </dgm:pt>
    <dgm:pt modelId="{EAC440F5-8D2B-41A8-A79F-19F2BC4B8530}" type="pres">
      <dgm:prSet presAssocID="{A07E1F15-537F-42A9-B9AD-C84680669268}" presName="node" presStyleLbl="node1" presStyleIdx="0" presStyleCnt="6">
        <dgm:presLayoutVars>
          <dgm:bulletEnabled val="1"/>
        </dgm:presLayoutVars>
      </dgm:prSet>
      <dgm:spPr/>
    </dgm:pt>
    <dgm:pt modelId="{3BFEA957-194C-4E10-A85C-B43B5266A912}" type="pres">
      <dgm:prSet presAssocID="{CA8C7145-D541-4AE7-99CC-E38A24D59E92}" presName="sibTrans" presStyleLbl="sibTrans1D1" presStyleIdx="0" presStyleCnt="5"/>
      <dgm:spPr/>
    </dgm:pt>
    <dgm:pt modelId="{8DDA9144-D8DA-41C4-8191-1926B48C782F}" type="pres">
      <dgm:prSet presAssocID="{CA8C7145-D541-4AE7-99CC-E38A24D59E92}" presName="connectorText" presStyleLbl="sibTrans1D1" presStyleIdx="0" presStyleCnt="5"/>
      <dgm:spPr/>
    </dgm:pt>
    <dgm:pt modelId="{3538E533-B025-4134-83A0-B679693B676A}" type="pres">
      <dgm:prSet presAssocID="{6342E82A-5334-4FAA-905C-2A449B889261}" presName="node" presStyleLbl="node1" presStyleIdx="1" presStyleCnt="6">
        <dgm:presLayoutVars>
          <dgm:bulletEnabled val="1"/>
        </dgm:presLayoutVars>
      </dgm:prSet>
      <dgm:spPr/>
    </dgm:pt>
    <dgm:pt modelId="{78EFD33F-844E-4846-B434-4F6440B697FA}" type="pres">
      <dgm:prSet presAssocID="{1F4D8961-0AB0-4BB1-8DA5-CEE764CA308B}" presName="sibTrans" presStyleLbl="sibTrans1D1" presStyleIdx="1" presStyleCnt="5"/>
      <dgm:spPr/>
    </dgm:pt>
    <dgm:pt modelId="{CCFC954E-0780-4D2B-9E2C-27E66A5EF78B}" type="pres">
      <dgm:prSet presAssocID="{1F4D8961-0AB0-4BB1-8DA5-CEE764CA308B}" presName="connectorText" presStyleLbl="sibTrans1D1" presStyleIdx="1" presStyleCnt="5"/>
      <dgm:spPr/>
    </dgm:pt>
    <dgm:pt modelId="{A7254DA7-BDA1-4E69-8754-635568EB002D}" type="pres">
      <dgm:prSet presAssocID="{B389FFD3-8260-49FD-8DAE-60F673B16321}" presName="node" presStyleLbl="node1" presStyleIdx="2" presStyleCnt="6">
        <dgm:presLayoutVars>
          <dgm:bulletEnabled val="1"/>
        </dgm:presLayoutVars>
      </dgm:prSet>
      <dgm:spPr/>
    </dgm:pt>
    <dgm:pt modelId="{72FC22C2-D48E-4BB6-8370-3AE434E4884F}" type="pres">
      <dgm:prSet presAssocID="{DA0DF8EB-3A40-4290-B33D-917F47628093}" presName="sibTrans" presStyleLbl="sibTrans1D1" presStyleIdx="2" presStyleCnt="5"/>
      <dgm:spPr/>
    </dgm:pt>
    <dgm:pt modelId="{37861C7D-6068-4331-9DAC-5F04D9D535EE}" type="pres">
      <dgm:prSet presAssocID="{DA0DF8EB-3A40-4290-B33D-917F47628093}" presName="connectorText" presStyleLbl="sibTrans1D1" presStyleIdx="2" presStyleCnt="5"/>
      <dgm:spPr/>
    </dgm:pt>
    <dgm:pt modelId="{A34C8583-0062-465D-8280-52E7D1D75633}" type="pres">
      <dgm:prSet presAssocID="{632C4527-5D14-4ED3-98FC-6D1D69ADB05E}" presName="node" presStyleLbl="node1" presStyleIdx="3" presStyleCnt="6">
        <dgm:presLayoutVars>
          <dgm:bulletEnabled val="1"/>
        </dgm:presLayoutVars>
      </dgm:prSet>
      <dgm:spPr/>
    </dgm:pt>
    <dgm:pt modelId="{EFC11993-7C8D-4465-BF28-7BD2646CF29D}" type="pres">
      <dgm:prSet presAssocID="{F37CDDF7-E64E-4AE5-A796-DF6C3B282D6C}" presName="sibTrans" presStyleLbl="sibTrans1D1" presStyleIdx="3" presStyleCnt="5"/>
      <dgm:spPr/>
    </dgm:pt>
    <dgm:pt modelId="{0196D599-1249-43CC-953B-D0682801F651}" type="pres">
      <dgm:prSet presAssocID="{F37CDDF7-E64E-4AE5-A796-DF6C3B282D6C}" presName="connectorText" presStyleLbl="sibTrans1D1" presStyleIdx="3" presStyleCnt="5"/>
      <dgm:spPr/>
    </dgm:pt>
    <dgm:pt modelId="{7D3ACC3C-9296-4CC7-8C86-B563E0BF65C7}" type="pres">
      <dgm:prSet presAssocID="{07A452FA-7176-4C05-8E77-7D2463B13789}" presName="node" presStyleLbl="node1" presStyleIdx="4" presStyleCnt="6">
        <dgm:presLayoutVars>
          <dgm:bulletEnabled val="1"/>
        </dgm:presLayoutVars>
      </dgm:prSet>
      <dgm:spPr/>
    </dgm:pt>
    <dgm:pt modelId="{923F305E-EBD7-4263-A07B-E970A43234FD}" type="pres">
      <dgm:prSet presAssocID="{A731E4E7-1E95-4646-B3DD-0E96CB3B9A24}" presName="sibTrans" presStyleLbl="sibTrans1D1" presStyleIdx="4" presStyleCnt="5"/>
      <dgm:spPr/>
    </dgm:pt>
    <dgm:pt modelId="{3A626E57-4237-4293-B5B3-45F3ED3DF249}" type="pres">
      <dgm:prSet presAssocID="{A731E4E7-1E95-4646-B3DD-0E96CB3B9A24}" presName="connectorText" presStyleLbl="sibTrans1D1" presStyleIdx="4" presStyleCnt="5"/>
      <dgm:spPr/>
    </dgm:pt>
    <dgm:pt modelId="{CEDC2B78-5ED7-4AE9-9EF8-E2248B2DD743}" type="pres">
      <dgm:prSet presAssocID="{BC89D431-8AFE-4D1D-89A0-FBB8A41EAD5F}" presName="node" presStyleLbl="node1" presStyleIdx="5" presStyleCnt="6">
        <dgm:presLayoutVars>
          <dgm:bulletEnabled val="1"/>
        </dgm:presLayoutVars>
      </dgm:prSet>
      <dgm:spPr/>
    </dgm:pt>
  </dgm:ptLst>
  <dgm:cxnLst>
    <dgm:cxn modelId="{4EE31B00-4F90-4251-885E-19F9D64C9E50}" type="presOf" srcId="{CA8C7145-D541-4AE7-99CC-E38A24D59E92}" destId="{8DDA9144-D8DA-41C4-8191-1926B48C782F}" srcOrd="1" destOrd="0" presId="urn:microsoft.com/office/officeart/2016/7/layout/RepeatingBendingProcessNew"/>
    <dgm:cxn modelId="{D345E40F-9165-4E29-A97F-2FA5D72B1215}" type="presOf" srcId="{F37CDDF7-E64E-4AE5-A796-DF6C3B282D6C}" destId="{0196D599-1249-43CC-953B-D0682801F651}" srcOrd="1" destOrd="0" presId="urn:microsoft.com/office/officeart/2016/7/layout/RepeatingBendingProcessNew"/>
    <dgm:cxn modelId="{B29DA61A-41D5-4EE3-BFE0-6641E8DE8608}" type="presOf" srcId="{F37CDDF7-E64E-4AE5-A796-DF6C3B282D6C}" destId="{EFC11993-7C8D-4465-BF28-7BD2646CF29D}" srcOrd="0" destOrd="0" presId="urn:microsoft.com/office/officeart/2016/7/layout/RepeatingBendingProcessNew"/>
    <dgm:cxn modelId="{DFA1C034-5869-4993-872B-A882EB64935B}" type="presOf" srcId="{A731E4E7-1E95-4646-B3DD-0E96CB3B9A24}" destId="{923F305E-EBD7-4263-A07B-E970A43234FD}" srcOrd="0" destOrd="0" presId="urn:microsoft.com/office/officeart/2016/7/layout/RepeatingBendingProcessNew"/>
    <dgm:cxn modelId="{49773E5B-627A-4700-8BF0-EF9C22047442}" srcId="{C91E2534-3DF1-49E0-B7E1-05EAFBA190A0}" destId="{07A452FA-7176-4C05-8E77-7D2463B13789}" srcOrd="4" destOrd="0" parTransId="{303B56CD-230C-4248-92F0-DADB36BA3178}" sibTransId="{A731E4E7-1E95-4646-B3DD-0E96CB3B9A24}"/>
    <dgm:cxn modelId="{B224A35D-72C2-45E1-B148-B60424717E58}" srcId="{C91E2534-3DF1-49E0-B7E1-05EAFBA190A0}" destId="{BC89D431-8AFE-4D1D-89A0-FBB8A41EAD5F}" srcOrd="5" destOrd="0" parTransId="{E74AEB4D-9E9E-438F-AFC2-5C4A47EEB6B6}" sibTransId="{BC35AB86-9E31-469C-AE6A-175180B5C923}"/>
    <dgm:cxn modelId="{E5BA4760-0647-49ED-8329-9B980082C839}" srcId="{BC89D431-8AFE-4D1D-89A0-FBB8A41EAD5F}" destId="{DFA1B48E-E87E-4DED-A320-51457987D306}" srcOrd="0" destOrd="0" parTransId="{9884CB67-2511-4AF1-AFA2-80FD9B99979E}" sibTransId="{94348D68-6D1D-47DD-9226-D445E7C70732}"/>
    <dgm:cxn modelId="{FD81E341-4EAB-491B-B19D-41FF398DB7BC}" type="presOf" srcId="{B389FFD3-8260-49FD-8DAE-60F673B16321}" destId="{A7254DA7-BDA1-4E69-8754-635568EB002D}" srcOrd="0" destOrd="0" presId="urn:microsoft.com/office/officeart/2016/7/layout/RepeatingBendingProcessNew"/>
    <dgm:cxn modelId="{2CC83049-642B-44B9-88D9-FF401439A886}" type="presOf" srcId="{1F4D8961-0AB0-4BB1-8DA5-CEE764CA308B}" destId="{CCFC954E-0780-4D2B-9E2C-27E66A5EF78B}" srcOrd="1" destOrd="0" presId="urn:microsoft.com/office/officeart/2016/7/layout/RepeatingBendingProcessNew"/>
    <dgm:cxn modelId="{D4BF6851-369B-4354-9297-799A8D13DA66}" type="presOf" srcId="{1F4D8961-0AB0-4BB1-8DA5-CEE764CA308B}" destId="{78EFD33F-844E-4846-B434-4F6440B697FA}" srcOrd="0" destOrd="0" presId="urn:microsoft.com/office/officeart/2016/7/layout/RepeatingBendingProcessNew"/>
    <dgm:cxn modelId="{13115052-216F-45D8-BC0C-E9DA61FD19F3}" type="presOf" srcId="{CA8C7145-D541-4AE7-99CC-E38A24D59E92}" destId="{3BFEA957-194C-4E10-A85C-B43B5266A912}" srcOrd="0" destOrd="0" presId="urn:microsoft.com/office/officeart/2016/7/layout/RepeatingBendingProcessNew"/>
    <dgm:cxn modelId="{A97A5B75-F84A-4DEC-87F6-3D20DD07F3C1}" type="presOf" srcId="{DA0DF8EB-3A40-4290-B33D-917F47628093}" destId="{72FC22C2-D48E-4BB6-8370-3AE434E4884F}" srcOrd="0" destOrd="0" presId="urn:microsoft.com/office/officeart/2016/7/layout/RepeatingBendingProcessNew"/>
    <dgm:cxn modelId="{38D6497E-5B19-4313-B98F-35E1179A8C7A}" type="presOf" srcId="{07A452FA-7176-4C05-8E77-7D2463B13789}" destId="{7D3ACC3C-9296-4CC7-8C86-B563E0BF65C7}" srcOrd="0" destOrd="0" presId="urn:microsoft.com/office/officeart/2016/7/layout/RepeatingBendingProcessNew"/>
    <dgm:cxn modelId="{F6E7118E-DC0C-43F0-B869-CCE315E6B585}" srcId="{C91E2534-3DF1-49E0-B7E1-05EAFBA190A0}" destId="{A07E1F15-537F-42A9-B9AD-C84680669268}" srcOrd="0" destOrd="0" parTransId="{9D82843B-7CB3-48B4-B60B-4F84AD833F6C}" sibTransId="{CA8C7145-D541-4AE7-99CC-E38A24D59E92}"/>
    <dgm:cxn modelId="{8E3E5791-5088-42F3-9B32-C48F2DB92066}" srcId="{C91E2534-3DF1-49E0-B7E1-05EAFBA190A0}" destId="{B389FFD3-8260-49FD-8DAE-60F673B16321}" srcOrd="2" destOrd="0" parTransId="{E4809800-CB33-493F-BA9D-8A4B26C13DF7}" sibTransId="{DA0DF8EB-3A40-4290-B33D-917F47628093}"/>
    <dgm:cxn modelId="{1A99029D-1176-4EEF-A274-2C8B168CCA26}" type="presOf" srcId="{B7BD17F7-5D7B-43E8-91F8-5090E4EFA996}" destId="{CEDC2B78-5ED7-4AE9-9EF8-E2248B2DD743}" srcOrd="0" destOrd="2" presId="urn:microsoft.com/office/officeart/2016/7/layout/RepeatingBendingProcessNew"/>
    <dgm:cxn modelId="{E5CCC2AD-DA67-48BE-BD42-8EFD861BC5AE}" type="presOf" srcId="{BC89D431-8AFE-4D1D-89A0-FBB8A41EAD5F}" destId="{CEDC2B78-5ED7-4AE9-9EF8-E2248B2DD743}" srcOrd="0" destOrd="0" presId="urn:microsoft.com/office/officeart/2016/7/layout/RepeatingBendingProcessNew"/>
    <dgm:cxn modelId="{214FEEAE-933F-4432-A7E1-AE94983E43F5}" type="presOf" srcId="{A07E1F15-537F-42A9-B9AD-C84680669268}" destId="{EAC440F5-8D2B-41A8-A79F-19F2BC4B8530}" srcOrd="0" destOrd="0" presId="urn:microsoft.com/office/officeart/2016/7/layout/RepeatingBendingProcessNew"/>
    <dgm:cxn modelId="{A19F88BB-C6CC-48E7-A1B1-419DDA3A2C5D}" type="presOf" srcId="{632C4527-5D14-4ED3-98FC-6D1D69ADB05E}" destId="{A34C8583-0062-465D-8280-52E7D1D75633}" srcOrd="0" destOrd="0" presId="urn:microsoft.com/office/officeart/2016/7/layout/RepeatingBendingProcessNew"/>
    <dgm:cxn modelId="{A0E7EBBC-30C5-47A1-BF8A-B5B9B460BC4B}" type="presOf" srcId="{DA0DF8EB-3A40-4290-B33D-917F47628093}" destId="{37861C7D-6068-4331-9DAC-5F04D9D535EE}" srcOrd="1" destOrd="0" presId="urn:microsoft.com/office/officeart/2016/7/layout/RepeatingBendingProcessNew"/>
    <dgm:cxn modelId="{9FC338D5-F42C-4BEF-94EC-00C971CD8A92}" srcId="{C91E2534-3DF1-49E0-B7E1-05EAFBA190A0}" destId="{632C4527-5D14-4ED3-98FC-6D1D69ADB05E}" srcOrd="3" destOrd="0" parTransId="{79C16DCD-8267-450C-9810-7805371B0B11}" sibTransId="{F37CDDF7-E64E-4AE5-A796-DF6C3B282D6C}"/>
    <dgm:cxn modelId="{B42938E2-EEC3-4A24-8148-873E99C01D10}" srcId="{C91E2534-3DF1-49E0-B7E1-05EAFBA190A0}" destId="{6342E82A-5334-4FAA-905C-2A449B889261}" srcOrd="1" destOrd="0" parTransId="{C425C130-FBFA-4616-B5AB-4B1419E28839}" sibTransId="{1F4D8961-0AB0-4BB1-8DA5-CEE764CA308B}"/>
    <dgm:cxn modelId="{15B338EB-AC52-474D-9012-05A527B6AF15}" type="presOf" srcId="{A731E4E7-1E95-4646-B3DD-0E96CB3B9A24}" destId="{3A626E57-4237-4293-B5B3-45F3ED3DF249}" srcOrd="1" destOrd="0" presId="urn:microsoft.com/office/officeart/2016/7/layout/RepeatingBendingProcessNew"/>
    <dgm:cxn modelId="{E488C0F0-FC4A-4BDE-95AC-4021BF47D7E4}" srcId="{BC89D431-8AFE-4D1D-89A0-FBB8A41EAD5F}" destId="{B7BD17F7-5D7B-43E8-91F8-5090E4EFA996}" srcOrd="1" destOrd="0" parTransId="{E53AD0C8-2F11-4386-8E39-2C21537348B0}" sibTransId="{120B5A16-3C7F-4D4C-9323-8952767F0F2C}"/>
    <dgm:cxn modelId="{85046AF1-41EC-4BB3-A3C4-3B60C89FC6B5}" type="presOf" srcId="{6342E82A-5334-4FAA-905C-2A449B889261}" destId="{3538E533-B025-4134-83A0-B679693B676A}" srcOrd="0" destOrd="0" presId="urn:microsoft.com/office/officeart/2016/7/layout/RepeatingBendingProcessNew"/>
    <dgm:cxn modelId="{F66AEEF1-23B9-4B78-BD6D-3AE5864151F0}" type="presOf" srcId="{C91E2534-3DF1-49E0-B7E1-05EAFBA190A0}" destId="{C695EE46-0B94-4F9A-B56D-20485B0A595B}" srcOrd="0" destOrd="0" presId="urn:microsoft.com/office/officeart/2016/7/layout/RepeatingBendingProcessNew"/>
    <dgm:cxn modelId="{B9F142FE-4375-41E0-A6F3-8F9A27F04028}" type="presOf" srcId="{DFA1B48E-E87E-4DED-A320-51457987D306}" destId="{CEDC2B78-5ED7-4AE9-9EF8-E2248B2DD743}" srcOrd="0" destOrd="1" presId="urn:microsoft.com/office/officeart/2016/7/layout/RepeatingBendingProcessNew"/>
    <dgm:cxn modelId="{03445664-0F2C-42F6-B462-66272CA2F3E2}" type="presParOf" srcId="{C695EE46-0B94-4F9A-B56D-20485B0A595B}" destId="{EAC440F5-8D2B-41A8-A79F-19F2BC4B8530}" srcOrd="0" destOrd="0" presId="urn:microsoft.com/office/officeart/2016/7/layout/RepeatingBendingProcessNew"/>
    <dgm:cxn modelId="{A2374109-80CE-4E41-80BC-A066273391B6}" type="presParOf" srcId="{C695EE46-0B94-4F9A-B56D-20485B0A595B}" destId="{3BFEA957-194C-4E10-A85C-B43B5266A912}" srcOrd="1" destOrd="0" presId="urn:microsoft.com/office/officeart/2016/7/layout/RepeatingBendingProcessNew"/>
    <dgm:cxn modelId="{58708DBE-599A-4706-899E-D152B3BCE0EE}" type="presParOf" srcId="{3BFEA957-194C-4E10-A85C-B43B5266A912}" destId="{8DDA9144-D8DA-41C4-8191-1926B48C782F}" srcOrd="0" destOrd="0" presId="urn:microsoft.com/office/officeart/2016/7/layout/RepeatingBendingProcessNew"/>
    <dgm:cxn modelId="{84AEEF84-E08F-4BBF-8B48-1F69BBA0A2C7}" type="presParOf" srcId="{C695EE46-0B94-4F9A-B56D-20485B0A595B}" destId="{3538E533-B025-4134-83A0-B679693B676A}" srcOrd="2" destOrd="0" presId="urn:microsoft.com/office/officeart/2016/7/layout/RepeatingBendingProcessNew"/>
    <dgm:cxn modelId="{CFF1557F-FCFD-4ACF-9A82-E571B1B25091}" type="presParOf" srcId="{C695EE46-0B94-4F9A-B56D-20485B0A595B}" destId="{78EFD33F-844E-4846-B434-4F6440B697FA}" srcOrd="3" destOrd="0" presId="urn:microsoft.com/office/officeart/2016/7/layout/RepeatingBendingProcessNew"/>
    <dgm:cxn modelId="{BD45CD89-F95A-4499-8571-0410A2212237}" type="presParOf" srcId="{78EFD33F-844E-4846-B434-4F6440B697FA}" destId="{CCFC954E-0780-4D2B-9E2C-27E66A5EF78B}" srcOrd="0" destOrd="0" presId="urn:microsoft.com/office/officeart/2016/7/layout/RepeatingBendingProcessNew"/>
    <dgm:cxn modelId="{06B93F8B-5E4F-4EBB-B2AF-1A32E6621687}" type="presParOf" srcId="{C695EE46-0B94-4F9A-B56D-20485B0A595B}" destId="{A7254DA7-BDA1-4E69-8754-635568EB002D}" srcOrd="4" destOrd="0" presId="urn:microsoft.com/office/officeart/2016/7/layout/RepeatingBendingProcessNew"/>
    <dgm:cxn modelId="{1DE40A58-F7E1-44E6-8234-459FE9326E03}" type="presParOf" srcId="{C695EE46-0B94-4F9A-B56D-20485B0A595B}" destId="{72FC22C2-D48E-4BB6-8370-3AE434E4884F}" srcOrd="5" destOrd="0" presId="urn:microsoft.com/office/officeart/2016/7/layout/RepeatingBendingProcessNew"/>
    <dgm:cxn modelId="{6642CC1D-0A5F-45E5-BD88-6DFD0811F481}" type="presParOf" srcId="{72FC22C2-D48E-4BB6-8370-3AE434E4884F}" destId="{37861C7D-6068-4331-9DAC-5F04D9D535EE}" srcOrd="0" destOrd="0" presId="urn:microsoft.com/office/officeart/2016/7/layout/RepeatingBendingProcessNew"/>
    <dgm:cxn modelId="{AA6B6226-17C1-42A8-AFF2-811B5498BCDF}" type="presParOf" srcId="{C695EE46-0B94-4F9A-B56D-20485B0A595B}" destId="{A34C8583-0062-465D-8280-52E7D1D75633}" srcOrd="6" destOrd="0" presId="urn:microsoft.com/office/officeart/2016/7/layout/RepeatingBendingProcessNew"/>
    <dgm:cxn modelId="{96A8C549-700E-4A75-81D2-4727A655C89F}" type="presParOf" srcId="{C695EE46-0B94-4F9A-B56D-20485B0A595B}" destId="{EFC11993-7C8D-4465-BF28-7BD2646CF29D}" srcOrd="7" destOrd="0" presId="urn:microsoft.com/office/officeart/2016/7/layout/RepeatingBendingProcessNew"/>
    <dgm:cxn modelId="{AAF9581A-3B95-437B-A38B-E3E0C262C4DB}" type="presParOf" srcId="{EFC11993-7C8D-4465-BF28-7BD2646CF29D}" destId="{0196D599-1249-43CC-953B-D0682801F651}" srcOrd="0" destOrd="0" presId="urn:microsoft.com/office/officeart/2016/7/layout/RepeatingBendingProcessNew"/>
    <dgm:cxn modelId="{578137C4-CC0F-4534-A038-03172FBDDDDC}" type="presParOf" srcId="{C695EE46-0B94-4F9A-B56D-20485B0A595B}" destId="{7D3ACC3C-9296-4CC7-8C86-B563E0BF65C7}" srcOrd="8" destOrd="0" presId="urn:microsoft.com/office/officeart/2016/7/layout/RepeatingBendingProcessNew"/>
    <dgm:cxn modelId="{ECEE2A34-A0F8-47B5-87CC-5A962995ED8C}" type="presParOf" srcId="{C695EE46-0B94-4F9A-B56D-20485B0A595B}" destId="{923F305E-EBD7-4263-A07B-E970A43234FD}" srcOrd="9" destOrd="0" presId="urn:microsoft.com/office/officeart/2016/7/layout/RepeatingBendingProcessNew"/>
    <dgm:cxn modelId="{4EC883C6-3230-4BB6-AFCB-3115C867074F}" type="presParOf" srcId="{923F305E-EBD7-4263-A07B-E970A43234FD}" destId="{3A626E57-4237-4293-B5B3-45F3ED3DF249}" srcOrd="0" destOrd="0" presId="urn:microsoft.com/office/officeart/2016/7/layout/RepeatingBendingProcessNew"/>
    <dgm:cxn modelId="{0CE890C5-7964-4F3C-A76E-9306C87DFE2A}" type="presParOf" srcId="{C695EE46-0B94-4F9A-B56D-20485B0A595B}" destId="{CEDC2B78-5ED7-4AE9-9EF8-E2248B2DD743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2CBE1B2-5B02-486F-9A9D-49194B4D323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A3F27F9-1432-45EA-82E3-E363E6F4F8E9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Why is Feature Selection Important?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D8B3F45-6BCB-4569-ABE7-0BC75438AA5D}" type="parTrans" cxnId="{1DED0F76-FF3D-43D0-9954-576A13B3CDFB}">
      <dgm:prSet/>
      <dgm:spPr/>
      <dgm:t>
        <a:bodyPr/>
        <a:lstStyle/>
        <a:p>
          <a:endParaRPr lang="en-US"/>
        </a:p>
      </dgm:t>
    </dgm:pt>
    <dgm:pt modelId="{0F61AA17-728F-4A22-81A0-FE84AD9B3E9A}" type="sibTrans" cxnId="{1DED0F76-FF3D-43D0-9954-576A13B3CDFB}">
      <dgm:prSet/>
      <dgm:spPr/>
      <dgm:t>
        <a:bodyPr/>
        <a:lstStyle/>
        <a:p>
          <a:endParaRPr lang="en-US"/>
        </a:p>
      </dgm:t>
    </dgm:pt>
    <dgm:pt modelId="{34EDB3FE-CC93-4F16-A3F9-9EFBD0341190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Even after feature extraction, we may end up with thousands of features, many of which are: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797FE52-9254-46C0-AC8B-1C2DF104BF0D}" type="parTrans" cxnId="{AEF384C7-11F3-4A21-A706-38597726EE30}">
      <dgm:prSet/>
      <dgm:spPr/>
      <dgm:t>
        <a:bodyPr/>
        <a:lstStyle/>
        <a:p>
          <a:endParaRPr lang="en-US"/>
        </a:p>
      </dgm:t>
    </dgm:pt>
    <dgm:pt modelId="{AD127FC5-6F46-408B-A8D3-E583A1F2A9D6}" type="sibTrans" cxnId="{AEF384C7-11F3-4A21-A706-38597726EE30}">
      <dgm:prSet/>
      <dgm:spPr/>
      <dgm:t>
        <a:bodyPr/>
        <a:lstStyle/>
        <a:p>
          <a:endParaRPr lang="en-US"/>
        </a:p>
      </dgm:t>
    </dgm:pt>
    <dgm:pt modelId="{DA3A33D8-A200-46A1-87B9-1BFB08F885D1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Redundant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E594B83-8837-4C8B-9D81-8768A5109880}" type="parTrans" cxnId="{6019FF74-7998-4FF7-8B98-F6E4DD68801D}">
      <dgm:prSet/>
      <dgm:spPr/>
      <dgm:t>
        <a:bodyPr/>
        <a:lstStyle/>
        <a:p>
          <a:endParaRPr lang="en-US"/>
        </a:p>
      </dgm:t>
    </dgm:pt>
    <dgm:pt modelId="{5B76968A-CC97-4417-88FD-F1CAF2797DF2}" type="sibTrans" cxnId="{6019FF74-7998-4FF7-8B98-F6E4DD68801D}">
      <dgm:prSet/>
      <dgm:spPr/>
      <dgm:t>
        <a:bodyPr/>
        <a:lstStyle/>
        <a:p>
          <a:endParaRPr lang="en-US"/>
        </a:p>
      </dgm:t>
    </dgm:pt>
    <dgm:pt modelId="{C20EC03F-F26E-4A48-8904-BFC3830F0CF9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Irrelevant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5B8E5C4-A41F-4C26-A69D-7DDEF1F3BB7C}" type="parTrans" cxnId="{728F8977-A783-45C6-8AA0-ED1D33FBEE60}">
      <dgm:prSet/>
      <dgm:spPr/>
      <dgm:t>
        <a:bodyPr/>
        <a:lstStyle/>
        <a:p>
          <a:endParaRPr lang="en-US"/>
        </a:p>
      </dgm:t>
    </dgm:pt>
    <dgm:pt modelId="{6C948780-424F-4F9D-917D-D5685861EC23}" type="sibTrans" cxnId="{728F8977-A783-45C6-8AA0-ED1D33FBEE60}">
      <dgm:prSet/>
      <dgm:spPr/>
      <dgm:t>
        <a:bodyPr/>
        <a:lstStyle/>
        <a:p>
          <a:endParaRPr lang="en-US"/>
        </a:p>
      </dgm:t>
    </dgm:pt>
    <dgm:pt modelId="{871431AE-C131-47E7-A00C-87C2BBE437D1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Noisy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DF505BA-66DB-4C5E-A2A4-DFEFD73EF519}" type="parTrans" cxnId="{9B8D135D-12DD-4005-8A88-522BD15C1C07}">
      <dgm:prSet/>
      <dgm:spPr/>
      <dgm:t>
        <a:bodyPr/>
        <a:lstStyle/>
        <a:p>
          <a:endParaRPr lang="en-US"/>
        </a:p>
      </dgm:t>
    </dgm:pt>
    <dgm:pt modelId="{66F27533-CE96-4056-9F64-562B17568A59}" type="sibTrans" cxnId="{9B8D135D-12DD-4005-8A88-522BD15C1C07}">
      <dgm:prSet/>
      <dgm:spPr/>
      <dgm:t>
        <a:bodyPr/>
        <a:lstStyle/>
        <a:p>
          <a:endParaRPr lang="en-US"/>
        </a:p>
      </dgm:t>
    </dgm:pt>
    <dgm:pt modelId="{62057E7D-67BA-4837-BC6C-A432B4686A6D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Feature Selection helps to: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EACFADE-CDAC-48CB-A89C-994DDC9F58F9}" type="parTrans" cxnId="{2E26C908-E786-4A91-9455-091E42F9BA30}">
      <dgm:prSet/>
      <dgm:spPr/>
      <dgm:t>
        <a:bodyPr/>
        <a:lstStyle/>
        <a:p>
          <a:endParaRPr lang="en-US"/>
        </a:p>
      </dgm:t>
    </dgm:pt>
    <dgm:pt modelId="{2387966F-D934-4625-8A9C-7938194F6ECF}" type="sibTrans" cxnId="{2E26C908-E786-4A91-9455-091E42F9BA30}">
      <dgm:prSet/>
      <dgm:spPr/>
      <dgm:t>
        <a:bodyPr/>
        <a:lstStyle/>
        <a:p>
          <a:endParaRPr lang="en-US"/>
        </a:p>
      </dgm:t>
    </dgm:pt>
    <dgm:pt modelId="{1A83D265-C461-4BF1-9F1B-5B56A733D626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Reduce dimensionality → Faster training &amp; less overfitting.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1CC3B1C-315B-4825-8959-AC48A81E16BE}" type="parTrans" cxnId="{7FD593AF-180D-4C96-BEE0-3CC7437DC573}">
      <dgm:prSet/>
      <dgm:spPr/>
      <dgm:t>
        <a:bodyPr/>
        <a:lstStyle/>
        <a:p>
          <a:endParaRPr lang="en-US"/>
        </a:p>
      </dgm:t>
    </dgm:pt>
    <dgm:pt modelId="{80563453-4459-4255-BB8E-044DE1C232A8}" type="sibTrans" cxnId="{7FD593AF-180D-4C96-BEE0-3CC7437DC573}">
      <dgm:prSet/>
      <dgm:spPr/>
      <dgm:t>
        <a:bodyPr/>
        <a:lstStyle/>
        <a:p>
          <a:endParaRPr lang="en-US"/>
        </a:p>
      </dgm:t>
    </dgm:pt>
    <dgm:pt modelId="{6F8E19CA-9D5F-4ABD-9EB7-692C98094518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Improve model accuracy by focusing only on the most informative features.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B224762-0348-40F7-BFBA-741233F2412E}" type="parTrans" cxnId="{401F6C86-E096-4C58-81CB-B68DB31A2411}">
      <dgm:prSet/>
      <dgm:spPr/>
      <dgm:t>
        <a:bodyPr/>
        <a:lstStyle/>
        <a:p>
          <a:endParaRPr lang="en-US"/>
        </a:p>
      </dgm:t>
    </dgm:pt>
    <dgm:pt modelId="{7FB28470-B7D9-4951-8438-9FD3F407A2C1}" type="sibTrans" cxnId="{401F6C86-E096-4C58-81CB-B68DB31A2411}">
      <dgm:prSet/>
      <dgm:spPr/>
      <dgm:t>
        <a:bodyPr/>
        <a:lstStyle/>
        <a:p>
          <a:endParaRPr lang="en-US"/>
        </a:p>
      </dgm:t>
    </dgm:pt>
    <dgm:pt modelId="{357DDE45-18E3-48F1-8336-27EF9B1F5F60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Simplify the model and reduce complexity.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09C099D-1C64-462D-B276-EBCE00DF299D}" type="parTrans" cxnId="{8736A418-8A12-49F2-A06A-459970CC2948}">
      <dgm:prSet/>
      <dgm:spPr/>
      <dgm:t>
        <a:bodyPr/>
        <a:lstStyle/>
        <a:p>
          <a:endParaRPr lang="en-US"/>
        </a:p>
      </dgm:t>
    </dgm:pt>
    <dgm:pt modelId="{EB5F2550-D027-4760-9D8F-43775350D303}" type="sibTrans" cxnId="{8736A418-8A12-49F2-A06A-459970CC2948}">
      <dgm:prSet/>
      <dgm:spPr/>
      <dgm:t>
        <a:bodyPr/>
        <a:lstStyle/>
        <a:p>
          <a:endParaRPr lang="en-US"/>
        </a:p>
      </dgm:t>
    </dgm:pt>
    <dgm:pt modelId="{CB8690F0-DB8B-4199-BA72-A6F8F63889A2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Acts as a filter that highlights what truly matters for classification.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AAE6574-42A7-47EC-B286-43C9F7E15EDD}" type="parTrans" cxnId="{5C169C4B-88D5-48C5-B575-34A35172E212}">
      <dgm:prSet/>
      <dgm:spPr/>
      <dgm:t>
        <a:bodyPr/>
        <a:lstStyle/>
        <a:p>
          <a:endParaRPr lang="en-US"/>
        </a:p>
      </dgm:t>
    </dgm:pt>
    <dgm:pt modelId="{146A72C2-5141-403A-A126-C55DAE05C304}" type="sibTrans" cxnId="{5C169C4B-88D5-48C5-B575-34A35172E212}">
      <dgm:prSet/>
      <dgm:spPr/>
      <dgm:t>
        <a:bodyPr/>
        <a:lstStyle/>
        <a:p>
          <a:endParaRPr lang="en-US"/>
        </a:p>
      </dgm:t>
    </dgm:pt>
    <dgm:pt modelId="{E5F67973-F973-4AE8-85A4-4D0052AF9841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Visual idea: Feature vector → FS block (</a:t>
          </a:r>
          <a:r>
            <a:rPr lang="en-US" b="1" dirty="0" err="1">
              <a:latin typeface="Aharoni" panose="02010803020104030203" pitchFamily="2" charset="-79"/>
              <a:cs typeface="Aharoni" panose="02010803020104030203" pitchFamily="2" charset="-79"/>
            </a:rPr>
            <a:t>SelectKBest</a:t>
          </a:r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) → Shorter feature vector with highlighted important parts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4AB001F-CE3E-40B7-BE7D-33FE2588E52B}" type="parTrans" cxnId="{AB0CA579-E345-4521-BFF3-7BE60FEFB0F9}">
      <dgm:prSet/>
      <dgm:spPr/>
      <dgm:t>
        <a:bodyPr/>
        <a:lstStyle/>
        <a:p>
          <a:endParaRPr lang="en-US"/>
        </a:p>
      </dgm:t>
    </dgm:pt>
    <dgm:pt modelId="{1E23A144-E562-4186-9340-4F1B519BE9EA}" type="sibTrans" cxnId="{AB0CA579-E345-4521-BFF3-7BE60FEFB0F9}">
      <dgm:prSet/>
      <dgm:spPr/>
      <dgm:t>
        <a:bodyPr/>
        <a:lstStyle/>
        <a:p>
          <a:endParaRPr lang="en-US"/>
        </a:p>
      </dgm:t>
    </dgm:pt>
    <dgm:pt modelId="{522B4505-94D7-435E-B356-86C8A1FFF731}" type="pres">
      <dgm:prSet presAssocID="{A2CBE1B2-5B02-486F-9A9D-49194B4D3231}" presName="linear" presStyleCnt="0">
        <dgm:presLayoutVars>
          <dgm:animLvl val="lvl"/>
          <dgm:resizeHandles val="exact"/>
        </dgm:presLayoutVars>
      </dgm:prSet>
      <dgm:spPr/>
    </dgm:pt>
    <dgm:pt modelId="{24A16103-2E2F-4887-845C-F0A8A8BA3835}" type="pres">
      <dgm:prSet presAssocID="{4A3F27F9-1432-45EA-82E3-E363E6F4F8E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0F5F377-A7C2-411A-989F-30799FF6590B}" type="pres">
      <dgm:prSet presAssocID="{0F61AA17-728F-4A22-81A0-FE84AD9B3E9A}" presName="spacer" presStyleCnt="0"/>
      <dgm:spPr/>
    </dgm:pt>
    <dgm:pt modelId="{002735D4-B7FF-41D9-9371-7C2176424774}" type="pres">
      <dgm:prSet presAssocID="{34EDB3FE-CC93-4F16-A3F9-9EFBD034119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186F456-4998-4A56-8D64-8239AA2A3D90}" type="pres">
      <dgm:prSet presAssocID="{34EDB3FE-CC93-4F16-A3F9-9EFBD0341190}" presName="childText" presStyleLbl="revTx" presStyleIdx="0" presStyleCnt="2">
        <dgm:presLayoutVars>
          <dgm:bulletEnabled val="1"/>
        </dgm:presLayoutVars>
      </dgm:prSet>
      <dgm:spPr/>
    </dgm:pt>
    <dgm:pt modelId="{E2DCE583-FF90-4776-84E6-8044C0F47A0F}" type="pres">
      <dgm:prSet presAssocID="{62057E7D-67BA-4837-BC6C-A432B4686A6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4B7E2D-A415-4114-AF74-D67B92AF243A}" type="pres">
      <dgm:prSet presAssocID="{62057E7D-67BA-4837-BC6C-A432B4686A6D}" presName="childText" presStyleLbl="revTx" presStyleIdx="1" presStyleCnt="2">
        <dgm:presLayoutVars>
          <dgm:bulletEnabled val="1"/>
        </dgm:presLayoutVars>
      </dgm:prSet>
      <dgm:spPr/>
    </dgm:pt>
    <dgm:pt modelId="{59858705-7ED9-497D-AC65-2477F31125BC}" type="pres">
      <dgm:prSet presAssocID="{CB8690F0-DB8B-4199-BA72-A6F8F63889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A4D35C1-9D74-440F-804C-0DB6DCEF115C}" type="pres">
      <dgm:prSet presAssocID="{146A72C2-5141-403A-A126-C55DAE05C304}" presName="spacer" presStyleCnt="0"/>
      <dgm:spPr/>
    </dgm:pt>
    <dgm:pt modelId="{24FAFA7A-490D-4924-A728-CE90B3C8CC9E}" type="pres">
      <dgm:prSet presAssocID="{E5F67973-F973-4AE8-85A4-4D0052AF984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53A4E02-EBFB-4078-B9D3-1F71843E33EF}" type="presOf" srcId="{E5F67973-F973-4AE8-85A4-4D0052AF9841}" destId="{24FAFA7A-490D-4924-A728-CE90B3C8CC9E}" srcOrd="0" destOrd="0" presId="urn:microsoft.com/office/officeart/2005/8/layout/vList2"/>
    <dgm:cxn modelId="{28309A05-8376-42E3-8FC2-D16D7CDF3A63}" type="presOf" srcId="{62057E7D-67BA-4837-BC6C-A432B4686A6D}" destId="{E2DCE583-FF90-4776-84E6-8044C0F47A0F}" srcOrd="0" destOrd="0" presId="urn:microsoft.com/office/officeart/2005/8/layout/vList2"/>
    <dgm:cxn modelId="{2E26C908-E786-4A91-9455-091E42F9BA30}" srcId="{A2CBE1B2-5B02-486F-9A9D-49194B4D3231}" destId="{62057E7D-67BA-4837-BC6C-A432B4686A6D}" srcOrd="2" destOrd="0" parTransId="{AEACFADE-CDAC-48CB-A89C-994DDC9F58F9}" sibTransId="{2387966F-D934-4625-8A9C-7938194F6ECF}"/>
    <dgm:cxn modelId="{8736A418-8A12-49F2-A06A-459970CC2948}" srcId="{62057E7D-67BA-4837-BC6C-A432B4686A6D}" destId="{357DDE45-18E3-48F1-8336-27EF9B1F5F60}" srcOrd="2" destOrd="0" parTransId="{709C099D-1C64-462D-B276-EBCE00DF299D}" sibTransId="{EB5F2550-D027-4760-9D8F-43775350D303}"/>
    <dgm:cxn modelId="{5E107A3D-9656-4C9D-9B1F-7320B818DF93}" type="presOf" srcId="{357DDE45-18E3-48F1-8336-27EF9B1F5F60}" destId="{364B7E2D-A415-4114-AF74-D67B92AF243A}" srcOrd="0" destOrd="2" presId="urn:microsoft.com/office/officeart/2005/8/layout/vList2"/>
    <dgm:cxn modelId="{9B8D135D-12DD-4005-8A88-522BD15C1C07}" srcId="{34EDB3FE-CC93-4F16-A3F9-9EFBD0341190}" destId="{871431AE-C131-47E7-A00C-87C2BBE437D1}" srcOrd="2" destOrd="0" parTransId="{EDF505BA-66DB-4C5E-A2A4-DFEFD73EF519}" sibTransId="{66F27533-CE96-4056-9F64-562B17568A59}"/>
    <dgm:cxn modelId="{E84C585E-1182-4CA0-98E5-B6F7DF318710}" type="presOf" srcId="{A2CBE1B2-5B02-486F-9A9D-49194B4D3231}" destId="{522B4505-94D7-435E-B356-86C8A1FFF731}" srcOrd="0" destOrd="0" presId="urn:microsoft.com/office/officeart/2005/8/layout/vList2"/>
    <dgm:cxn modelId="{61751E64-AEC3-49E7-8B2A-914CCF7C5A89}" type="presOf" srcId="{6F8E19CA-9D5F-4ABD-9EB7-692C98094518}" destId="{364B7E2D-A415-4114-AF74-D67B92AF243A}" srcOrd="0" destOrd="1" presId="urn:microsoft.com/office/officeart/2005/8/layout/vList2"/>
    <dgm:cxn modelId="{5C169C4B-88D5-48C5-B575-34A35172E212}" srcId="{A2CBE1B2-5B02-486F-9A9D-49194B4D3231}" destId="{CB8690F0-DB8B-4199-BA72-A6F8F63889A2}" srcOrd="3" destOrd="0" parTransId="{FAAE6574-42A7-47EC-B286-43C9F7E15EDD}" sibTransId="{146A72C2-5141-403A-A126-C55DAE05C304}"/>
    <dgm:cxn modelId="{6019FF74-7998-4FF7-8B98-F6E4DD68801D}" srcId="{34EDB3FE-CC93-4F16-A3F9-9EFBD0341190}" destId="{DA3A33D8-A200-46A1-87B9-1BFB08F885D1}" srcOrd="0" destOrd="0" parTransId="{DE594B83-8837-4C8B-9D81-8768A5109880}" sibTransId="{5B76968A-CC97-4417-88FD-F1CAF2797DF2}"/>
    <dgm:cxn modelId="{1DED0F76-FF3D-43D0-9954-576A13B3CDFB}" srcId="{A2CBE1B2-5B02-486F-9A9D-49194B4D3231}" destId="{4A3F27F9-1432-45EA-82E3-E363E6F4F8E9}" srcOrd="0" destOrd="0" parTransId="{DD8B3F45-6BCB-4569-ABE7-0BC75438AA5D}" sibTransId="{0F61AA17-728F-4A22-81A0-FE84AD9B3E9A}"/>
    <dgm:cxn modelId="{728F8977-A783-45C6-8AA0-ED1D33FBEE60}" srcId="{34EDB3FE-CC93-4F16-A3F9-9EFBD0341190}" destId="{C20EC03F-F26E-4A48-8904-BFC3830F0CF9}" srcOrd="1" destOrd="0" parTransId="{A5B8E5C4-A41F-4C26-A69D-7DDEF1F3BB7C}" sibTransId="{6C948780-424F-4F9D-917D-D5685861EC23}"/>
    <dgm:cxn modelId="{AB0CA579-E345-4521-BFF3-7BE60FEFB0F9}" srcId="{A2CBE1B2-5B02-486F-9A9D-49194B4D3231}" destId="{E5F67973-F973-4AE8-85A4-4D0052AF9841}" srcOrd="4" destOrd="0" parTransId="{B4AB001F-CE3E-40B7-BE7D-33FE2588E52B}" sibTransId="{1E23A144-E562-4186-9340-4F1B519BE9EA}"/>
    <dgm:cxn modelId="{FB15E27A-0F19-4689-A418-FA213BEE0DD5}" type="presOf" srcId="{34EDB3FE-CC93-4F16-A3F9-9EFBD0341190}" destId="{002735D4-B7FF-41D9-9371-7C2176424774}" srcOrd="0" destOrd="0" presId="urn:microsoft.com/office/officeart/2005/8/layout/vList2"/>
    <dgm:cxn modelId="{401F6C86-E096-4C58-81CB-B68DB31A2411}" srcId="{62057E7D-67BA-4837-BC6C-A432B4686A6D}" destId="{6F8E19CA-9D5F-4ABD-9EB7-692C98094518}" srcOrd="1" destOrd="0" parTransId="{CB224762-0348-40F7-BFBA-741233F2412E}" sibTransId="{7FB28470-B7D9-4951-8438-9FD3F407A2C1}"/>
    <dgm:cxn modelId="{C8E07186-792D-4DC6-88BB-58DFDF0F3232}" type="presOf" srcId="{DA3A33D8-A200-46A1-87B9-1BFB08F885D1}" destId="{B186F456-4998-4A56-8D64-8239AA2A3D90}" srcOrd="0" destOrd="0" presId="urn:microsoft.com/office/officeart/2005/8/layout/vList2"/>
    <dgm:cxn modelId="{E4006995-23CF-4F0B-BA88-FCF1CEAA13B3}" type="presOf" srcId="{871431AE-C131-47E7-A00C-87C2BBE437D1}" destId="{B186F456-4998-4A56-8D64-8239AA2A3D90}" srcOrd="0" destOrd="2" presId="urn:microsoft.com/office/officeart/2005/8/layout/vList2"/>
    <dgm:cxn modelId="{C3A201A4-0BCF-461F-B2D5-2B2380A5C48A}" type="presOf" srcId="{C20EC03F-F26E-4A48-8904-BFC3830F0CF9}" destId="{B186F456-4998-4A56-8D64-8239AA2A3D90}" srcOrd="0" destOrd="1" presId="urn:microsoft.com/office/officeart/2005/8/layout/vList2"/>
    <dgm:cxn modelId="{424B6FA8-D2BE-4755-B129-2A3CA85C3D9E}" type="presOf" srcId="{CB8690F0-DB8B-4199-BA72-A6F8F63889A2}" destId="{59858705-7ED9-497D-AC65-2477F31125BC}" srcOrd="0" destOrd="0" presId="urn:microsoft.com/office/officeart/2005/8/layout/vList2"/>
    <dgm:cxn modelId="{7FD593AF-180D-4C96-BEE0-3CC7437DC573}" srcId="{62057E7D-67BA-4837-BC6C-A432B4686A6D}" destId="{1A83D265-C461-4BF1-9F1B-5B56A733D626}" srcOrd="0" destOrd="0" parTransId="{F1CC3B1C-315B-4825-8959-AC48A81E16BE}" sibTransId="{80563453-4459-4255-BB8E-044DE1C232A8}"/>
    <dgm:cxn modelId="{AEF384C7-11F3-4A21-A706-38597726EE30}" srcId="{A2CBE1B2-5B02-486F-9A9D-49194B4D3231}" destId="{34EDB3FE-CC93-4F16-A3F9-9EFBD0341190}" srcOrd="1" destOrd="0" parTransId="{C797FE52-9254-46C0-AC8B-1C2DF104BF0D}" sibTransId="{AD127FC5-6F46-408B-A8D3-E583A1F2A9D6}"/>
    <dgm:cxn modelId="{301B29E7-DF69-4F60-A560-52452E1D0F7E}" type="presOf" srcId="{1A83D265-C461-4BF1-9F1B-5B56A733D626}" destId="{364B7E2D-A415-4114-AF74-D67B92AF243A}" srcOrd="0" destOrd="0" presId="urn:microsoft.com/office/officeart/2005/8/layout/vList2"/>
    <dgm:cxn modelId="{6D565FED-E835-4D73-8453-8BB9368AEBDC}" type="presOf" srcId="{4A3F27F9-1432-45EA-82E3-E363E6F4F8E9}" destId="{24A16103-2E2F-4887-845C-F0A8A8BA3835}" srcOrd="0" destOrd="0" presId="urn:microsoft.com/office/officeart/2005/8/layout/vList2"/>
    <dgm:cxn modelId="{12D8D81C-0336-491D-95CF-AAA86DB91907}" type="presParOf" srcId="{522B4505-94D7-435E-B356-86C8A1FFF731}" destId="{24A16103-2E2F-4887-845C-F0A8A8BA3835}" srcOrd="0" destOrd="0" presId="urn:microsoft.com/office/officeart/2005/8/layout/vList2"/>
    <dgm:cxn modelId="{DFFBD3F7-B38A-429C-8618-82F26F20E8B8}" type="presParOf" srcId="{522B4505-94D7-435E-B356-86C8A1FFF731}" destId="{60F5F377-A7C2-411A-989F-30799FF6590B}" srcOrd="1" destOrd="0" presId="urn:microsoft.com/office/officeart/2005/8/layout/vList2"/>
    <dgm:cxn modelId="{34517A52-2259-41A2-B3CA-A9CF607B76C4}" type="presParOf" srcId="{522B4505-94D7-435E-B356-86C8A1FFF731}" destId="{002735D4-B7FF-41D9-9371-7C2176424774}" srcOrd="2" destOrd="0" presId="urn:microsoft.com/office/officeart/2005/8/layout/vList2"/>
    <dgm:cxn modelId="{1DE8FB9F-9A6A-4AEF-AA5B-839CEA04E4F4}" type="presParOf" srcId="{522B4505-94D7-435E-B356-86C8A1FFF731}" destId="{B186F456-4998-4A56-8D64-8239AA2A3D90}" srcOrd="3" destOrd="0" presId="urn:microsoft.com/office/officeart/2005/8/layout/vList2"/>
    <dgm:cxn modelId="{DCB07EBE-6C95-4391-9E0E-E537DE5337E3}" type="presParOf" srcId="{522B4505-94D7-435E-B356-86C8A1FFF731}" destId="{E2DCE583-FF90-4776-84E6-8044C0F47A0F}" srcOrd="4" destOrd="0" presId="urn:microsoft.com/office/officeart/2005/8/layout/vList2"/>
    <dgm:cxn modelId="{695B29F0-868C-4F32-AC39-6FFC18EC5A10}" type="presParOf" srcId="{522B4505-94D7-435E-B356-86C8A1FFF731}" destId="{364B7E2D-A415-4114-AF74-D67B92AF243A}" srcOrd="5" destOrd="0" presId="urn:microsoft.com/office/officeart/2005/8/layout/vList2"/>
    <dgm:cxn modelId="{9275BAEA-81EE-407D-809F-FAB91F4BE10D}" type="presParOf" srcId="{522B4505-94D7-435E-B356-86C8A1FFF731}" destId="{59858705-7ED9-497D-AC65-2477F31125BC}" srcOrd="6" destOrd="0" presId="urn:microsoft.com/office/officeart/2005/8/layout/vList2"/>
    <dgm:cxn modelId="{6C5897E9-3580-49D4-ABB1-31EFBAA459D8}" type="presParOf" srcId="{522B4505-94D7-435E-B356-86C8A1FFF731}" destId="{EA4D35C1-9D74-440F-804C-0DB6DCEF115C}" srcOrd="7" destOrd="0" presId="urn:microsoft.com/office/officeart/2005/8/layout/vList2"/>
    <dgm:cxn modelId="{FCBD50B2-BDBB-4FE8-8AB8-B9F49FA324EB}" type="presParOf" srcId="{522B4505-94D7-435E-B356-86C8A1FFF731}" destId="{24FAFA7A-490D-4924-A728-CE90B3C8CC9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34550AD-5ABD-4585-8B5E-155AF2E8B5A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E6960C-C5C1-4D0A-93D7-ABAEFD1B8780}">
      <dgm:prSet/>
      <dgm:spPr/>
      <dgm:t>
        <a:bodyPr/>
        <a:lstStyle/>
        <a:p>
          <a:r>
            <a:rPr lang="en-US" dirty="0" err="1"/>
            <a:t>XGBoost</a:t>
          </a:r>
          <a:r>
            <a:rPr lang="en-US" dirty="0"/>
            <a:t> Results – Superior Performance on Test Data.</a:t>
          </a:r>
        </a:p>
      </dgm:t>
    </dgm:pt>
    <dgm:pt modelId="{EE6572D7-8BA5-4E8B-8C64-10F9FA497027}" type="parTrans" cxnId="{87A5D26B-F72C-42DA-892E-CFA06CB5423D}">
      <dgm:prSet/>
      <dgm:spPr/>
      <dgm:t>
        <a:bodyPr/>
        <a:lstStyle/>
        <a:p>
          <a:endParaRPr lang="en-US"/>
        </a:p>
      </dgm:t>
    </dgm:pt>
    <dgm:pt modelId="{D869C94F-53AB-4B8D-AF47-22D9E0A5172A}" type="sibTrans" cxnId="{87A5D26B-F72C-42DA-892E-CFA06CB5423D}">
      <dgm:prSet/>
      <dgm:spPr/>
      <dgm:t>
        <a:bodyPr/>
        <a:lstStyle/>
        <a:p>
          <a:endParaRPr lang="en-US"/>
        </a:p>
      </dgm:t>
    </dgm:pt>
    <dgm:pt modelId="{5AE31EE6-B165-4F38-8F2E-0EFE32B988A8}">
      <dgm:prSet/>
      <dgm:spPr/>
      <dgm:t>
        <a:bodyPr/>
        <a:lstStyle/>
        <a:p>
          <a:r>
            <a:rPr lang="en-US" b="1"/>
            <a:t>• Gradient Boosting-based, highly accurate</a:t>
          </a:r>
          <a:endParaRPr lang="en-US"/>
        </a:p>
      </dgm:t>
    </dgm:pt>
    <dgm:pt modelId="{AD1FC9EA-1592-49A4-9CB1-5B8DC445A0B1}" type="parTrans" cxnId="{D8F313F6-480F-4022-A4D4-727198A631BC}">
      <dgm:prSet/>
      <dgm:spPr/>
      <dgm:t>
        <a:bodyPr/>
        <a:lstStyle/>
        <a:p>
          <a:endParaRPr lang="en-US"/>
        </a:p>
      </dgm:t>
    </dgm:pt>
    <dgm:pt modelId="{36F5F767-CD85-4107-B67C-DA4DCF94E8B3}" type="sibTrans" cxnId="{D8F313F6-480F-4022-A4D4-727198A631BC}">
      <dgm:prSet/>
      <dgm:spPr/>
      <dgm:t>
        <a:bodyPr/>
        <a:lstStyle/>
        <a:p>
          <a:endParaRPr lang="en-US"/>
        </a:p>
      </dgm:t>
    </dgm:pt>
    <dgm:pt modelId="{9C327568-39CD-47A6-9EB9-FE2367ADCD07}">
      <dgm:prSet/>
      <dgm:spPr/>
      <dgm:t>
        <a:bodyPr/>
        <a:lstStyle/>
        <a:p>
          <a:r>
            <a:rPr lang="en-US" b="1"/>
            <a:t>• Handles non-linear data effectively</a:t>
          </a:r>
          <a:endParaRPr lang="en-US"/>
        </a:p>
      </dgm:t>
    </dgm:pt>
    <dgm:pt modelId="{FAAF0DFC-438F-47AE-BD70-33CDBFF4E6EC}" type="parTrans" cxnId="{77C27AEF-4DEB-45D8-A912-91E8956608F2}">
      <dgm:prSet/>
      <dgm:spPr/>
      <dgm:t>
        <a:bodyPr/>
        <a:lstStyle/>
        <a:p>
          <a:endParaRPr lang="en-US"/>
        </a:p>
      </dgm:t>
    </dgm:pt>
    <dgm:pt modelId="{87DB9E21-6846-4998-863C-2EFD4262633F}" type="sibTrans" cxnId="{77C27AEF-4DEB-45D8-A912-91E8956608F2}">
      <dgm:prSet/>
      <dgm:spPr/>
      <dgm:t>
        <a:bodyPr/>
        <a:lstStyle/>
        <a:p>
          <a:endParaRPr lang="en-US"/>
        </a:p>
      </dgm:t>
    </dgm:pt>
    <dgm:pt modelId="{559B80D2-DC25-4B7B-B6C5-C5BC085CA2C0}">
      <dgm:prSet/>
      <dgm:spPr/>
      <dgm:t>
        <a:bodyPr/>
        <a:lstStyle/>
        <a:p>
          <a:r>
            <a:rPr lang="en-US" b="1"/>
            <a:t>• Built-in regularization reduces overfitting</a:t>
          </a:r>
          <a:endParaRPr lang="en-US"/>
        </a:p>
      </dgm:t>
    </dgm:pt>
    <dgm:pt modelId="{46F51C53-00E7-48B7-AA5C-DD87B288EF92}" type="parTrans" cxnId="{F60B8151-186F-4198-8471-6DE71CD46EED}">
      <dgm:prSet/>
      <dgm:spPr/>
      <dgm:t>
        <a:bodyPr/>
        <a:lstStyle/>
        <a:p>
          <a:endParaRPr lang="en-US"/>
        </a:p>
      </dgm:t>
    </dgm:pt>
    <dgm:pt modelId="{D530ADF3-6560-4C61-AFE8-23527DA89666}" type="sibTrans" cxnId="{F60B8151-186F-4198-8471-6DE71CD46EED}">
      <dgm:prSet/>
      <dgm:spPr/>
      <dgm:t>
        <a:bodyPr/>
        <a:lstStyle/>
        <a:p>
          <a:endParaRPr lang="en-US"/>
        </a:p>
      </dgm:t>
    </dgm:pt>
    <dgm:pt modelId="{C9D87094-4A0F-4B0D-971C-D724F00D9763}">
      <dgm:prSet/>
      <dgm:spPr/>
      <dgm:t>
        <a:bodyPr/>
        <a:lstStyle/>
        <a:p>
          <a:r>
            <a:rPr lang="en-US" b="1"/>
            <a:t>• Supports early stopping to optimize training time</a:t>
          </a:r>
          <a:endParaRPr lang="en-US"/>
        </a:p>
      </dgm:t>
    </dgm:pt>
    <dgm:pt modelId="{93F1B587-7E04-4AE0-90FB-0EC9937F2637}" type="parTrans" cxnId="{AB69290E-6A1F-4253-BD2A-9F687AF852EE}">
      <dgm:prSet/>
      <dgm:spPr/>
      <dgm:t>
        <a:bodyPr/>
        <a:lstStyle/>
        <a:p>
          <a:endParaRPr lang="en-US"/>
        </a:p>
      </dgm:t>
    </dgm:pt>
    <dgm:pt modelId="{404683C3-7B43-4EE9-A8A3-F07E1E102D04}" type="sibTrans" cxnId="{AB69290E-6A1F-4253-BD2A-9F687AF852EE}">
      <dgm:prSet/>
      <dgm:spPr/>
      <dgm:t>
        <a:bodyPr/>
        <a:lstStyle/>
        <a:p>
          <a:endParaRPr lang="en-US"/>
        </a:p>
      </dgm:t>
    </dgm:pt>
    <dgm:pt modelId="{56112980-41BF-4C44-ADAC-5FDFDA50B002}">
      <dgm:prSet/>
      <dgm:spPr/>
      <dgm:t>
        <a:bodyPr/>
        <a:lstStyle/>
        <a:p>
          <a:r>
            <a:rPr lang="en-US" b="1"/>
            <a:t>• Ranks feature importance automatically</a:t>
          </a:r>
          <a:endParaRPr lang="en-US"/>
        </a:p>
      </dgm:t>
    </dgm:pt>
    <dgm:pt modelId="{43C07B3E-F422-4D94-9B81-A44A5278D31F}" type="parTrans" cxnId="{6859CE69-5CA5-40B1-A8D0-3FD580EFE36C}">
      <dgm:prSet/>
      <dgm:spPr/>
      <dgm:t>
        <a:bodyPr/>
        <a:lstStyle/>
        <a:p>
          <a:endParaRPr lang="en-US"/>
        </a:p>
      </dgm:t>
    </dgm:pt>
    <dgm:pt modelId="{967B59B3-5E27-4E57-B553-78ECEFEE7774}" type="sibTrans" cxnId="{6859CE69-5CA5-40B1-A8D0-3FD580EFE36C}">
      <dgm:prSet/>
      <dgm:spPr/>
      <dgm:t>
        <a:bodyPr/>
        <a:lstStyle/>
        <a:p>
          <a:endParaRPr lang="en-US"/>
        </a:p>
      </dgm:t>
    </dgm:pt>
    <dgm:pt modelId="{534AC471-AD59-4958-AFD4-A8D15D6D3E3A}" type="pres">
      <dgm:prSet presAssocID="{A34550AD-5ABD-4585-8B5E-155AF2E8B5A6}" presName="vert0" presStyleCnt="0">
        <dgm:presLayoutVars>
          <dgm:dir/>
          <dgm:animOne val="branch"/>
          <dgm:animLvl val="lvl"/>
        </dgm:presLayoutVars>
      </dgm:prSet>
      <dgm:spPr/>
    </dgm:pt>
    <dgm:pt modelId="{FC0ECBDD-E605-4EA3-970D-08FDB552C828}" type="pres">
      <dgm:prSet presAssocID="{90E6960C-C5C1-4D0A-93D7-ABAEFD1B8780}" presName="thickLine" presStyleLbl="alignNode1" presStyleIdx="0" presStyleCnt="6"/>
      <dgm:spPr/>
    </dgm:pt>
    <dgm:pt modelId="{56C1E1EE-8C64-4320-8559-67220AE23B00}" type="pres">
      <dgm:prSet presAssocID="{90E6960C-C5C1-4D0A-93D7-ABAEFD1B8780}" presName="horz1" presStyleCnt="0"/>
      <dgm:spPr/>
    </dgm:pt>
    <dgm:pt modelId="{46D3745F-37B2-43C2-A09D-4764FF36FEF8}" type="pres">
      <dgm:prSet presAssocID="{90E6960C-C5C1-4D0A-93D7-ABAEFD1B8780}" presName="tx1" presStyleLbl="revTx" presStyleIdx="0" presStyleCnt="6"/>
      <dgm:spPr/>
    </dgm:pt>
    <dgm:pt modelId="{06E0A826-853F-4B1B-BCBE-18FA02613DD0}" type="pres">
      <dgm:prSet presAssocID="{90E6960C-C5C1-4D0A-93D7-ABAEFD1B8780}" presName="vert1" presStyleCnt="0"/>
      <dgm:spPr/>
    </dgm:pt>
    <dgm:pt modelId="{999B03BE-3EA6-4BB4-A5DC-446B57986B82}" type="pres">
      <dgm:prSet presAssocID="{5AE31EE6-B165-4F38-8F2E-0EFE32B988A8}" presName="thickLine" presStyleLbl="alignNode1" presStyleIdx="1" presStyleCnt="6"/>
      <dgm:spPr/>
    </dgm:pt>
    <dgm:pt modelId="{A51E93A1-83F6-407D-BDD5-4D220F4EB8E2}" type="pres">
      <dgm:prSet presAssocID="{5AE31EE6-B165-4F38-8F2E-0EFE32B988A8}" presName="horz1" presStyleCnt="0"/>
      <dgm:spPr/>
    </dgm:pt>
    <dgm:pt modelId="{53974FCD-B6D5-4B32-86E2-0EE974B1DC29}" type="pres">
      <dgm:prSet presAssocID="{5AE31EE6-B165-4F38-8F2E-0EFE32B988A8}" presName="tx1" presStyleLbl="revTx" presStyleIdx="1" presStyleCnt="6"/>
      <dgm:spPr/>
    </dgm:pt>
    <dgm:pt modelId="{E37BCBEB-BEB1-49B1-A133-8F3125B32C96}" type="pres">
      <dgm:prSet presAssocID="{5AE31EE6-B165-4F38-8F2E-0EFE32B988A8}" presName="vert1" presStyleCnt="0"/>
      <dgm:spPr/>
    </dgm:pt>
    <dgm:pt modelId="{DE330989-EF88-4369-8173-241B8B4E2D3B}" type="pres">
      <dgm:prSet presAssocID="{9C327568-39CD-47A6-9EB9-FE2367ADCD07}" presName="thickLine" presStyleLbl="alignNode1" presStyleIdx="2" presStyleCnt="6"/>
      <dgm:spPr/>
    </dgm:pt>
    <dgm:pt modelId="{C1150639-637A-49B0-A45C-50084979D375}" type="pres">
      <dgm:prSet presAssocID="{9C327568-39CD-47A6-9EB9-FE2367ADCD07}" presName="horz1" presStyleCnt="0"/>
      <dgm:spPr/>
    </dgm:pt>
    <dgm:pt modelId="{B3383D1E-F4EA-4095-AECE-2A52D4391373}" type="pres">
      <dgm:prSet presAssocID="{9C327568-39CD-47A6-9EB9-FE2367ADCD07}" presName="tx1" presStyleLbl="revTx" presStyleIdx="2" presStyleCnt="6"/>
      <dgm:spPr/>
    </dgm:pt>
    <dgm:pt modelId="{0FE814F0-AA06-4AE8-B4C3-B20773608D29}" type="pres">
      <dgm:prSet presAssocID="{9C327568-39CD-47A6-9EB9-FE2367ADCD07}" presName="vert1" presStyleCnt="0"/>
      <dgm:spPr/>
    </dgm:pt>
    <dgm:pt modelId="{FCE25C96-0B4D-4F77-8042-29AF91D02D7F}" type="pres">
      <dgm:prSet presAssocID="{559B80D2-DC25-4B7B-B6C5-C5BC085CA2C0}" presName="thickLine" presStyleLbl="alignNode1" presStyleIdx="3" presStyleCnt="6"/>
      <dgm:spPr/>
    </dgm:pt>
    <dgm:pt modelId="{556FD8D0-5BB3-4A30-9551-7FACC11B167B}" type="pres">
      <dgm:prSet presAssocID="{559B80D2-DC25-4B7B-B6C5-C5BC085CA2C0}" presName="horz1" presStyleCnt="0"/>
      <dgm:spPr/>
    </dgm:pt>
    <dgm:pt modelId="{98ED01DA-F557-4006-974F-C3336D6FD6C7}" type="pres">
      <dgm:prSet presAssocID="{559B80D2-DC25-4B7B-B6C5-C5BC085CA2C0}" presName="tx1" presStyleLbl="revTx" presStyleIdx="3" presStyleCnt="6"/>
      <dgm:spPr/>
    </dgm:pt>
    <dgm:pt modelId="{751DE87A-9F57-45AD-8C3E-43FE24D37CC0}" type="pres">
      <dgm:prSet presAssocID="{559B80D2-DC25-4B7B-B6C5-C5BC085CA2C0}" presName="vert1" presStyleCnt="0"/>
      <dgm:spPr/>
    </dgm:pt>
    <dgm:pt modelId="{FE9D88EF-A55B-4DEA-BBBF-29D9E6F8B890}" type="pres">
      <dgm:prSet presAssocID="{C9D87094-4A0F-4B0D-971C-D724F00D9763}" presName="thickLine" presStyleLbl="alignNode1" presStyleIdx="4" presStyleCnt="6"/>
      <dgm:spPr/>
    </dgm:pt>
    <dgm:pt modelId="{B01219B2-84CC-46D8-8078-35DC98EE380E}" type="pres">
      <dgm:prSet presAssocID="{C9D87094-4A0F-4B0D-971C-D724F00D9763}" presName="horz1" presStyleCnt="0"/>
      <dgm:spPr/>
    </dgm:pt>
    <dgm:pt modelId="{8BB9A44A-4234-47ED-84D7-41AF5FBFB43A}" type="pres">
      <dgm:prSet presAssocID="{C9D87094-4A0F-4B0D-971C-D724F00D9763}" presName="tx1" presStyleLbl="revTx" presStyleIdx="4" presStyleCnt="6"/>
      <dgm:spPr/>
    </dgm:pt>
    <dgm:pt modelId="{D434D807-F736-4D70-8280-74BB39D8CBA1}" type="pres">
      <dgm:prSet presAssocID="{C9D87094-4A0F-4B0D-971C-D724F00D9763}" presName="vert1" presStyleCnt="0"/>
      <dgm:spPr/>
    </dgm:pt>
    <dgm:pt modelId="{40872DE6-C895-4B05-BE58-664CF89ED140}" type="pres">
      <dgm:prSet presAssocID="{56112980-41BF-4C44-ADAC-5FDFDA50B002}" presName="thickLine" presStyleLbl="alignNode1" presStyleIdx="5" presStyleCnt="6"/>
      <dgm:spPr/>
    </dgm:pt>
    <dgm:pt modelId="{B91CF4CC-7380-480C-AE63-1C412D6D3175}" type="pres">
      <dgm:prSet presAssocID="{56112980-41BF-4C44-ADAC-5FDFDA50B002}" presName="horz1" presStyleCnt="0"/>
      <dgm:spPr/>
    </dgm:pt>
    <dgm:pt modelId="{17E3223B-622A-4B5B-9568-A317950DC095}" type="pres">
      <dgm:prSet presAssocID="{56112980-41BF-4C44-ADAC-5FDFDA50B002}" presName="tx1" presStyleLbl="revTx" presStyleIdx="5" presStyleCnt="6"/>
      <dgm:spPr/>
    </dgm:pt>
    <dgm:pt modelId="{3E06AC80-A1E0-4CFC-B148-58579F4A3865}" type="pres">
      <dgm:prSet presAssocID="{56112980-41BF-4C44-ADAC-5FDFDA50B002}" presName="vert1" presStyleCnt="0"/>
      <dgm:spPr/>
    </dgm:pt>
  </dgm:ptLst>
  <dgm:cxnLst>
    <dgm:cxn modelId="{03FAEE0D-8CFE-4C90-B3FD-24D505D0E1B0}" type="presOf" srcId="{A34550AD-5ABD-4585-8B5E-155AF2E8B5A6}" destId="{534AC471-AD59-4958-AFD4-A8D15D6D3E3A}" srcOrd="0" destOrd="0" presId="urn:microsoft.com/office/officeart/2008/layout/LinedList"/>
    <dgm:cxn modelId="{AB69290E-6A1F-4253-BD2A-9F687AF852EE}" srcId="{A34550AD-5ABD-4585-8B5E-155AF2E8B5A6}" destId="{C9D87094-4A0F-4B0D-971C-D724F00D9763}" srcOrd="4" destOrd="0" parTransId="{93F1B587-7E04-4AE0-90FB-0EC9937F2637}" sibTransId="{404683C3-7B43-4EE9-A8A3-F07E1E102D04}"/>
    <dgm:cxn modelId="{352F1010-B7D2-4946-A280-452609FC8FBC}" type="presOf" srcId="{56112980-41BF-4C44-ADAC-5FDFDA50B002}" destId="{17E3223B-622A-4B5B-9568-A317950DC095}" srcOrd="0" destOrd="0" presId="urn:microsoft.com/office/officeart/2008/layout/LinedList"/>
    <dgm:cxn modelId="{F8206B47-4F1D-4798-9F72-7EC7B7F3BD08}" type="presOf" srcId="{559B80D2-DC25-4B7B-B6C5-C5BC085CA2C0}" destId="{98ED01DA-F557-4006-974F-C3336D6FD6C7}" srcOrd="0" destOrd="0" presId="urn:microsoft.com/office/officeart/2008/layout/LinedList"/>
    <dgm:cxn modelId="{6859CE69-5CA5-40B1-A8D0-3FD580EFE36C}" srcId="{A34550AD-5ABD-4585-8B5E-155AF2E8B5A6}" destId="{56112980-41BF-4C44-ADAC-5FDFDA50B002}" srcOrd="5" destOrd="0" parTransId="{43C07B3E-F422-4D94-9B81-A44A5278D31F}" sibTransId="{967B59B3-5E27-4E57-B553-78ECEFEE7774}"/>
    <dgm:cxn modelId="{87A5D26B-F72C-42DA-892E-CFA06CB5423D}" srcId="{A34550AD-5ABD-4585-8B5E-155AF2E8B5A6}" destId="{90E6960C-C5C1-4D0A-93D7-ABAEFD1B8780}" srcOrd="0" destOrd="0" parTransId="{EE6572D7-8BA5-4E8B-8C64-10F9FA497027}" sibTransId="{D869C94F-53AB-4B8D-AF47-22D9E0A5172A}"/>
    <dgm:cxn modelId="{F60B8151-186F-4198-8471-6DE71CD46EED}" srcId="{A34550AD-5ABD-4585-8B5E-155AF2E8B5A6}" destId="{559B80D2-DC25-4B7B-B6C5-C5BC085CA2C0}" srcOrd="3" destOrd="0" parTransId="{46F51C53-00E7-48B7-AA5C-DD87B288EF92}" sibTransId="{D530ADF3-6560-4C61-AFE8-23527DA89666}"/>
    <dgm:cxn modelId="{812D38B8-2E9B-441F-B9B7-82DFD4E23AEA}" type="presOf" srcId="{90E6960C-C5C1-4D0A-93D7-ABAEFD1B8780}" destId="{46D3745F-37B2-43C2-A09D-4764FF36FEF8}" srcOrd="0" destOrd="0" presId="urn:microsoft.com/office/officeart/2008/layout/LinedList"/>
    <dgm:cxn modelId="{FBC3E8C8-61C1-4FAB-BE03-989E612F8AFE}" type="presOf" srcId="{9C327568-39CD-47A6-9EB9-FE2367ADCD07}" destId="{B3383D1E-F4EA-4095-AECE-2A52D4391373}" srcOrd="0" destOrd="0" presId="urn:microsoft.com/office/officeart/2008/layout/LinedList"/>
    <dgm:cxn modelId="{35EF1AD8-1B0B-45B0-BA10-D844307A2B61}" type="presOf" srcId="{C9D87094-4A0F-4B0D-971C-D724F00D9763}" destId="{8BB9A44A-4234-47ED-84D7-41AF5FBFB43A}" srcOrd="0" destOrd="0" presId="urn:microsoft.com/office/officeart/2008/layout/LinedList"/>
    <dgm:cxn modelId="{77C27AEF-4DEB-45D8-A912-91E8956608F2}" srcId="{A34550AD-5ABD-4585-8B5E-155AF2E8B5A6}" destId="{9C327568-39CD-47A6-9EB9-FE2367ADCD07}" srcOrd="2" destOrd="0" parTransId="{FAAF0DFC-438F-47AE-BD70-33CDBFF4E6EC}" sibTransId="{87DB9E21-6846-4998-863C-2EFD4262633F}"/>
    <dgm:cxn modelId="{D8F313F6-480F-4022-A4D4-727198A631BC}" srcId="{A34550AD-5ABD-4585-8B5E-155AF2E8B5A6}" destId="{5AE31EE6-B165-4F38-8F2E-0EFE32B988A8}" srcOrd="1" destOrd="0" parTransId="{AD1FC9EA-1592-49A4-9CB1-5B8DC445A0B1}" sibTransId="{36F5F767-CD85-4107-B67C-DA4DCF94E8B3}"/>
    <dgm:cxn modelId="{9DA977F7-EB65-4E66-969A-209A8ECC8ECA}" type="presOf" srcId="{5AE31EE6-B165-4F38-8F2E-0EFE32B988A8}" destId="{53974FCD-B6D5-4B32-86E2-0EE974B1DC29}" srcOrd="0" destOrd="0" presId="urn:microsoft.com/office/officeart/2008/layout/LinedList"/>
    <dgm:cxn modelId="{F7876BBF-67BE-4D34-BBA2-9B200BD53235}" type="presParOf" srcId="{534AC471-AD59-4958-AFD4-A8D15D6D3E3A}" destId="{FC0ECBDD-E605-4EA3-970D-08FDB552C828}" srcOrd="0" destOrd="0" presId="urn:microsoft.com/office/officeart/2008/layout/LinedList"/>
    <dgm:cxn modelId="{9E557348-296B-4754-9DB1-4E2C8BE21B3A}" type="presParOf" srcId="{534AC471-AD59-4958-AFD4-A8D15D6D3E3A}" destId="{56C1E1EE-8C64-4320-8559-67220AE23B00}" srcOrd="1" destOrd="0" presId="urn:microsoft.com/office/officeart/2008/layout/LinedList"/>
    <dgm:cxn modelId="{E174BFB2-21D6-4177-AFD2-7967C9B3ABB1}" type="presParOf" srcId="{56C1E1EE-8C64-4320-8559-67220AE23B00}" destId="{46D3745F-37B2-43C2-A09D-4764FF36FEF8}" srcOrd="0" destOrd="0" presId="urn:microsoft.com/office/officeart/2008/layout/LinedList"/>
    <dgm:cxn modelId="{8917CF66-DD85-4BB0-A7F1-11AE9144651F}" type="presParOf" srcId="{56C1E1EE-8C64-4320-8559-67220AE23B00}" destId="{06E0A826-853F-4B1B-BCBE-18FA02613DD0}" srcOrd="1" destOrd="0" presId="urn:microsoft.com/office/officeart/2008/layout/LinedList"/>
    <dgm:cxn modelId="{3F270BAB-00B1-4D29-BD7C-B241F545791B}" type="presParOf" srcId="{534AC471-AD59-4958-AFD4-A8D15D6D3E3A}" destId="{999B03BE-3EA6-4BB4-A5DC-446B57986B82}" srcOrd="2" destOrd="0" presId="urn:microsoft.com/office/officeart/2008/layout/LinedList"/>
    <dgm:cxn modelId="{9D326A21-5D6F-4582-916C-D1C3EA9ED98D}" type="presParOf" srcId="{534AC471-AD59-4958-AFD4-A8D15D6D3E3A}" destId="{A51E93A1-83F6-407D-BDD5-4D220F4EB8E2}" srcOrd="3" destOrd="0" presId="urn:microsoft.com/office/officeart/2008/layout/LinedList"/>
    <dgm:cxn modelId="{225C668B-189E-45F5-AC2A-B5D542703D1A}" type="presParOf" srcId="{A51E93A1-83F6-407D-BDD5-4D220F4EB8E2}" destId="{53974FCD-B6D5-4B32-86E2-0EE974B1DC29}" srcOrd="0" destOrd="0" presId="urn:microsoft.com/office/officeart/2008/layout/LinedList"/>
    <dgm:cxn modelId="{60AEC2E4-885E-4655-B852-8E4CF8798290}" type="presParOf" srcId="{A51E93A1-83F6-407D-BDD5-4D220F4EB8E2}" destId="{E37BCBEB-BEB1-49B1-A133-8F3125B32C96}" srcOrd="1" destOrd="0" presId="urn:microsoft.com/office/officeart/2008/layout/LinedList"/>
    <dgm:cxn modelId="{D81AB5C2-7B69-4FA5-B135-63E4EACD7514}" type="presParOf" srcId="{534AC471-AD59-4958-AFD4-A8D15D6D3E3A}" destId="{DE330989-EF88-4369-8173-241B8B4E2D3B}" srcOrd="4" destOrd="0" presId="urn:microsoft.com/office/officeart/2008/layout/LinedList"/>
    <dgm:cxn modelId="{477CE6FF-D278-4B89-B5B7-B71EF9ABE73E}" type="presParOf" srcId="{534AC471-AD59-4958-AFD4-A8D15D6D3E3A}" destId="{C1150639-637A-49B0-A45C-50084979D375}" srcOrd="5" destOrd="0" presId="urn:microsoft.com/office/officeart/2008/layout/LinedList"/>
    <dgm:cxn modelId="{6DD53C12-7952-4D58-91BE-A90992ABB86C}" type="presParOf" srcId="{C1150639-637A-49B0-A45C-50084979D375}" destId="{B3383D1E-F4EA-4095-AECE-2A52D4391373}" srcOrd="0" destOrd="0" presId="urn:microsoft.com/office/officeart/2008/layout/LinedList"/>
    <dgm:cxn modelId="{A4529CDF-1B07-4B7A-81FA-756D0E6C7572}" type="presParOf" srcId="{C1150639-637A-49B0-A45C-50084979D375}" destId="{0FE814F0-AA06-4AE8-B4C3-B20773608D29}" srcOrd="1" destOrd="0" presId="urn:microsoft.com/office/officeart/2008/layout/LinedList"/>
    <dgm:cxn modelId="{D8DB25BA-7CDA-46F9-85CA-9DF20808A07B}" type="presParOf" srcId="{534AC471-AD59-4958-AFD4-A8D15D6D3E3A}" destId="{FCE25C96-0B4D-4F77-8042-29AF91D02D7F}" srcOrd="6" destOrd="0" presId="urn:microsoft.com/office/officeart/2008/layout/LinedList"/>
    <dgm:cxn modelId="{AD75E60C-9D54-4C60-96A7-6D999BA99BA7}" type="presParOf" srcId="{534AC471-AD59-4958-AFD4-A8D15D6D3E3A}" destId="{556FD8D0-5BB3-4A30-9551-7FACC11B167B}" srcOrd="7" destOrd="0" presId="urn:microsoft.com/office/officeart/2008/layout/LinedList"/>
    <dgm:cxn modelId="{70C427A7-97CE-4921-9379-CFAB2BB50641}" type="presParOf" srcId="{556FD8D0-5BB3-4A30-9551-7FACC11B167B}" destId="{98ED01DA-F557-4006-974F-C3336D6FD6C7}" srcOrd="0" destOrd="0" presId="urn:microsoft.com/office/officeart/2008/layout/LinedList"/>
    <dgm:cxn modelId="{9D461E9E-DF8B-47FC-BA3B-2F714773141E}" type="presParOf" srcId="{556FD8D0-5BB3-4A30-9551-7FACC11B167B}" destId="{751DE87A-9F57-45AD-8C3E-43FE24D37CC0}" srcOrd="1" destOrd="0" presId="urn:microsoft.com/office/officeart/2008/layout/LinedList"/>
    <dgm:cxn modelId="{2D01B71A-DB5D-4FB0-913F-B8DCAE9C401B}" type="presParOf" srcId="{534AC471-AD59-4958-AFD4-A8D15D6D3E3A}" destId="{FE9D88EF-A55B-4DEA-BBBF-29D9E6F8B890}" srcOrd="8" destOrd="0" presId="urn:microsoft.com/office/officeart/2008/layout/LinedList"/>
    <dgm:cxn modelId="{20FCA693-7F1E-413D-BCE9-DC4B7E024256}" type="presParOf" srcId="{534AC471-AD59-4958-AFD4-A8D15D6D3E3A}" destId="{B01219B2-84CC-46D8-8078-35DC98EE380E}" srcOrd="9" destOrd="0" presId="urn:microsoft.com/office/officeart/2008/layout/LinedList"/>
    <dgm:cxn modelId="{0E73C699-32F3-458B-B963-3D706C4697F1}" type="presParOf" srcId="{B01219B2-84CC-46D8-8078-35DC98EE380E}" destId="{8BB9A44A-4234-47ED-84D7-41AF5FBFB43A}" srcOrd="0" destOrd="0" presId="urn:microsoft.com/office/officeart/2008/layout/LinedList"/>
    <dgm:cxn modelId="{65B0E494-5A0F-49BF-98F3-81E31AB30E8E}" type="presParOf" srcId="{B01219B2-84CC-46D8-8078-35DC98EE380E}" destId="{D434D807-F736-4D70-8280-74BB39D8CBA1}" srcOrd="1" destOrd="0" presId="urn:microsoft.com/office/officeart/2008/layout/LinedList"/>
    <dgm:cxn modelId="{763E4020-73CD-453A-824D-00AC7A52E912}" type="presParOf" srcId="{534AC471-AD59-4958-AFD4-A8D15D6D3E3A}" destId="{40872DE6-C895-4B05-BE58-664CF89ED140}" srcOrd="10" destOrd="0" presId="urn:microsoft.com/office/officeart/2008/layout/LinedList"/>
    <dgm:cxn modelId="{FF4550A2-E333-4734-9BDD-7CEDDF2FF9A5}" type="presParOf" srcId="{534AC471-AD59-4958-AFD4-A8D15D6D3E3A}" destId="{B91CF4CC-7380-480C-AE63-1C412D6D3175}" srcOrd="11" destOrd="0" presId="urn:microsoft.com/office/officeart/2008/layout/LinedList"/>
    <dgm:cxn modelId="{8ADC3DDE-6EE0-4726-BF15-16D25250E018}" type="presParOf" srcId="{B91CF4CC-7380-480C-AE63-1C412D6D3175}" destId="{17E3223B-622A-4B5B-9568-A317950DC095}" srcOrd="0" destOrd="0" presId="urn:microsoft.com/office/officeart/2008/layout/LinedList"/>
    <dgm:cxn modelId="{9B00A1F9-9428-4F81-A4E4-8311DA8F5249}" type="presParOf" srcId="{B91CF4CC-7380-480C-AE63-1C412D6D3175}" destId="{3E06AC80-A1E0-4CFC-B148-58579F4A38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B2F4BC-506C-47FD-A390-3E27FF26F34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F3DE61-BFE7-49DB-A60C-80AC497E000D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Abadi" panose="020B0604020104020204" pitchFamily="34" charset="0"/>
            </a:rPr>
            <a:t>Data collection (dataset)</a:t>
          </a:r>
          <a:endParaRPr lang="en-US" sz="2000" dirty="0">
            <a:solidFill>
              <a:schemeClr val="tx1"/>
            </a:solidFill>
            <a:latin typeface="Abadi" panose="020B0604020104020204" pitchFamily="34" charset="0"/>
          </a:endParaRPr>
        </a:p>
      </dgm:t>
    </dgm:pt>
    <dgm:pt modelId="{04CA19FB-5C70-4A7C-8B68-7AEAB4B00195}" type="parTrans" cxnId="{D3B9EA6E-777D-43BA-B740-AF3C152C7C99}">
      <dgm:prSet/>
      <dgm:spPr/>
      <dgm:t>
        <a:bodyPr/>
        <a:lstStyle/>
        <a:p>
          <a:endParaRPr lang="en-US"/>
        </a:p>
      </dgm:t>
    </dgm:pt>
    <dgm:pt modelId="{5D621A15-EE95-48AA-AA3F-676370F85249}" type="sibTrans" cxnId="{D3B9EA6E-777D-43BA-B740-AF3C152C7C99}">
      <dgm:prSet/>
      <dgm:spPr/>
      <dgm:t>
        <a:bodyPr/>
        <a:lstStyle/>
        <a:p>
          <a:endParaRPr lang="en-US"/>
        </a:p>
      </dgm:t>
    </dgm:pt>
    <dgm:pt modelId="{109D86CE-2BF0-4E46-8C27-F0FF9CE3BBDE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Abadi" panose="020B0604020104020204" pitchFamily="34" charset="0"/>
            </a:rPr>
            <a:t>Preprocessing</a:t>
          </a:r>
          <a:endParaRPr lang="en-US" sz="2000" dirty="0">
            <a:solidFill>
              <a:schemeClr val="tx1"/>
            </a:solidFill>
            <a:latin typeface="Abadi" panose="020B0604020104020204" pitchFamily="34" charset="0"/>
          </a:endParaRPr>
        </a:p>
      </dgm:t>
    </dgm:pt>
    <dgm:pt modelId="{9B93A4FF-4A5A-4652-9518-F1395A551C49}" type="parTrans" cxnId="{1BA87634-3386-428A-983E-9570B48C92CF}">
      <dgm:prSet/>
      <dgm:spPr/>
      <dgm:t>
        <a:bodyPr/>
        <a:lstStyle/>
        <a:p>
          <a:endParaRPr lang="en-US"/>
        </a:p>
      </dgm:t>
    </dgm:pt>
    <dgm:pt modelId="{1C1C3F37-CB27-4FF8-9C2F-31142146DFEA}" type="sibTrans" cxnId="{1BA87634-3386-428A-983E-9570B48C92CF}">
      <dgm:prSet/>
      <dgm:spPr/>
      <dgm:t>
        <a:bodyPr/>
        <a:lstStyle/>
        <a:p>
          <a:endParaRPr lang="en-US"/>
        </a:p>
      </dgm:t>
    </dgm:pt>
    <dgm:pt modelId="{B57B71C6-B667-4CEA-8923-B872072A4C70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Abadi" panose="020B0604020104020204" pitchFamily="34" charset="0"/>
            </a:rPr>
            <a:t>Feature extraction</a:t>
          </a:r>
          <a:endParaRPr lang="en-US" sz="2000" dirty="0">
            <a:solidFill>
              <a:schemeClr val="tx1"/>
            </a:solidFill>
            <a:latin typeface="Abadi" panose="020B0604020104020204" pitchFamily="34" charset="0"/>
          </a:endParaRPr>
        </a:p>
      </dgm:t>
    </dgm:pt>
    <dgm:pt modelId="{00EF9D17-A636-476E-BC17-F13E6405D16A}" type="parTrans" cxnId="{DF3878CC-885B-4181-96EC-33A95DB29230}">
      <dgm:prSet/>
      <dgm:spPr/>
      <dgm:t>
        <a:bodyPr/>
        <a:lstStyle/>
        <a:p>
          <a:endParaRPr lang="en-US"/>
        </a:p>
      </dgm:t>
    </dgm:pt>
    <dgm:pt modelId="{72AC90FF-F883-4F7D-9D35-58B01D1BA79D}" type="sibTrans" cxnId="{DF3878CC-885B-4181-96EC-33A95DB29230}">
      <dgm:prSet/>
      <dgm:spPr/>
      <dgm:t>
        <a:bodyPr/>
        <a:lstStyle/>
        <a:p>
          <a:endParaRPr lang="en-US"/>
        </a:p>
      </dgm:t>
    </dgm:pt>
    <dgm:pt modelId="{E558ED98-14FC-445F-87FE-67EB97239EC7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Abadi" panose="020B0604020104020204" pitchFamily="34" charset="0"/>
            </a:rPr>
            <a:t>Feature selection</a:t>
          </a:r>
          <a:endParaRPr lang="en-US" sz="2000" dirty="0">
            <a:solidFill>
              <a:schemeClr val="tx1"/>
            </a:solidFill>
            <a:latin typeface="Abadi" panose="020B0604020104020204" pitchFamily="34" charset="0"/>
          </a:endParaRPr>
        </a:p>
      </dgm:t>
    </dgm:pt>
    <dgm:pt modelId="{15A24B6F-8AC3-4DDF-82AA-7E9F37C677E8}" type="parTrans" cxnId="{3D51EEC6-6DB3-4904-B244-5AB326D322B6}">
      <dgm:prSet/>
      <dgm:spPr/>
      <dgm:t>
        <a:bodyPr/>
        <a:lstStyle/>
        <a:p>
          <a:endParaRPr lang="en-US"/>
        </a:p>
      </dgm:t>
    </dgm:pt>
    <dgm:pt modelId="{2420B6AA-3BA3-45D4-BF5B-53A3538CEEE1}" type="sibTrans" cxnId="{3D51EEC6-6DB3-4904-B244-5AB326D322B6}">
      <dgm:prSet/>
      <dgm:spPr/>
      <dgm:t>
        <a:bodyPr/>
        <a:lstStyle/>
        <a:p>
          <a:endParaRPr lang="en-US"/>
        </a:p>
      </dgm:t>
    </dgm:pt>
    <dgm:pt modelId="{635EADCC-83C3-4285-880E-2ACD84DA36CF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Abadi" panose="020B0604020104020204" pitchFamily="34" charset="0"/>
            </a:rPr>
            <a:t>Train model</a:t>
          </a:r>
          <a:endParaRPr lang="en-US" sz="2000" dirty="0">
            <a:solidFill>
              <a:schemeClr val="tx1"/>
            </a:solidFill>
            <a:latin typeface="Abadi" panose="020B0604020104020204" pitchFamily="34" charset="0"/>
          </a:endParaRPr>
        </a:p>
      </dgm:t>
    </dgm:pt>
    <dgm:pt modelId="{CB56085A-3CB8-48B0-AC37-077BDB5C0BC6}" type="parTrans" cxnId="{B5C45DBA-D08C-4AA4-9417-89B4DF496825}">
      <dgm:prSet/>
      <dgm:spPr/>
      <dgm:t>
        <a:bodyPr/>
        <a:lstStyle/>
        <a:p>
          <a:endParaRPr lang="en-US"/>
        </a:p>
      </dgm:t>
    </dgm:pt>
    <dgm:pt modelId="{4EF2F698-B32E-4917-86CC-F59707E0B999}" type="sibTrans" cxnId="{B5C45DBA-D08C-4AA4-9417-89B4DF496825}">
      <dgm:prSet/>
      <dgm:spPr/>
      <dgm:t>
        <a:bodyPr/>
        <a:lstStyle/>
        <a:p>
          <a:endParaRPr lang="en-US"/>
        </a:p>
      </dgm:t>
    </dgm:pt>
    <dgm:pt modelId="{3007577D-19B9-44A8-8B23-98EE4DE1762B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Abadi" panose="020B0604020104020204" pitchFamily="34" charset="0"/>
            </a:rPr>
            <a:t>Evaluation</a:t>
          </a:r>
          <a:endParaRPr lang="en-US" sz="2000" dirty="0">
            <a:solidFill>
              <a:schemeClr val="tx1"/>
            </a:solidFill>
            <a:latin typeface="Abadi" panose="020B0604020104020204" pitchFamily="34" charset="0"/>
          </a:endParaRPr>
        </a:p>
      </dgm:t>
    </dgm:pt>
    <dgm:pt modelId="{CC04217E-7D7D-4FC0-BA7C-6D0853175842}" type="parTrans" cxnId="{84237C4C-CB19-4FF3-8862-D36C6E388552}">
      <dgm:prSet/>
      <dgm:spPr/>
      <dgm:t>
        <a:bodyPr/>
        <a:lstStyle/>
        <a:p>
          <a:endParaRPr lang="en-US"/>
        </a:p>
      </dgm:t>
    </dgm:pt>
    <dgm:pt modelId="{A88DC648-33F7-4EE0-B558-DB27A300E857}" type="sibTrans" cxnId="{84237C4C-CB19-4FF3-8862-D36C6E388552}">
      <dgm:prSet/>
      <dgm:spPr/>
      <dgm:t>
        <a:bodyPr/>
        <a:lstStyle/>
        <a:p>
          <a:endParaRPr lang="en-US"/>
        </a:p>
      </dgm:t>
    </dgm:pt>
    <dgm:pt modelId="{B232EF0C-67B4-457C-BFB4-F5E4A4320085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Abadi" panose="020B0604020104020204" pitchFamily="34" charset="0"/>
            </a:rPr>
            <a:t>deployment</a:t>
          </a:r>
          <a:r>
            <a:rPr lang="en-US" sz="2200" b="1" dirty="0"/>
            <a:t> </a:t>
          </a:r>
          <a:endParaRPr lang="en-US" sz="2200" dirty="0"/>
        </a:p>
      </dgm:t>
    </dgm:pt>
    <dgm:pt modelId="{476EAEC7-F383-4966-A6D7-E7FE613877F8}" type="parTrans" cxnId="{23A9DBCF-B1E9-4DF4-9444-F87A99E6DE3B}">
      <dgm:prSet/>
      <dgm:spPr/>
      <dgm:t>
        <a:bodyPr/>
        <a:lstStyle/>
        <a:p>
          <a:endParaRPr lang="en-US"/>
        </a:p>
      </dgm:t>
    </dgm:pt>
    <dgm:pt modelId="{14534295-C7DD-49D1-B7D3-564B5669C51B}" type="sibTrans" cxnId="{23A9DBCF-B1E9-4DF4-9444-F87A99E6DE3B}">
      <dgm:prSet/>
      <dgm:spPr/>
      <dgm:t>
        <a:bodyPr/>
        <a:lstStyle/>
        <a:p>
          <a:endParaRPr lang="en-US"/>
        </a:p>
      </dgm:t>
    </dgm:pt>
    <dgm:pt modelId="{FDA69730-513F-4E09-9777-9444CD73F6E5}" type="pres">
      <dgm:prSet presAssocID="{28B2F4BC-506C-47FD-A390-3E27FF26F347}" presName="Name0" presStyleCnt="0">
        <dgm:presLayoutVars>
          <dgm:dir/>
          <dgm:resizeHandles val="exact"/>
        </dgm:presLayoutVars>
      </dgm:prSet>
      <dgm:spPr/>
    </dgm:pt>
    <dgm:pt modelId="{1F0D8A81-C9D9-414B-BF20-146786E4C0D2}" type="pres">
      <dgm:prSet presAssocID="{BBF3DE61-BFE7-49DB-A60C-80AC497E000D}" presName="node" presStyleLbl="node1" presStyleIdx="0" presStyleCnt="7">
        <dgm:presLayoutVars>
          <dgm:bulletEnabled val="1"/>
        </dgm:presLayoutVars>
      </dgm:prSet>
      <dgm:spPr/>
    </dgm:pt>
    <dgm:pt modelId="{753E0D42-F8BC-4BE3-9C4D-0103CB69157C}" type="pres">
      <dgm:prSet presAssocID="{5D621A15-EE95-48AA-AA3F-676370F85249}" presName="sibTrans" presStyleLbl="sibTrans1D1" presStyleIdx="0" presStyleCnt="6"/>
      <dgm:spPr/>
    </dgm:pt>
    <dgm:pt modelId="{4741FC60-5201-4C67-84F0-9BC9AD962E63}" type="pres">
      <dgm:prSet presAssocID="{5D621A15-EE95-48AA-AA3F-676370F85249}" presName="connectorText" presStyleLbl="sibTrans1D1" presStyleIdx="0" presStyleCnt="6"/>
      <dgm:spPr/>
    </dgm:pt>
    <dgm:pt modelId="{5AE70A22-2A80-4B32-92B3-171E0A10AB61}" type="pres">
      <dgm:prSet presAssocID="{109D86CE-2BF0-4E46-8C27-F0FF9CE3BBDE}" presName="node" presStyleLbl="node1" presStyleIdx="1" presStyleCnt="7">
        <dgm:presLayoutVars>
          <dgm:bulletEnabled val="1"/>
        </dgm:presLayoutVars>
      </dgm:prSet>
      <dgm:spPr/>
    </dgm:pt>
    <dgm:pt modelId="{32488D76-C981-4D7A-82FA-04066835279D}" type="pres">
      <dgm:prSet presAssocID="{1C1C3F37-CB27-4FF8-9C2F-31142146DFEA}" presName="sibTrans" presStyleLbl="sibTrans1D1" presStyleIdx="1" presStyleCnt="6"/>
      <dgm:spPr/>
    </dgm:pt>
    <dgm:pt modelId="{D7A294A8-4042-4ABE-BB24-ED0C73EAB55F}" type="pres">
      <dgm:prSet presAssocID="{1C1C3F37-CB27-4FF8-9C2F-31142146DFEA}" presName="connectorText" presStyleLbl="sibTrans1D1" presStyleIdx="1" presStyleCnt="6"/>
      <dgm:spPr/>
    </dgm:pt>
    <dgm:pt modelId="{F24B5906-25B5-448F-A09E-69C76AABFE66}" type="pres">
      <dgm:prSet presAssocID="{B57B71C6-B667-4CEA-8923-B872072A4C70}" presName="node" presStyleLbl="node1" presStyleIdx="2" presStyleCnt="7">
        <dgm:presLayoutVars>
          <dgm:bulletEnabled val="1"/>
        </dgm:presLayoutVars>
      </dgm:prSet>
      <dgm:spPr/>
    </dgm:pt>
    <dgm:pt modelId="{1CC3002C-821D-4B5F-85B9-DD4A041A9B5F}" type="pres">
      <dgm:prSet presAssocID="{72AC90FF-F883-4F7D-9D35-58B01D1BA79D}" presName="sibTrans" presStyleLbl="sibTrans1D1" presStyleIdx="2" presStyleCnt="6"/>
      <dgm:spPr/>
    </dgm:pt>
    <dgm:pt modelId="{5DCF8562-8CEF-4558-9692-533345F6D930}" type="pres">
      <dgm:prSet presAssocID="{72AC90FF-F883-4F7D-9D35-58B01D1BA79D}" presName="connectorText" presStyleLbl="sibTrans1D1" presStyleIdx="2" presStyleCnt="6"/>
      <dgm:spPr/>
    </dgm:pt>
    <dgm:pt modelId="{42E067B9-FDC4-4AC9-AAE5-19AB2138F9CC}" type="pres">
      <dgm:prSet presAssocID="{E558ED98-14FC-445F-87FE-67EB97239EC7}" presName="node" presStyleLbl="node1" presStyleIdx="3" presStyleCnt="7">
        <dgm:presLayoutVars>
          <dgm:bulletEnabled val="1"/>
        </dgm:presLayoutVars>
      </dgm:prSet>
      <dgm:spPr/>
    </dgm:pt>
    <dgm:pt modelId="{B7B661D4-F6CA-48CF-BB26-D830A836F1D3}" type="pres">
      <dgm:prSet presAssocID="{2420B6AA-3BA3-45D4-BF5B-53A3538CEEE1}" presName="sibTrans" presStyleLbl="sibTrans1D1" presStyleIdx="3" presStyleCnt="6"/>
      <dgm:spPr/>
    </dgm:pt>
    <dgm:pt modelId="{A3321461-1153-4832-8F31-615BDE96511C}" type="pres">
      <dgm:prSet presAssocID="{2420B6AA-3BA3-45D4-BF5B-53A3538CEEE1}" presName="connectorText" presStyleLbl="sibTrans1D1" presStyleIdx="3" presStyleCnt="6"/>
      <dgm:spPr/>
    </dgm:pt>
    <dgm:pt modelId="{5F7C41B1-7F1F-4B5B-9F28-0F6C8FBD826B}" type="pres">
      <dgm:prSet presAssocID="{635EADCC-83C3-4285-880E-2ACD84DA36CF}" presName="node" presStyleLbl="node1" presStyleIdx="4" presStyleCnt="7">
        <dgm:presLayoutVars>
          <dgm:bulletEnabled val="1"/>
        </dgm:presLayoutVars>
      </dgm:prSet>
      <dgm:spPr/>
    </dgm:pt>
    <dgm:pt modelId="{6DE1347F-664B-4377-95D4-A13911117150}" type="pres">
      <dgm:prSet presAssocID="{4EF2F698-B32E-4917-86CC-F59707E0B999}" presName="sibTrans" presStyleLbl="sibTrans1D1" presStyleIdx="4" presStyleCnt="6"/>
      <dgm:spPr/>
    </dgm:pt>
    <dgm:pt modelId="{208ED898-5816-4F7F-A2B7-B27FB3224900}" type="pres">
      <dgm:prSet presAssocID="{4EF2F698-B32E-4917-86CC-F59707E0B999}" presName="connectorText" presStyleLbl="sibTrans1D1" presStyleIdx="4" presStyleCnt="6"/>
      <dgm:spPr/>
    </dgm:pt>
    <dgm:pt modelId="{E4E8ECF7-3334-45C8-9E6E-D3F5A7BC824A}" type="pres">
      <dgm:prSet presAssocID="{3007577D-19B9-44A8-8B23-98EE4DE1762B}" presName="node" presStyleLbl="node1" presStyleIdx="5" presStyleCnt="7">
        <dgm:presLayoutVars>
          <dgm:bulletEnabled val="1"/>
        </dgm:presLayoutVars>
      </dgm:prSet>
      <dgm:spPr/>
    </dgm:pt>
    <dgm:pt modelId="{F8028706-5E23-4F81-A814-3674813C8264}" type="pres">
      <dgm:prSet presAssocID="{A88DC648-33F7-4EE0-B558-DB27A300E857}" presName="sibTrans" presStyleLbl="sibTrans1D1" presStyleIdx="5" presStyleCnt="6"/>
      <dgm:spPr/>
    </dgm:pt>
    <dgm:pt modelId="{096F159E-B86F-4C2B-9B9D-B6396E6CC8DC}" type="pres">
      <dgm:prSet presAssocID="{A88DC648-33F7-4EE0-B558-DB27A300E857}" presName="connectorText" presStyleLbl="sibTrans1D1" presStyleIdx="5" presStyleCnt="6"/>
      <dgm:spPr/>
    </dgm:pt>
    <dgm:pt modelId="{F2A89164-1AE9-4E23-9A8C-2B0FBCA425E7}" type="pres">
      <dgm:prSet presAssocID="{B232EF0C-67B4-457C-BFB4-F5E4A4320085}" presName="node" presStyleLbl="node1" presStyleIdx="6" presStyleCnt="7">
        <dgm:presLayoutVars>
          <dgm:bulletEnabled val="1"/>
        </dgm:presLayoutVars>
      </dgm:prSet>
      <dgm:spPr/>
    </dgm:pt>
  </dgm:ptLst>
  <dgm:cxnLst>
    <dgm:cxn modelId="{180ECF30-0086-431C-B861-1C1C8C2AC2AD}" type="presOf" srcId="{A88DC648-33F7-4EE0-B558-DB27A300E857}" destId="{096F159E-B86F-4C2B-9B9D-B6396E6CC8DC}" srcOrd="1" destOrd="0" presId="urn:microsoft.com/office/officeart/2016/7/layout/RepeatingBendingProcessNew"/>
    <dgm:cxn modelId="{1BA87634-3386-428A-983E-9570B48C92CF}" srcId="{28B2F4BC-506C-47FD-A390-3E27FF26F347}" destId="{109D86CE-2BF0-4E46-8C27-F0FF9CE3BBDE}" srcOrd="1" destOrd="0" parTransId="{9B93A4FF-4A5A-4652-9518-F1395A551C49}" sibTransId="{1C1C3F37-CB27-4FF8-9C2F-31142146DFEA}"/>
    <dgm:cxn modelId="{6BFD1A36-ABB0-46A6-8C28-AD3B2438584F}" type="presOf" srcId="{E558ED98-14FC-445F-87FE-67EB97239EC7}" destId="{42E067B9-FDC4-4AC9-AAE5-19AB2138F9CC}" srcOrd="0" destOrd="0" presId="urn:microsoft.com/office/officeart/2016/7/layout/RepeatingBendingProcessNew"/>
    <dgm:cxn modelId="{AC5DA75F-E422-4A08-90C1-EDB3A76D83C2}" type="presOf" srcId="{72AC90FF-F883-4F7D-9D35-58B01D1BA79D}" destId="{5DCF8562-8CEF-4558-9692-533345F6D930}" srcOrd="1" destOrd="0" presId="urn:microsoft.com/office/officeart/2016/7/layout/RepeatingBendingProcessNew"/>
    <dgm:cxn modelId="{B764A942-B7B8-4331-ADF1-5CACE7BA959F}" type="presOf" srcId="{635EADCC-83C3-4285-880E-2ACD84DA36CF}" destId="{5F7C41B1-7F1F-4B5B-9F28-0F6C8FBD826B}" srcOrd="0" destOrd="0" presId="urn:microsoft.com/office/officeart/2016/7/layout/RepeatingBendingProcessNew"/>
    <dgm:cxn modelId="{84237C4C-CB19-4FF3-8862-D36C6E388552}" srcId="{28B2F4BC-506C-47FD-A390-3E27FF26F347}" destId="{3007577D-19B9-44A8-8B23-98EE4DE1762B}" srcOrd="5" destOrd="0" parTransId="{CC04217E-7D7D-4FC0-BA7C-6D0853175842}" sibTransId="{A88DC648-33F7-4EE0-B558-DB27A300E857}"/>
    <dgm:cxn modelId="{E696B44C-932D-4A6F-A73F-1A5388A2F556}" type="presOf" srcId="{3007577D-19B9-44A8-8B23-98EE4DE1762B}" destId="{E4E8ECF7-3334-45C8-9E6E-D3F5A7BC824A}" srcOrd="0" destOrd="0" presId="urn:microsoft.com/office/officeart/2016/7/layout/RepeatingBendingProcessNew"/>
    <dgm:cxn modelId="{D3B9EA6E-777D-43BA-B740-AF3C152C7C99}" srcId="{28B2F4BC-506C-47FD-A390-3E27FF26F347}" destId="{BBF3DE61-BFE7-49DB-A60C-80AC497E000D}" srcOrd="0" destOrd="0" parTransId="{04CA19FB-5C70-4A7C-8B68-7AEAB4B00195}" sibTransId="{5D621A15-EE95-48AA-AA3F-676370F85249}"/>
    <dgm:cxn modelId="{34DA9670-4608-4582-8140-DF2957D867E3}" type="presOf" srcId="{2420B6AA-3BA3-45D4-BF5B-53A3538CEEE1}" destId="{B7B661D4-F6CA-48CF-BB26-D830A836F1D3}" srcOrd="0" destOrd="0" presId="urn:microsoft.com/office/officeart/2016/7/layout/RepeatingBendingProcessNew"/>
    <dgm:cxn modelId="{AE420C51-D9AC-4B0B-A9BF-A1801FB02ABE}" type="presOf" srcId="{1C1C3F37-CB27-4FF8-9C2F-31142146DFEA}" destId="{D7A294A8-4042-4ABE-BB24-ED0C73EAB55F}" srcOrd="1" destOrd="0" presId="urn:microsoft.com/office/officeart/2016/7/layout/RepeatingBendingProcessNew"/>
    <dgm:cxn modelId="{E9A5F87B-41B7-415D-B049-8FCF8D0721CA}" type="presOf" srcId="{1C1C3F37-CB27-4FF8-9C2F-31142146DFEA}" destId="{32488D76-C981-4D7A-82FA-04066835279D}" srcOrd="0" destOrd="0" presId="urn:microsoft.com/office/officeart/2016/7/layout/RepeatingBendingProcessNew"/>
    <dgm:cxn modelId="{9E9CCA91-E764-4690-BF2D-36995540EFBE}" type="presOf" srcId="{A88DC648-33F7-4EE0-B558-DB27A300E857}" destId="{F8028706-5E23-4F81-A814-3674813C8264}" srcOrd="0" destOrd="0" presId="urn:microsoft.com/office/officeart/2016/7/layout/RepeatingBendingProcessNew"/>
    <dgm:cxn modelId="{3F12EC93-455F-4451-85B2-A4F55DFFCC10}" type="presOf" srcId="{72AC90FF-F883-4F7D-9D35-58B01D1BA79D}" destId="{1CC3002C-821D-4B5F-85B9-DD4A041A9B5F}" srcOrd="0" destOrd="0" presId="urn:microsoft.com/office/officeart/2016/7/layout/RepeatingBendingProcessNew"/>
    <dgm:cxn modelId="{FA0F1A97-86EC-4870-BB1F-66634683B99B}" type="presOf" srcId="{4EF2F698-B32E-4917-86CC-F59707E0B999}" destId="{208ED898-5816-4F7F-A2B7-B27FB3224900}" srcOrd="1" destOrd="0" presId="urn:microsoft.com/office/officeart/2016/7/layout/RepeatingBendingProcessNew"/>
    <dgm:cxn modelId="{46E1C8A8-2F4E-4801-96AE-3B85BD4E96C1}" type="presOf" srcId="{109D86CE-2BF0-4E46-8C27-F0FF9CE3BBDE}" destId="{5AE70A22-2A80-4B32-92B3-171E0A10AB61}" srcOrd="0" destOrd="0" presId="urn:microsoft.com/office/officeart/2016/7/layout/RepeatingBendingProcessNew"/>
    <dgm:cxn modelId="{97390CBA-9D2E-4642-A35B-030C4C1EB89C}" type="presOf" srcId="{5D621A15-EE95-48AA-AA3F-676370F85249}" destId="{4741FC60-5201-4C67-84F0-9BC9AD962E63}" srcOrd="1" destOrd="0" presId="urn:microsoft.com/office/officeart/2016/7/layout/RepeatingBendingProcessNew"/>
    <dgm:cxn modelId="{B5C45DBA-D08C-4AA4-9417-89B4DF496825}" srcId="{28B2F4BC-506C-47FD-A390-3E27FF26F347}" destId="{635EADCC-83C3-4285-880E-2ACD84DA36CF}" srcOrd="4" destOrd="0" parTransId="{CB56085A-3CB8-48B0-AC37-077BDB5C0BC6}" sibTransId="{4EF2F698-B32E-4917-86CC-F59707E0B999}"/>
    <dgm:cxn modelId="{19CC77BD-CF70-48DB-AC9F-7FD95D5D760C}" type="presOf" srcId="{B57B71C6-B667-4CEA-8923-B872072A4C70}" destId="{F24B5906-25B5-448F-A09E-69C76AABFE66}" srcOrd="0" destOrd="0" presId="urn:microsoft.com/office/officeart/2016/7/layout/RepeatingBendingProcessNew"/>
    <dgm:cxn modelId="{DE9205C6-6954-4E08-829C-4444DAC9B651}" type="presOf" srcId="{5D621A15-EE95-48AA-AA3F-676370F85249}" destId="{753E0D42-F8BC-4BE3-9C4D-0103CB69157C}" srcOrd="0" destOrd="0" presId="urn:microsoft.com/office/officeart/2016/7/layout/RepeatingBendingProcessNew"/>
    <dgm:cxn modelId="{3D51EEC6-6DB3-4904-B244-5AB326D322B6}" srcId="{28B2F4BC-506C-47FD-A390-3E27FF26F347}" destId="{E558ED98-14FC-445F-87FE-67EB97239EC7}" srcOrd="3" destOrd="0" parTransId="{15A24B6F-8AC3-4DDF-82AA-7E9F37C677E8}" sibTransId="{2420B6AA-3BA3-45D4-BF5B-53A3538CEEE1}"/>
    <dgm:cxn modelId="{ECDAB0CA-E20D-420E-8D84-5C123A041B38}" type="presOf" srcId="{28B2F4BC-506C-47FD-A390-3E27FF26F347}" destId="{FDA69730-513F-4E09-9777-9444CD73F6E5}" srcOrd="0" destOrd="0" presId="urn:microsoft.com/office/officeart/2016/7/layout/RepeatingBendingProcessNew"/>
    <dgm:cxn modelId="{BE2733CB-E539-4415-8B43-4924567A1620}" type="presOf" srcId="{BBF3DE61-BFE7-49DB-A60C-80AC497E000D}" destId="{1F0D8A81-C9D9-414B-BF20-146786E4C0D2}" srcOrd="0" destOrd="0" presId="urn:microsoft.com/office/officeart/2016/7/layout/RepeatingBendingProcessNew"/>
    <dgm:cxn modelId="{DF3878CC-885B-4181-96EC-33A95DB29230}" srcId="{28B2F4BC-506C-47FD-A390-3E27FF26F347}" destId="{B57B71C6-B667-4CEA-8923-B872072A4C70}" srcOrd="2" destOrd="0" parTransId="{00EF9D17-A636-476E-BC17-F13E6405D16A}" sibTransId="{72AC90FF-F883-4F7D-9D35-58B01D1BA79D}"/>
    <dgm:cxn modelId="{23A9DBCF-B1E9-4DF4-9444-F87A99E6DE3B}" srcId="{28B2F4BC-506C-47FD-A390-3E27FF26F347}" destId="{B232EF0C-67B4-457C-BFB4-F5E4A4320085}" srcOrd="6" destOrd="0" parTransId="{476EAEC7-F383-4966-A6D7-E7FE613877F8}" sibTransId="{14534295-C7DD-49D1-B7D3-564B5669C51B}"/>
    <dgm:cxn modelId="{DF68A1E7-CE94-4B68-94E0-958F86E12F57}" type="presOf" srcId="{B232EF0C-67B4-457C-BFB4-F5E4A4320085}" destId="{F2A89164-1AE9-4E23-9A8C-2B0FBCA425E7}" srcOrd="0" destOrd="0" presId="urn:microsoft.com/office/officeart/2016/7/layout/RepeatingBendingProcessNew"/>
    <dgm:cxn modelId="{43A71AF3-4175-40C7-82F0-362EC8E64AF7}" type="presOf" srcId="{4EF2F698-B32E-4917-86CC-F59707E0B999}" destId="{6DE1347F-664B-4377-95D4-A13911117150}" srcOrd="0" destOrd="0" presId="urn:microsoft.com/office/officeart/2016/7/layout/RepeatingBendingProcessNew"/>
    <dgm:cxn modelId="{D79FAAFD-ED01-42CC-80DF-C79C8A948022}" type="presOf" srcId="{2420B6AA-3BA3-45D4-BF5B-53A3538CEEE1}" destId="{A3321461-1153-4832-8F31-615BDE96511C}" srcOrd="1" destOrd="0" presId="urn:microsoft.com/office/officeart/2016/7/layout/RepeatingBendingProcessNew"/>
    <dgm:cxn modelId="{B12253F1-E66A-4381-87D2-1C52F9F1514B}" type="presParOf" srcId="{FDA69730-513F-4E09-9777-9444CD73F6E5}" destId="{1F0D8A81-C9D9-414B-BF20-146786E4C0D2}" srcOrd="0" destOrd="0" presId="urn:microsoft.com/office/officeart/2016/7/layout/RepeatingBendingProcessNew"/>
    <dgm:cxn modelId="{48958925-36E3-41AA-9BB0-74CB0B01C5FA}" type="presParOf" srcId="{FDA69730-513F-4E09-9777-9444CD73F6E5}" destId="{753E0D42-F8BC-4BE3-9C4D-0103CB69157C}" srcOrd="1" destOrd="0" presId="urn:microsoft.com/office/officeart/2016/7/layout/RepeatingBendingProcessNew"/>
    <dgm:cxn modelId="{10867189-9617-4F33-A657-4CB9BE0EFEFD}" type="presParOf" srcId="{753E0D42-F8BC-4BE3-9C4D-0103CB69157C}" destId="{4741FC60-5201-4C67-84F0-9BC9AD962E63}" srcOrd="0" destOrd="0" presId="urn:microsoft.com/office/officeart/2016/7/layout/RepeatingBendingProcessNew"/>
    <dgm:cxn modelId="{DD0790FC-40B1-4625-B49F-F05FA79A987C}" type="presParOf" srcId="{FDA69730-513F-4E09-9777-9444CD73F6E5}" destId="{5AE70A22-2A80-4B32-92B3-171E0A10AB61}" srcOrd="2" destOrd="0" presId="urn:microsoft.com/office/officeart/2016/7/layout/RepeatingBendingProcessNew"/>
    <dgm:cxn modelId="{AC538CEE-478A-4F0A-9086-E8AC7A9251A5}" type="presParOf" srcId="{FDA69730-513F-4E09-9777-9444CD73F6E5}" destId="{32488D76-C981-4D7A-82FA-04066835279D}" srcOrd="3" destOrd="0" presId="urn:microsoft.com/office/officeart/2016/7/layout/RepeatingBendingProcessNew"/>
    <dgm:cxn modelId="{E191DBE8-8FBB-48CE-AACD-FE831A094827}" type="presParOf" srcId="{32488D76-C981-4D7A-82FA-04066835279D}" destId="{D7A294A8-4042-4ABE-BB24-ED0C73EAB55F}" srcOrd="0" destOrd="0" presId="urn:microsoft.com/office/officeart/2016/7/layout/RepeatingBendingProcessNew"/>
    <dgm:cxn modelId="{56EDEE38-C6AB-470F-92EA-E1AD9D0DAE51}" type="presParOf" srcId="{FDA69730-513F-4E09-9777-9444CD73F6E5}" destId="{F24B5906-25B5-448F-A09E-69C76AABFE66}" srcOrd="4" destOrd="0" presId="urn:microsoft.com/office/officeart/2016/7/layout/RepeatingBendingProcessNew"/>
    <dgm:cxn modelId="{D928D3E5-6CCE-4A4B-9534-F42DF3723E43}" type="presParOf" srcId="{FDA69730-513F-4E09-9777-9444CD73F6E5}" destId="{1CC3002C-821D-4B5F-85B9-DD4A041A9B5F}" srcOrd="5" destOrd="0" presId="urn:microsoft.com/office/officeart/2016/7/layout/RepeatingBendingProcessNew"/>
    <dgm:cxn modelId="{906E6CA9-D391-49A3-8C25-66CBFDCDB553}" type="presParOf" srcId="{1CC3002C-821D-4B5F-85B9-DD4A041A9B5F}" destId="{5DCF8562-8CEF-4558-9692-533345F6D930}" srcOrd="0" destOrd="0" presId="urn:microsoft.com/office/officeart/2016/7/layout/RepeatingBendingProcessNew"/>
    <dgm:cxn modelId="{FD45DC5D-CC3C-4C52-A14D-B1B38E918DA9}" type="presParOf" srcId="{FDA69730-513F-4E09-9777-9444CD73F6E5}" destId="{42E067B9-FDC4-4AC9-AAE5-19AB2138F9CC}" srcOrd="6" destOrd="0" presId="urn:microsoft.com/office/officeart/2016/7/layout/RepeatingBendingProcessNew"/>
    <dgm:cxn modelId="{0F29AAD0-3970-4729-9B91-A552D2B0184F}" type="presParOf" srcId="{FDA69730-513F-4E09-9777-9444CD73F6E5}" destId="{B7B661D4-F6CA-48CF-BB26-D830A836F1D3}" srcOrd="7" destOrd="0" presId="urn:microsoft.com/office/officeart/2016/7/layout/RepeatingBendingProcessNew"/>
    <dgm:cxn modelId="{5B015B3D-A2D6-4D21-8739-024B7D792F18}" type="presParOf" srcId="{B7B661D4-F6CA-48CF-BB26-D830A836F1D3}" destId="{A3321461-1153-4832-8F31-615BDE96511C}" srcOrd="0" destOrd="0" presId="urn:microsoft.com/office/officeart/2016/7/layout/RepeatingBendingProcessNew"/>
    <dgm:cxn modelId="{FE6AC377-0F3A-45A5-9571-7F7C7F339CF0}" type="presParOf" srcId="{FDA69730-513F-4E09-9777-9444CD73F6E5}" destId="{5F7C41B1-7F1F-4B5B-9F28-0F6C8FBD826B}" srcOrd="8" destOrd="0" presId="urn:microsoft.com/office/officeart/2016/7/layout/RepeatingBendingProcessNew"/>
    <dgm:cxn modelId="{884F2070-04A8-42CA-B815-DFA7DCF058F0}" type="presParOf" srcId="{FDA69730-513F-4E09-9777-9444CD73F6E5}" destId="{6DE1347F-664B-4377-95D4-A13911117150}" srcOrd="9" destOrd="0" presId="urn:microsoft.com/office/officeart/2016/7/layout/RepeatingBendingProcessNew"/>
    <dgm:cxn modelId="{84775899-EF52-41A7-833B-CBB311C03F1F}" type="presParOf" srcId="{6DE1347F-664B-4377-95D4-A13911117150}" destId="{208ED898-5816-4F7F-A2B7-B27FB3224900}" srcOrd="0" destOrd="0" presId="urn:microsoft.com/office/officeart/2016/7/layout/RepeatingBendingProcessNew"/>
    <dgm:cxn modelId="{1C7F70E2-FE30-4A7D-B753-535D44BD9EEC}" type="presParOf" srcId="{FDA69730-513F-4E09-9777-9444CD73F6E5}" destId="{E4E8ECF7-3334-45C8-9E6E-D3F5A7BC824A}" srcOrd="10" destOrd="0" presId="urn:microsoft.com/office/officeart/2016/7/layout/RepeatingBendingProcessNew"/>
    <dgm:cxn modelId="{67905C3D-C115-4D8D-B86B-1790BB12BB7E}" type="presParOf" srcId="{FDA69730-513F-4E09-9777-9444CD73F6E5}" destId="{F8028706-5E23-4F81-A814-3674813C8264}" srcOrd="11" destOrd="0" presId="urn:microsoft.com/office/officeart/2016/7/layout/RepeatingBendingProcessNew"/>
    <dgm:cxn modelId="{2718B313-83BE-4FC6-9376-169F04AACDCF}" type="presParOf" srcId="{F8028706-5E23-4F81-A814-3674813C8264}" destId="{096F159E-B86F-4C2B-9B9D-B6396E6CC8DC}" srcOrd="0" destOrd="0" presId="urn:microsoft.com/office/officeart/2016/7/layout/RepeatingBendingProcessNew"/>
    <dgm:cxn modelId="{AF14C1F7-0979-4126-8F00-08BAE8F4EC8D}" type="presParOf" srcId="{FDA69730-513F-4E09-9777-9444CD73F6E5}" destId="{F2A89164-1AE9-4E23-9A8C-2B0FBCA425E7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441661-B0B4-4A3A-BF2D-2B7E4433850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45ECB-84AE-408E-9B8C-BA997E5FB1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Abadi" panose="020B0604020104020204" pitchFamily="34" charset="0"/>
            </a:rPr>
            <a:t>Link of dataset: </a:t>
          </a:r>
          <a:r>
            <a:rPr lang="en-US" sz="2000" b="1" dirty="0">
              <a:latin typeface="Abadi" panose="020B0604020104020204" pitchFamily="34" charset="0"/>
              <a:hlinkClick xmlns:r="http://schemas.openxmlformats.org/officeDocument/2006/relationships" r:id="rId1"/>
            </a:rPr>
            <a:t>https://www.kaggle.com/datasets/manjilkarki/deepfake-and-real-images</a:t>
          </a:r>
          <a:endParaRPr lang="en-US" sz="2000" b="1" dirty="0">
            <a:latin typeface="Abadi" panose="020B0604020104020204" pitchFamily="34" charset="0"/>
          </a:endParaRPr>
        </a:p>
      </dgm:t>
    </dgm:pt>
    <dgm:pt modelId="{B6C07611-E879-462C-B04E-826CB6DAE81B}" type="parTrans" cxnId="{3FBB6303-F48E-470B-AFB8-E1B69966D2EB}">
      <dgm:prSet/>
      <dgm:spPr/>
      <dgm:t>
        <a:bodyPr/>
        <a:lstStyle/>
        <a:p>
          <a:endParaRPr lang="en-US"/>
        </a:p>
      </dgm:t>
    </dgm:pt>
    <dgm:pt modelId="{45FCDB4C-903F-43E2-BC18-3F61E7A361C1}" type="sibTrans" cxnId="{3FBB6303-F48E-470B-AFB8-E1B69966D2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A1F30C-79A8-4507-93FE-C105454563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>
              <a:latin typeface="Abadi" panose="020B0604020104020204" pitchFamily="34" charset="0"/>
            </a:rPr>
            <a:t>Name of data set: deepfake-and-real-images</a:t>
          </a:r>
          <a:endParaRPr lang="en-US" sz="2800" b="1" dirty="0">
            <a:latin typeface="Abadi" panose="020B0604020104020204" pitchFamily="34" charset="0"/>
          </a:endParaRPr>
        </a:p>
      </dgm:t>
    </dgm:pt>
    <dgm:pt modelId="{ADBEFFC9-A632-41E5-8671-F56EE190DF96}" type="parTrans" cxnId="{A41A15DD-F9EC-425D-82E7-384B9F291D85}">
      <dgm:prSet/>
      <dgm:spPr/>
      <dgm:t>
        <a:bodyPr/>
        <a:lstStyle/>
        <a:p>
          <a:endParaRPr lang="en-US"/>
        </a:p>
      </dgm:t>
    </dgm:pt>
    <dgm:pt modelId="{1A25F652-0594-4477-8DA1-44CD551F5B3B}" type="sibTrans" cxnId="{A41A15DD-F9EC-425D-82E7-384B9F291D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AE6A8B-3148-4F76-A1F9-4387EA1F9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Abadi" panose="020B0604020104020204" pitchFamily="34" charset="0"/>
            </a:rPr>
            <a:t>Folders of dataset : train (real, fake)–test (real, fake)-validation (real, fake) </a:t>
          </a:r>
        </a:p>
      </dgm:t>
    </dgm:pt>
    <dgm:pt modelId="{3FB1232E-2204-4915-9A68-C9BD3EDA8301}" type="parTrans" cxnId="{78D9441D-9571-45F2-A601-F07D649EE84A}">
      <dgm:prSet/>
      <dgm:spPr/>
      <dgm:t>
        <a:bodyPr/>
        <a:lstStyle/>
        <a:p>
          <a:endParaRPr lang="en-US"/>
        </a:p>
      </dgm:t>
    </dgm:pt>
    <dgm:pt modelId="{6A779BAB-882D-4A29-82BE-69A3FE5419C3}" type="sibTrans" cxnId="{78D9441D-9571-45F2-A601-F07D649EE8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9E59DF-DDFC-4039-A401-47C4A4F84E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Abadi" panose="020B0604020104020204" pitchFamily="34" charset="0"/>
            </a:rPr>
            <a:t>Number of files : train (70k, 70k) – test (5k, 5k) - validation (20k, 20k). </a:t>
          </a:r>
        </a:p>
      </dgm:t>
    </dgm:pt>
    <dgm:pt modelId="{ED2AC79D-CB24-479C-8120-ACD349007DD3}" type="parTrans" cxnId="{F8227AC7-B3FB-4E0A-85D1-A85738664A4B}">
      <dgm:prSet/>
      <dgm:spPr/>
      <dgm:t>
        <a:bodyPr/>
        <a:lstStyle/>
        <a:p>
          <a:endParaRPr lang="en-US"/>
        </a:p>
      </dgm:t>
    </dgm:pt>
    <dgm:pt modelId="{19A7AE51-4A46-4019-BDEA-4E1EE5099147}" type="sibTrans" cxnId="{F8227AC7-B3FB-4E0A-85D1-A85738664A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03E0F6-8625-4CB6-A3D5-AF18AE7FE5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Abadi" panose="020B0604020104020204" pitchFamily="34" charset="0"/>
            </a:rPr>
            <a:t>All files = 190K files in data set.</a:t>
          </a:r>
        </a:p>
      </dgm:t>
    </dgm:pt>
    <dgm:pt modelId="{2E0BEA36-2914-4427-AEDB-E96D5D7E0FCE}" type="parTrans" cxnId="{7D43F800-2DEE-42AB-9C7D-8EA4EAF35BA9}">
      <dgm:prSet/>
      <dgm:spPr/>
      <dgm:t>
        <a:bodyPr/>
        <a:lstStyle/>
        <a:p>
          <a:endParaRPr lang="en-US"/>
        </a:p>
      </dgm:t>
    </dgm:pt>
    <dgm:pt modelId="{E402AE59-430E-4EEC-AA44-5BD689634CDE}" type="sibTrans" cxnId="{7D43F800-2DEE-42AB-9C7D-8EA4EAF35BA9}">
      <dgm:prSet/>
      <dgm:spPr/>
      <dgm:t>
        <a:bodyPr/>
        <a:lstStyle/>
        <a:p>
          <a:endParaRPr lang="en-US"/>
        </a:p>
      </dgm:t>
    </dgm:pt>
    <dgm:pt modelId="{230FA9E1-4F1E-4176-BEDD-9499625C1F7B}" type="pres">
      <dgm:prSet presAssocID="{34441661-B0B4-4A3A-BF2D-2B7E44338507}" presName="root" presStyleCnt="0">
        <dgm:presLayoutVars>
          <dgm:dir/>
          <dgm:resizeHandles val="exact"/>
        </dgm:presLayoutVars>
      </dgm:prSet>
      <dgm:spPr/>
    </dgm:pt>
    <dgm:pt modelId="{A8151BB3-9290-4615-A137-86688FBEE717}" type="pres">
      <dgm:prSet presAssocID="{A2745ECB-84AE-408E-9B8C-BA997E5FB13F}" presName="compNode" presStyleCnt="0"/>
      <dgm:spPr/>
    </dgm:pt>
    <dgm:pt modelId="{D84DB126-B405-41CD-B284-C6B535A6906D}" type="pres">
      <dgm:prSet presAssocID="{A2745ECB-84AE-408E-9B8C-BA997E5FB13F}" presName="bgRect" presStyleLbl="bgShp" presStyleIdx="0" presStyleCnt="5"/>
      <dgm:spPr/>
    </dgm:pt>
    <dgm:pt modelId="{7956A582-6B42-4274-AB0A-F95ACBA15C42}" type="pres">
      <dgm:prSet presAssocID="{A2745ECB-84AE-408E-9B8C-BA997E5FB13F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23593B-D3AF-4A12-B854-FAAD7AB6310E}" type="pres">
      <dgm:prSet presAssocID="{A2745ECB-84AE-408E-9B8C-BA997E5FB13F}" presName="spaceRect" presStyleCnt="0"/>
      <dgm:spPr/>
    </dgm:pt>
    <dgm:pt modelId="{E22B0BB9-6614-4BEF-B070-0662DD95F086}" type="pres">
      <dgm:prSet presAssocID="{A2745ECB-84AE-408E-9B8C-BA997E5FB13F}" presName="parTx" presStyleLbl="revTx" presStyleIdx="0" presStyleCnt="5">
        <dgm:presLayoutVars>
          <dgm:chMax val="0"/>
          <dgm:chPref val="0"/>
        </dgm:presLayoutVars>
      </dgm:prSet>
      <dgm:spPr/>
    </dgm:pt>
    <dgm:pt modelId="{CB0B8871-746A-4E64-B066-9EB22A7E9463}" type="pres">
      <dgm:prSet presAssocID="{45FCDB4C-903F-43E2-BC18-3F61E7A361C1}" presName="sibTrans" presStyleCnt="0"/>
      <dgm:spPr/>
    </dgm:pt>
    <dgm:pt modelId="{C197584E-E4B1-44E4-97EE-33D58AC33D5C}" type="pres">
      <dgm:prSet presAssocID="{D2A1F30C-79A8-4507-93FE-C1054545638A}" presName="compNode" presStyleCnt="0"/>
      <dgm:spPr/>
    </dgm:pt>
    <dgm:pt modelId="{570429C7-FD56-4DEA-8FDB-7B746843EA2A}" type="pres">
      <dgm:prSet presAssocID="{D2A1F30C-79A8-4507-93FE-C1054545638A}" presName="bgRect" presStyleLbl="bgShp" presStyleIdx="1" presStyleCnt="5"/>
      <dgm:spPr/>
    </dgm:pt>
    <dgm:pt modelId="{EA01F83C-1C4C-4DBD-A602-77B49F95F280}" type="pres">
      <dgm:prSet presAssocID="{D2A1F30C-79A8-4507-93FE-C1054545638A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75DCABA-93BF-4F86-BC3C-C35DA00A69EF}" type="pres">
      <dgm:prSet presAssocID="{D2A1F30C-79A8-4507-93FE-C1054545638A}" presName="spaceRect" presStyleCnt="0"/>
      <dgm:spPr/>
    </dgm:pt>
    <dgm:pt modelId="{4C1D23E7-CE0F-41E8-A181-66A82E9FA53E}" type="pres">
      <dgm:prSet presAssocID="{D2A1F30C-79A8-4507-93FE-C1054545638A}" presName="parTx" presStyleLbl="revTx" presStyleIdx="1" presStyleCnt="5">
        <dgm:presLayoutVars>
          <dgm:chMax val="0"/>
          <dgm:chPref val="0"/>
        </dgm:presLayoutVars>
      </dgm:prSet>
      <dgm:spPr/>
    </dgm:pt>
    <dgm:pt modelId="{C0169F03-0667-4BAF-ADA6-9529A5E8A682}" type="pres">
      <dgm:prSet presAssocID="{1A25F652-0594-4477-8DA1-44CD551F5B3B}" presName="sibTrans" presStyleCnt="0"/>
      <dgm:spPr/>
    </dgm:pt>
    <dgm:pt modelId="{59FC12C7-0039-4C99-95B2-CC73CED8DDB9}" type="pres">
      <dgm:prSet presAssocID="{6AAE6A8B-3148-4F76-A1F9-4387EA1F9BFE}" presName="compNode" presStyleCnt="0"/>
      <dgm:spPr/>
    </dgm:pt>
    <dgm:pt modelId="{99E80401-1F1A-41C7-B2A1-9B82497A1BAE}" type="pres">
      <dgm:prSet presAssocID="{6AAE6A8B-3148-4F76-A1F9-4387EA1F9BFE}" presName="bgRect" presStyleLbl="bgShp" presStyleIdx="2" presStyleCnt="5"/>
      <dgm:spPr/>
    </dgm:pt>
    <dgm:pt modelId="{9206D16A-C28C-48A2-B888-5E4574176E5B}" type="pres">
      <dgm:prSet presAssocID="{6AAE6A8B-3148-4F76-A1F9-4387EA1F9BFE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60A6D90-F97A-4B9C-A3BB-2FC51E8E5782}" type="pres">
      <dgm:prSet presAssocID="{6AAE6A8B-3148-4F76-A1F9-4387EA1F9BFE}" presName="spaceRect" presStyleCnt="0"/>
      <dgm:spPr/>
    </dgm:pt>
    <dgm:pt modelId="{66301CFD-A508-444D-8608-B0C799D9916A}" type="pres">
      <dgm:prSet presAssocID="{6AAE6A8B-3148-4F76-A1F9-4387EA1F9BFE}" presName="parTx" presStyleLbl="revTx" presStyleIdx="2" presStyleCnt="5">
        <dgm:presLayoutVars>
          <dgm:chMax val="0"/>
          <dgm:chPref val="0"/>
        </dgm:presLayoutVars>
      </dgm:prSet>
      <dgm:spPr/>
    </dgm:pt>
    <dgm:pt modelId="{3612CD92-0220-45BB-AA7A-0DB5ACBF77F2}" type="pres">
      <dgm:prSet presAssocID="{6A779BAB-882D-4A29-82BE-69A3FE5419C3}" presName="sibTrans" presStyleCnt="0"/>
      <dgm:spPr/>
    </dgm:pt>
    <dgm:pt modelId="{5EAA7666-9349-4DB0-84C2-AE55E6098244}" type="pres">
      <dgm:prSet presAssocID="{DF9E59DF-DDFC-4039-A401-47C4A4F84EB1}" presName="compNode" presStyleCnt="0"/>
      <dgm:spPr/>
    </dgm:pt>
    <dgm:pt modelId="{4B970FF1-3D6F-473D-B417-A0C05ADFFE05}" type="pres">
      <dgm:prSet presAssocID="{DF9E59DF-DDFC-4039-A401-47C4A4F84EB1}" presName="bgRect" presStyleLbl="bgShp" presStyleIdx="3" presStyleCnt="5"/>
      <dgm:spPr/>
    </dgm:pt>
    <dgm:pt modelId="{50D97566-8001-41FB-AB69-30B9CDB3A965}" type="pres">
      <dgm:prSet presAssocID="{DF9E59DF-DDFC-4039-A401-47C4A4F84EB1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C6D790E-4536-44B2-A25A-3A92F53B767F}" type="pres">
      <dgm:prSet presAssocID="{DF9E59DF-DDFC-4039-A401-47C4A4F84EB1}" presName="spaceRect" presStyleCnt="0"/>
      <dgm:spPr/>
    </dgm:pt>
    <dgm:pt modelId="{AEA4611E-61C0-4254-BD6C-AB8991717F00}" type="pres">
      <dgm:prSet presAssocID="{DF9E59DF-DDFC-4039-A401-47C4A4F84EB1}" presName="parTx" presStyleLbl="revTx" presStyleIdx="3" presStyleCnt="5" custScaleY="119836">
        <dgm:presLayoutVars>
          <dgm:chMax val="0"/>
          <dgm:chPref val="0"/>
        </dgm:presLayoutVars>
      </dgm:prSet>
      <dgm:spPr/>
    </dgm:pt>
    <dgm:pt modelId="{B4F635DF-94FB-4B35-B116-5668E182E1B2}" type="pres">
      <dgm:prSet presAssocID="{19A7AE51-4A46-4019-BDEA-4E1EE5099147}" presName="sibTrans" presStyleCnt="0"/>
      <dgm:spPr/>
    </dgm:pt>
    <dgm:pt modelId="{1AD68793-95A3-458B-8357-8C700ECA7BBC}" type="pres">
      <dgm:prSet presAssocID="{B603E0F6-8625-4CB6-A3D5-AF18AE7FE5A7}" presName="compNode" presStyleCnt="0"/>
      <dgm:spPr/>
    </dgm:pt>
    <dgm:pt modelId="{CD16DDCA-4E58-4C31-A0D4-385329B97645}" type="pres">
      <dgm:prSet presAssocID="{B603E0F6-8625-4CB6-A3D5-AF18AE7FE5A7}" presName="bgRect" presStyleLbl="bgShp" presStyleIdx="4" presStyleCnt="5"/>
      <dgm:spPr/>
    </dgm:pt>
    <dgm:pt modelId="{2460B03D-EA74-4CC5-960B-11A574B70053}" type="pres">
      <dgm:prSet presAssocID="{B603E0F6-8625-4CB6-A3D5-AF18AE7FE5A7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85D433-2B66-48C8-82D7-A5FF67C2BFDA}" type="pres">
      <dgm:prSet presAssocID="{B603E0F6-8625-4CB6-A3D5-AF18AE7FE5A7}" presName="spaceRect" presStyleCnt="0"/>
      <dgm:spPr/>
    </dgm:pt>
    <dgm:pt modelId="{CCBC38A5-44A7-429D-A556-E8F7017D5CB9}" type="pres">
      <dgm:prSet presAssocID="{B603E0F6-8625-4CB6-A3D5-AF18AE7FE5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D43F800-2DEE-42AB-9C7D-8EA4EAF35BA9}" srcId="{34441661-B0B4-4A3A-BF2D-2B7E44338507}" destId="{B603E0F6-8625-4CB6-A3D5-AF18AE7FE5A7}" srcOrd="4" destOrd="0" parTransId="{2E0BEA36-2914-4427-AEDB-E96D5D7E0FCE}" sibTransId="{E402AE59-430E-4EEC-AA44-5BD689634CDE}"/>
    <dgm:cxn modelId="{3FBB6303-F48E-470B-AFB8-E1B69966D2EB}" srcId="{34441661-B0B4-4A3A-BF2D-2B7E44338507}" destId="{A2745ECB-84AE-408E-9B8C-BA997E5FB13F}" srcOrd="0" destOrd="0" parTransId="{B6C07611-E879-462C-B04E-826CB6DAE81B}" sibTransId="{45FCDB4C-903F-43E2-BC18-3F61E7A361C1}"/>
    <dgm:cxn modelId="{78D9441D-9571-45F2-A601-F07D649EE84A}" srcId="{34441661-B0B4-4A3A-BF2D-2B7E44338507}" destId="{6AAE6A8B-3148-4F76-A1F9-4387EA1F9BFE}" srcOrd="2" destOrd="0" parTransId="{3FB1232E-2204-4915-9A68-C9BD3EDA8301}" sibTransId="{6A779BAB-882D-4A29-82BE-69A3FE5419C3}"/>
    <dgm:cxn modelId="{049EC52A-B087-484A-8BB8-A044590CB6C8}" type="presOf" srcId="{6AAE6A8B-3148-4F76-A1F9-4387EA1F9BFE}" destId="{66301CFD-A508-444D-8608-B0C799D9916A}" srcOrd="0" destOrd="0" presId="urn:microsoft.com/office/officeart/2018/2/layout/IconVerticalSolidList"/>
    <dgm:cxn modelId="{3932ED34-AA7D-4932-896C-289BB89312D1}" type="presOf" srcId="{34441661-B0B4-4A3A-BF2D-2B7E44338507}" destId="{230FA9E1-4F1E-4176-BEDD-9499625C1F7B}" srcOrd="0" destOrd="0" presId="urn:microsoft.com/office/officeart/2018/2/layout/IconVerticalSolidList"/>
    <dgm:cxn modelId="{B9D4F038-6DE7-46E2-8FBA-EDDDEEA4FED9}" type="presOf" srcId="{A2745ECB-84AE-408E-9B8C-BA997E5FB13F}" destId="{E22B0BB9-6614-4BEF-B070-0662DD95F086}" srcOrd="0" destOrd="0" presId="urn:microsoft.com/office/officeart/2018/2/layout/IconVerticalSolidList"/>
    <dgm:cxn modelId="{F0DB1F44-81CC-4B8C-8B9E-E6902B9B7D11}" type="presOf" srcId="{DF9E59DF-DDFC-4039-A401-47C4A4F84EB1}" destId="{AEA4611E-61C0-4254-BD6C-AB8991717F00}" srcOrd="0" destOrd="0" presId="urn:microsoft.com/office/officeart/2018/2/layout/IconVerticalSolidList"/>
    <dgm:cxn modelId="{5AA73754-2214-49C8-9379-EBF2AAB76192}" type="presOf" srcId="{B603E0F6-8625-4CB6-A3D5-AF18AE7FE5A7}" destId="{CCBC38A5-44A7-429D-A556-E8F7017D5CB9}" srcOrd="0" destOrd="0" presId="urn:microsoft.com/office/officeart/2018/2/layout/IconVerticalSolidList"/>
    <dgm:cxn modelId="{3BBF9AA2-2BA0-4F1E-B428-5EB8B67D480D}" type="presOf" srcId="{D2A1F30C-79A8-4507-93FE-C1054545638A}" destId="{4C1D23E7-CE0F-41E8-A181-66A82E9FA53E}" srcOrd="0" destOrd="0" presId="urn:microsoft.com/office/officeart/2018/2/layout/IconVerticalSolidList"/>
    <dgm:cxn modelId="{F8227AC7-B3FB-4E0A-85D1-A85738664A4B}" srcId="{34441661-B0B4-4A3A-BF2D-2B7E44338507}" destId="{DF9E59DF-DDFC-4039-A401-47C4A4F84EB1}" srcOrd="3" destOrd="0" parTransId="{ED2AC79D-CB24-479C-8120-ACD349007DD3}" sibTransId="{19A7AE51-4A46-4019-BDEA-4E1EE5099147}"/>
    <dgm:cxn modelId="{A41A15DD-F9EC-425D-82E7-384B9F291D85}" srcId="{34441661-B0B4-4A3A-BF2D-2B7E44338507}" destId="{D2A1F30C-79A8-4507-93FE-C1054545638A}" srcOrd="1" destOrd="0" parTransId="{ADBEFFC9-A632-41E5-8671-F56EE190DF96}" sibTransId="{1A25F652-0594-4477-8DA1-44CD551F5B3B}"/>
    <dgm:cxn modelId="{8B36B2AA-0AFC-424D-8C55-D41FCB2C77A0}" type="presParOf" srcId="{230FA9E1-4F1E-4176-BEDD-9499625C1F7B}" destId="{A8151BB3-9290-4615-A137-86688FBEE717}" srcOrd="0" destOrd="0" presId="urn:microsoft.com/office/officeart/2018/2/layout/IconVerticalSolidList"/>
    <dgm:cxn modelId="{56340CB3-C5DA-4AE7-BCD3-3CF4ED03E43E}" type="presParOf" srcId="{A8151BB3-9290-4615-A137-86688FBEE717}" destId="{D84DB126-B405-41CD-B284-C6B535A6906D}" srcOrd="0" destOrd="0" presId="urn:microsoft.com/office/officeart/2018/2/layout/IconVerticalSolidList"/>
    <dgm:cxn modelId="{A411D30C-F032-401D-ADE8-8DDBBAD695CE}" type="presParOf" srcId="{A8151BB3-9290-4615-A137-86688FBEE717}" destId="{7956A582-6B42-4274-AB0A-F95ACBA15C42}" srcOrd="1" destOrd="0" presId="urn:microsoft.com/office/officeart/2018/2/layout/IconVerticalSolidList"/>
    <dgm:cxn modelId="{257C08F8-9728-4930-A20B-CB4C806AC174}" type="presParOf" srcId="{A8151BB3-9290-4615-A137-86688FBEE717}" destId="{B623593B-D3AF-4A12-B854-FAAD7AB6310E}" srcOrd="2" destOrd="0" presId="urn:microsoft.com/office/officeart/2018/2/layout/IconVerticalSolidList"/>
    <dgm:cxn modelId="{1A07791F-F4CA-46F0-9C3D-CC264C5C5975}" type="presParOf" srcId="{A8151BB3-9290-4615-A137-86688FBEE717}" destId="{E22B0BB9-6614-4BEF-B070-0662DD95F086}" srcOrd="3" destOrd="0" presId="urn:microsoft.com/office/officeart/2018/2/layout/IconVerticalSolidList"/>
    <dgm:cxn modelId="{5633F9EA-A2E7-49C6-862A-687F72F46F70}" type="presParOf" srcId="{230FA9E1-4F1E-4176-BEDD-9499625C1F7B}" destId="{CB0B8871-746A-4E64-B066-9EB22A7E9463}" srcOrd="1" destOrd="0" presId="urn:microsoft.com/office/officeart/2018/2/layout/IconVerticalSolidList"/>
    <dgm:cxn modelId="{2EAB9600-08CA-409D-9A81-2415BD1537C5}" type="presParOf" srcId="{230FA9E1-4F1E-4176-BEDD-9499625C1F7B}" destId="{C197584E-E4B1-44E4-97EE-33D58AC33D5C}" srcOrd="2" destOrd="0" presId="urn:microsoft.com/office/officeart/2018/2/layout/IconVerticalSolidList"/>
    <dgm:cxn modelId="{81390C50-CA93-4200-94E6-ABF289C47226}" type="presParOf" srcId="{C197584E-E4B1-44E4-97EE-33D58AC33D5C}" destId="{570429C7-FD56-4DEA-8FDB-7B746843EA2A}" srcOrd="0" destOrd="0" presId="urn:microsoft.com/office/officeart/2018/2/layout/IconVerticalSolidList"/>
    <dgm:cxn modelId="{38E37062-B79C-4680-ACC2-94EC990B4BDF}" type="presParOf" srcId="{C197584E-E4B1-44E4-97EE-33D58AC33D5C}" destId="{EA01F83C-1C4C-4DBD-A602-77B49F95F280}" srcOrd="1" destOrd="0" presId="urn:microsoft.com/office/officeart/2018/2/layout/IconVerticalSolidList"/>
    <dgm:cxn modelId="{F8166473-E1EC-4C59-ACB5-039F713CB60B}" type="presParOf" srcId="{C197584E-E4B1-44E4-97EE-33D58AC33D5C}" destId="{F75DCABA-93BF-4F86-BC3C-C35DA00A69EF}" srcOrd="2" destOrd="0" presId="urn:microsoft.com/office/officeart/2018/2/layout/IconVerticalSolidList"/>
    <dgm:cxn modelId="{B2ACD1CE-9153-4CE2-BB70-ABC46D62772B}" type="presParOf" srcId="{C197584E-E4B1-44E4-97EE-33D58AC33D5C}" destId="{4C1D23E7-CE0F-41E8-A181-66A82E9FA53E}" srcOrd="3" destOrd="0" presId="urn:microsoft.com/office/officeart/2018/2/layout/IconVerticalSolidList"/>
    <dgm:cxn modelId="{482186A4-052F-47C7-9113-8323516B0254}" type="presParOf" srcId="{230FA9E1-4F1E-4176-BEDD-9499625C1F7B}" destId="{C0169F03-0667-4BAF-ADA6-9529A5E8A682}" srcOrd="3" destOrd="0" presId="urn:microsoft.com/office/officeart/2018/2/layout/IconVerticalSolidList"/>
    <dgm:cxn modelId="{3DABA5EF-116C-491C-BBA7-7218FFEC6911}" type="presParOf" srcId="{230FA9E1-4F1E-4176-BEDD-9499625C1F7B}" destId="{59FC12C7-0039-4C99-95B2-CC73CED8DDB9}" srcOrd="4" destOrd="0" presId="urn:microsoft.com/office/officeart/2018/2/layout/IconVerticalSolidList"/>
    <dgm:cxn modelId="{2309FF0D-FDF9-4E18-BB21-9EE3A68E2854}" type="presParOf" srcId="{59FC12C7-0039-4C99-95B2-CC73CED8DDB9}" destId="{99E80401-1F1A-41C7-B2A1-9B82497A1BAE}" srcOrd="0" destOrd="0" presId="urn:microsoft.com/office/officeart/2018/2/layout/IconVerticalSolidList"/>
    <dgm:cxn modelId="{7BCA4561-4DB4-48D5-8074-D52D8F01AEDA}" type="presParOf" srcId="{59FC12C7-0039-4C99-95B2-CC73CED8DDB9}" destId="{9206D16A-C28C-48A2-B888-5E4574176E5B}" srcOrd="1" destOrd="0" presId="urn:microsoft.com/office/officeart/2018/2/layout/IconVerticalSolidList"/>
    <dgm:cxn modelId="{99B14BD9-57C9-4DAD-B16E-75B604508652}" type="presParOf" srcId="{59FC12C7-0039-4C99-95B2-CC73CED8DDB9}" destId="{660A6D90-F97A-4B9C-A3BB-2FC51E8E5782}" srcOrd="2" destOrd="0" presId="urn:microsoft.com/office/officeart/2018/2/layout/IconVerticalSolidList"/>
    <dgm:cxn modelId="{50CB2922-E977-4ECA-8862-8CC906ADACAC}" type="presParOf" srcId="{59FC12C7-0039-4C99-95B2-CC73CED8DDB9}" destId="{66301CFD-A508-444D-8608-B0C799D9916A}" srcOrd="3" destOrd="0" presId="urn:microsoft.com/office/officeart/2018/2/layout/IconVerticalSolidList"/>
    <dgm:cxn modelId="{C84602EA-F964-4EC2-8574-FA9E41FE4ED7}" type="presParOf" srcId="{230FA9E1-4F1E-4176-BEDD-9499625C1F7B}" destId="{3612CD92-0220-45BB-AA7A-0DB5ACBF77F2}" srcOrd="5" destOrd="0" presId="urn:microsoft.com/office/officeart/2018/2/layout/IconVerticalSolidList"/>
    <dgm:cxn modelId="{56B7D862-ECD9-45CE-A778-D3BE955FDC43}" type="presParOf" srcId="{230FA9E1-4F1E-4176-BEDD-9499625C1F7B}" destId="{5EAA7666-9349-4DB0-84C2-AE55E6098244}" srcOrd="6" destOrd="0" presId="urn:microsoft.com/office/officeart/2018/2/layout/IconVerticalSolidList"/>
    <dgm:cxn modelId="{2662DCEA-7862-401E-A8BC-8FB76370734B}" type="presParOf" srcId="{5EAA7666-9349-4DB0-84C2-AE55E6098244}" destId="{4B970FF1-3D6F-473D-B417-A0C05ADFFE05}" srcOrd="0" destOrd="0" presId="urn:microsoft.com/office/officeart/2018/2/layout/IconVerticalSolidList"/>
    <dgm:cxn modelId="{3905B865-420A-4BEA-9F3E-6F4D4E6703CB}" type="presParOf" srcId="{5EAA7666-9349-4DB0-84C2-AE55E6098244}" destId="{50D97566-8001-41FB-AB69-30B9CDB3A965}" srcOrd="1" destOrd="0" presId="urn:microsoft.com/office/officeart/2018/2/layout/IconVerticalSolidList"/>
    <dgm:cxn modelId="{EE16448E-FD50-45DA-B9BA-1973AA6EAEA0}" type="presParOf" srcId="{5EAA7666-9349-4DB0-84C2-AE55E6098244}" destId="{2C6D790E-4536-44B2-A25A-3A92F53B767F}" srcOrd="2" destOrd="0" presId="urn:microsoft.com/office/officeart/2018/2/layout/IconVerticalSolidList"/>
    <dgm:cxn modelId="{88BDB1F9-013C-4EAC-8BD5-E0C38EED2C49}" type="presParOf" srcId="{5EAA7666-9349-4DB0-84C2-AE55E6098244}" destId="{AEA4611E-61C0-4254-BD6C-AB8991717F00}" srcOrd="3" destOrd="0" presId="urn:microsoft.com/office/officeart/2018/2/layout/IconVerticalSolidList"/>
    <dgm:cxn modelId="{51251CE5-470F-4480-B24F-17E6A1E60262}" type="presParOf" srcId="{230FA9E1-4F1E-4176-BEDD-9499625C1F7B}" destId="{B4F635DF-94FB-4B35-B116-5668E182E1B2}" srcOrd="7" destOrd="0" presId="urn:microsoft.com/office/officeart/2018/2/layout/IconVerticalSolidList"/>
    <dgm:cxn modelId="{0219BFD5-56E3-4729-A646-46617A70C0DB}" type="presParOf" srcId="{230FA9E1-4F1E-4176-BEDD-9499625C1F7B}" destId="{1AD68793-95A3-458B-8357-8C700ECA7BBC}" srcOrd="8" destOrd="0" presId="urn:microsoft.com/office/officeart/2018/2/layout/IconVerticalSolidList"/>
    <dgm:cxn modelId="{32088B2A-E3CC-4395-B5B8-3725CCC28604}" type="presParOf" srcId="{1AD68793-95A3-458B-8357-8C700ECA7BBC}" destId="{CD16DDCA-4E58-4C31-A0D4-385329B97645}" srcOrd="0" destOrd="0" presId="urn:microsoft.com/office/officeart/2018/2/layout/IconVerticalSolidList"/>
    <dgm:cxn modelId="{457637C1-2175-483C-9640-797BB0A8587E}" type="presParOf" srcId="{1AD68793-95A3-458B-8357-8C700ECA7BBC}" destId="{2460B03D-EA74-4CC5-960B-11A574B70053}" srcOrd="1" destOrd="0" presId="urn:microsoft.com/office/officeart/2018/2/layout/IconVerticalSolidList"/>
    <dgm:cxn modelId="{4571F715-BD71-460E-965C-888A1D443880}" type="presParOf" srcId="{1AD68793-95A3-458B-8357-8C700ECA7BBC}" destId="{4F85D433-2B66-48C8-82D7-A5FF67C2BFDA}" srcOrd="2" destOrd="0" presId="urn:microsoft.com/office/officeart/2018/2/layout/IconVerticalSolidList"/>
    <dgm:cxn modelId="{1874C3B7-15D6-484D-BD98-E0327572F40F}" type="presParOf" srcId="{1AD68793-95A3-458B-8357-8C700ECA7BBC}" destId="{CCBC38A5-44A7-429D-A556-E8F7017D5C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999BB7-BB45-44CE-B5CA-941C6A0E52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600EC-7BDA-4157-B5BC-0DF74DC1B139}">
      <dgm:prSet/>
      <dgm:spPr/>
      <dgm:t>
        <a:bodyPr/>
        <a:lstStyle/>
        <a:p>
          <a:r>
            <a:rPr lang="ar-EG" b="1" i="0" baseline="0" dirty="0" err="1">
              <a:latin typeface="Abadi" panose="020B0604020104020204" pitchFamily="34" charset="0"/>
            </a:rPr>
            <a:t>Folder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Setup</a:t>
          </a:r>
          <a:r>
            <a:rPr lang="ar-EG" b="1" i="0" baseline="0" dirty="0">
              <a:latin typeface="Abadi" panose="020B0604020104020204" pitchFamily="34" charset="0"/>
            </a:rPr>
            <a:t>:</a:t>
          </a:r>
          <a:br>
            <a:rPr lang="ar-EG" b="1" i="0" baseline="0" dirty="0">
              <a:latin typeface="Abadi" panose="020B0604020104020204" pitchFamily="34" charset="0"/>
            </a:rPr>
          </a:br>
          <a:r>
            <a:rPr lang="ar-EG" b="1" i="0" baseline="0" dirty="0" err="1">
              <a:latin typeface="Abadi" panose="020B0604020104020204" pitchFamily="34" charset="0"/>
            </a:rPr>
            <a:t>We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loaded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the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data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from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the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specific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folders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for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Train</a:t>
          </a:r>
          <a:r>
            <a:rPr lang="ar-EG" b="1" i="0" baseline="0" dirty="0">
              <a:latin typeface="Abadi" panose="020B0604020104020204" pitchFamily="34" charset="0"/>
            </a:rPr>
            <a:t>, </a:t>
          </a:r>
          <a:r>
            <a:rPr lang="ar-EG" b="1" i="0" baseline="0" dirty="0" err="1">
              <a:latin typeface="Abadi" panose="020B0604020104020204" pitchFamily="34" charset="0"/>
            </a:rPr>
            <a:t>Test</a:t>
          </a:r>
          <a:r>
            <a:rPr lang="ar-EG" b="1" i="0" baseline="0" dirty="0">
              <a:latin typeface="Abadi" panose="020B0604020104020204" pitchFamily="34" charset="0"/>
            </a:rPr>
            <a:t>, </a:t>
          </a:r>
          <a:r>
            <a:rPr lang="ar-EG" b="1" i="0" baseline="0" dirty="0" err="1">
              <a:latin typeface="Abadi" panose="020B0604020104020204" pitchFamily="34" charset="0"/>
            </a:rPr>
            <a:t>and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Validation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datasets</a:t>
          </a:r>
          <a:r>
            <a:rPr lang="ar-EG" b="1" i="0" baseline="0" dirty="0">
              <a:latin typeface="Abadi" panose="020B0604020104020204" pitchFamily="34" charset="0"/>
            </a:rPr>
            <a:t>, </a:t>
          </a:r>
          <a:r>
            <a:rPr lang="ar-EG" b="1" i="0" baseline="0" dirty="0" err="1">
              <a:latin typeface="Abadi" panose="020B0604020104020204" pitchFamily="34" charset="0"/>
            </a:rPr>
            <a:t>each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containing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two</a:t>
          </a:r>
          <a:r>
            <a:rPr lang="ar-EG" b="1" i="0" baseline="0" dirty="0">
              <a:latin typeface="Abadi" panose="020B0604020104020204" pitchFamily="34" charset="0"/>
            </a:rPr>
            <a:t> </a:t>
          </a:r>
          <a:r>
            <a:rPr lang="ar-EG" b="1" i="0" baseline="0" dirty="0" err="1">
              <a:latin typeface="Abadi" panose="020B0604020104020204" pitchFamily="34" charset="0"/>
            </a:rPr>
            <a:t>categories</a:t>
          </a:r>
          <a:r>
            <a:rPr lang="ar-EG" b="1" i="0" baseline="0" dirty="0">
              <a:latin typeface="Abadi" panose="020B0604020104020204" pitchFamily="34" charset="0"/>
            </a:rPr>
            <a:t>:</a:t>
          </a:r>
          <a:endParaRPr lang="en-US" b="1" dirty="0">
            <a:latin typeface="Abadi" panose="020B0604020104020204" pitchFamily="34" charset="0"/>
          </a:endParaRPr>
        </a:p>
      </dgm:t>
    </dgm:pt>
    <dgm:pt modelId="{255A9BB2-3789-4A8E-ADB2-83A3901EA167}" type="parTrans" cxnId="{0E8B0E3B-AA8A-497A-8C3F-FAF854F48C79}">
      <dgm:prSet/>
      <dgm:spPr/>
      <dgm:t>
        <a:bodyPr/>
        <a:lstStyle/>
        <a:p>
          <a:endParaRPr lang="en-US"/>
        </a:p>
      </dgm:t>
    </dgm:pt>
    <dgm:pt modelId="{279EC18D-98A6-4408-8ED0-BE692124560C}" type="sibTrans" cxnId="{0E8B0E3B-AA8A-497A-8C3F-FAF854F48C79}">
      <dgm:prSet/>
      <dgm:spPr/>
      <dgm:t>
        <a:bodyPr/>
        <a:lstStyle/>
        <a:p>
          <a:endParaRPr lang="en-US"/>
        </a:p>
      </dgm:t>
    </dgm:pt>
    <dgm:pt modelId="{9A4C6AD8-86B1-457E-9889-4714AD15625C}">
      <dgm:prSet/>
      <dgm:spPr/>
      <dgm:t>
        <a:bodyPr/>
        <a:lstStyle/>
        <a:p>
          <a:r>
            <a:rPr lang="ar-EG" b="1" i="0" baseline="0" dirty="0" err="1">
              <a:latin typeface="Aharoni" panose="02010803020104030203" pitchFamily="2" charset="-79"/>
            </a:rPr>
            <a:t>Real</a:t>
          </a:r>
          <a:r>
            <a:rPr lang="ar-EG" b="1" i="0" baseline="0" dirty="0">
              <a:latin typeface="Aharoni" panose="02010803020104030203" pitchFamily="2" charset="-79"/>
            </a:rPr>
            <a:t> </a:t>
          </a:r>
          <a:r>
            <a:rPr lang="ar-EG" b="1" i="0" baseline="0" dirty="0" err="1">
              <a:latin typeface="Aharoni" panose="02010803020104030203" pitchFamily="2" charset="-79"/>
            </a:rPr>
            <a:t>images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C7DD628-6111-445C-ADDB-907F40AD710B}" type="parTrans" cxnId="{15E45737-8653-4CFA-AEFF-DD15D1E32B01}">
      <dgm:prSet/>
      <dgm:spPr/>
      <dgm:t>
        <a:bodyPr/>
        <a:lstStyle/>
        <a:p>
          <a:endParaRPr lang="en-US"/>
        </a:p>
      </dgm:t>
    </dgm:pt>
    <dgm:pt modelId="{B2DB9CFF-72FA-4C6F-A25F-1121F67B95A3}" type="sibTrans" cxnId="{15E45737-8653-4CFA-AEFF-DD15D1E32B01}">
      <dgm:prSet/>
      <dgm:spPr/>
      <dgm:t>
        <a:bodyPr/>
        <a:lstStyle/>
        <a:p>
          <a:endParaRPr lang="en-US"/>
        </a:p>
      </dgm:t>
    </dgm:pt>
    <dgm:pt modelId="{3720B79D-0721-42E8-9460-8EBB014F0640}">
      <dgm:prSet/>
      <dgm:spPr/>
      <dgm:t>
        <a:bodyPr/>
        <a:lstStyle/>
        <a:p>
          <a:r>
            <a:rPr lang="ar-EG" b="1" i="0" baseline="0" dirty="0" err="1">
              <a:latin typeface="Aharoni" panose="02010803020104030203" pitchFamily="2" charset="-79"/>
            </a:rPr>
            <a:t>Fake</a:t>
          </a:r>
          <a:r>
            <a:rPr lang="ar-EG" b="1" i="0" baseline="0" dirty="0">
              <a:latin typeface="Aharoni" panose="02010803020104030203" pitchFamily="2" charset="-79"/>
            </a:rPr>
            <a:t> </a:t>
          </a:r>
          <a:r>
            <a:rPr lang="ar-EG" b="1" i="0" baseline="0" dirty="0" err="1">
              <a:latin typeface="Aharoni" panose="02010803020104030203" pitchFamily="2" charset="-79"/>
            </a:rPr>
            <a:t>images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C98785D-B344-4C6E-955C-535682FE1C12}" type="parTrans" cxnId="{740C4753-0D5E-4E5C-8721-1C35A1547322}">
      <dgm:prSet/>
      <dgm:spPr/>
      <dgm:t>
        <a:bodyPr/>
        <a:lstStyle/>
        <a:p>
          <a:endParaRPr lang="en-US"/>
        </a:p>
      </dgm:t>
    </dgm:pt>
    <dgm:pt modelId="{A7F011C5-E672-4014-A39A-A4E8D74642DA}" type="sibTrans" cxnId="{740C4753-0D5E-4E5C-8721-1C35A1547322}">
      <dgm:prSet/>
      <dgm:spPr/>
      <dgm:t>
        <a:bodyPr/>
        <a:lstStyle/>
        <a:p>
          <a:endParaRPr lang="en-US"/>
        </a:p>
      </dgm:t>
    </dgm:pt>
    <dgm:pt modelId="{75FE8769-5827-48C5-8E58-2922E3D239A8}">
      <dgm:prSet/>
      <dgm:spPr/>
      <dgm:t>
        <a:bodyPr/>
        <a:lstStyle/>
        <a:p>
          <a:r>
            <a:rPr lang="ar-EG" b="1" i="0" baseline="0">
              <a:latin typeface="Aharoni" panose="02010803020104030203" pitchFamily="2" charset="-79"/>
            </a:rPr>
            <a:t>Label Assignment:</a:t>
          </a:r>
          <a:br>
            <a:rPr lang="ar-EG" b="0" i="0" baseline="0">
              <a:latin typeface="Aharoni" panose="02010803020104030203" pitchFamily="2" charset="-79"/>
            </a:rPr>
          </a:br>
          <a:r>
            <a:rPr lang="ar-EG" b="0" i="0" baseline="0">
              <a:latin typeface="Aharoni" panose="02010803020104030203" pitchFamily="2" charset="-79"/>
            </a:rPr>
            <a:t>We assigned "Real" images the label 0 and "Fake" images the label 1.</a:t>
          </a:r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41D994C-8D6D-40D1-ADB0-52B6E45F4366}" type="parTrans" cxnId="{DD740131-444B-4976-A661-A0BCC57F8755}">
      <dgm:prSet/>
      <dgm:spPr/>
      <dgm:t>
        <a:bodyPr/>
        <a:lstStyle/>
        <a:p>
          <a:endParaRPr lang="en-US"/>
        </a:p>
      </dgm:t>
    </dgm:pt>
    <dgm:pt modelId="{B4EEF351-D666-42ED-A0AB-BEE66920CC5C}" type="sibTrans" cxnId="{DD740131-444B-4976-A661-A0BCC57F8755}">
      <dgm:prSet/>
      <dgm:spPr/>
      <dgm:t>
        <a:bodyPr/>
        <a:lstStyle/>
        <a:p>
          <a:endParaRPr lang="en-US"/>
        </a:p>
      </dgm:t>
    </dgm:pt>
    <dgm:pt modelId="{2B6B4C3A-FB2C-4D15-BA3C-61B7AFB32927}">
      <dgm:prSet/>
      <dgm:spPr/>
      <dgm:t>
        <a:bodyPr/>
        <a:lstStyle/>
        <a:p>
          <a:r>
            <a:rPr lang="ar-EG" b="0" i="0" baseline="0" dirty="0" err="1">
              <a:latin typeface="Aharoni" panose="02010803020104030203" pitchFamily="2" charset="-79"/>
            </a:rPr>
            <a:t>Image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Loading</a:t>
          </a:r>
          <a:r>
            <a:rPr lang="ar-EG" b="0" i="0" baseline="0" dirty="0">
              <a:latin typeface="Aharoni" panose="02010803020104030203" pitchFamily="2" charset="-79"/>
            </a:rPr>
            <a:t>:</a:t>
          </a:r>
          <a:br>
            <a:rPr lang="ar-EG" b="0" i="0" baseline="0" dirty="0">
              <a:latin typeface="Aharoni" panose="02010803020104030203" pitchFamily="2" charset="-79"/>
            </a:rPr>
          </a:br>
          <a:r>
            <a:rPr lang="ar-EG" b="0" i="0" baseline="0" dirty="0" err="1">
              <a:latin typeface="Aharoni" panose="02010803020104030203" pitchFamily="2" charset="-79"/>
            </a:rPr>
            <a:t>Each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image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is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loaded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using</a:t>
          </a:r>
          <a:r>
            <a:rPr lang="ar-EG" b="0" i="0" baseline="0" dirty="0">
              <a:latin typeface="Aharoni" panose="02010803020104030203" pitchFamily="2" charset="-79"/>
            </a:rPr>
            <a:t> cv2.imread() </a:t>
          </a:r>
          <a:r>
            <a:rPr lang="ar-EG" b="0" i="0" baseline="0" dirty="0" err="1">
              <a:latin typeface="Aharoni" panose="02010803020104030203" pitchFamily="2" charset="-79"/>
            </a:rPr>
            <a:t>and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converted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to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grayscale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to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reduce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data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complexity</a:t>
          </a:r>
          <a:r>
            <a:rPr lang="ar-EG" b="0" i="0" baseline="0" dirty="0">
              <a:latin typeface="Aharoni" panose="02010803020104030203" pitchFamily="2" charset="-79"/>
            </a:rPr>
            <a:t>.</a:t>
          </a:r>
          <a:endParaRPr lang="en-US" b="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F6810CD-470D-433A-A831-F2AC7F39C36F}" type="parTrans" cxnId="{5C4EE9DD-D934-47B9-A1AD-4E8F1FADD58C}">
      <dgm:prSet/>
      <dgm:spPr/>
      <dgm:t>
        <a:bodyPr/>
        <a:lstStyle/>
        <a:p>
          <a:endParaRPr lang="en-US"/>
        </a:p>
      </dgm:t>
    </dgm:pt>
    <dgm:pt modelId="{B3DF67B8-C128-4F42-8630-86827EB24E78}" type="sibTrans" cxnId="{5C4EE9DD-D934-47B9-A1AD-4E8F1FADD58C}">
      <dgm:prSet/>
      <dgm:spPr/>
      <dgm:t>
        <a:bodyPr/>
        <a:lstStyle/>
        <a:p>
          <a:endParaRPr lang="en-US"/>
        </a:p>
      </dgm:t>
    </dgm:pt>
    <dgm:pt modelId="{97FBC55D-B267-4745-892D-1AF6C695D383}" type="pres">
      <dgm:prSet presAssocID="{3A999BB7-BB45-44CE-B5CA-941C6A0E52CC}" presName="linear" presStyleCnt="0">
        <dgm:presLayoutVars>
          <dgm:animLvl val="lvl"/>
          <dgm:resizeHandles val="exact"/>
        </dgm:presLayoutVars>
      </dgm:prSet>
      <dgm:spPr/>
    </dgm:pt>
    <dgm:pt modelId="{EEF67FA9-9FD6-480D-881E-B642FDAD37B7}" type="pres">
      <dgm:prSet presAssocID="{4DA600EC-7BDA-4157-B5BC-0DF74DC1B1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4118AF-B1D1-4E16-BF1A-731B9F1F2D83}" type="pres">
      <dgm:prSet presAssocID="{4DA600EC-7BDA-4157-B5BC-0DF74DC1B139}" presName="childText" presStyleLbl="revTx" presStyleIdx="0" presStyleCnt="1">
        <dgm:presLayoutVars>
          <dgm:bulletEnabled val="1"/>
        </dgm:presLayoutVars>
      </dgm:prSet>
      <dgm:spPr/>
    </dgm:pt>
    <dgm:pt modelId="{88CFF317-CBD7-43E3-A81B-FE081F813732}" type="pres">
      <dgm:prSet presAssocID="{75FE8769-5827-48C5-8E58-2922E3D239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AC2F57-EAB3-455A-B6C2-DD6F4B585EF8}" type="pres">
      <dgm:prSet presAssocID="{B4EEF351-D666-42ED-A0AB-BEE66920CC5C}" presName="spacer" presStyleCnt="0"/>
      <dgm:spPr/>
    </dgm:pt>
    <dgm:pt modelId="{F007C3E6-F50D-4181-9939-884D294395FC}" type="pres">
      <dgm:prSet presAssocID="{2B6B4C3A-FB2C-4D15-BA3C-61B7AFB329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740131-444B-4976-A661-A0BCC57F8755}" srcId="{3A999BB7-BB45-44CE-B5CA-941C6A0E52CC}" destId="{75FE8769-5827-48C5-8E58-2922E3D239A8}" srcOrd="1" destOrd="0" parTransId="{841D994C-8D6D-40D1-ADB0-52B6E45F4366}" sibTransId="{B4EEF351-D666-42ED-A0AB-BEE66920CC5C}"/>
    <dgm:cxn modelId="{15E45737-8653-4CFA-AEFF-DD15D1E32B01}" srcId="{4DA600EC-7BDA-4157-B5BC-0DF74DC1B139}" destId="{9A4C6AD8-86B1-457E-9889-4714AD15625C}" srcOrd="0" destOrd="0" parTransId="{4C7DD628-6111-445C-ADDB-907F40AD710B}" sibTransId="{B2DB9CFF-72FA-4C6F-A25F-1121F67B95A3}"/>
    <dgm:cxn modelId="{0E8B0E3B-AA8A-497A-8C3F-FAF854F48C79}" srcId="{3A999BB7-BB45-44CE-B5CA-941C6A0E52CC}" destId="{4DA600EC-7BDA-4157-B5BC-0DF74DC1B139}" srcOrd="0" destOrd="0" parTransId="{255A9BB2-3789-4A8E-ADB2-83A3901EA167}" sibTransId="{279EC18D-98A6-4408-8ED0-BE692124560C}"/>
    <dgm:cxn modelId="{E3D3D465-D03C-4EDD-90E2-DD9773AD690A}" type="presOf" srcId="{9A4C6AD8-86B1-457E-9889-4714AD15625C}" destId="{6F4118AF-B1D1-4E16-BF1A-731B9F1F2D83}" srcOrd="0" destOrd="0" presId="urn:microsoft.com/office/officeart/2005/8/layout/vList2"/>
    <dgm:cxn modelId="{740C4753-0D5E-4E5C-8721-1C35A1547322}" srcId="{4DA600EC-7BDA-4157-B5BC-0DF74DC1B139}" destId="{3720B79D-0721-42E8-9460-8EBB014F0640}" srcOrd="1" destOrd="0" parTransId="{8C98785D-B344-4C6E-955C-535682FE1C12}" sibTransId="{A7F011C5-E672-4014-A39A-A4E8D74642DA}"/>
    <dgm:cxn modelId="{991A55C1-D304-425D-A798-3A8CF9257F2B}" type="presOf" srcId="{4DA600EC-7BDA-4157-B5BC-0DF74DC1B139}" destId="{EEF67FA9-9FD6-480D-881E-B642FDAD37B7}" srcOrd="0" destOrd="0" presId="urn:microsoft.com/office/officeart/2005/8/layout/vList2"/>
    <dgm:cxn modelId="{8A0171C4-D1A3-4753-94BE-961B7E425A14}" type="presOf" srcId="{3A999BB7-BB45-44CE-B5CA-941C6A0E52CC}" destId="{97FBC55D-B267-4745-892D-1AF6C695D383}" srcOrd="0" destOrd="0" presId="urn:microsoft.com/office/officeart/2005/8/layout/vList2"/>
    <dgm:cxn modelId="{7D0FEFC4-0B96-476B-BC50-667E6495DEE8}" type="presOf" srcId="{2B6B4C3A-FB2C-4D15-BA3C-61B7AFB32927}" destId="{F007C3E6-F50D-4181-9939-884D294395FC}" srcOrd="0" destOrd="0" presId="urn:microsoft.com/office/officeart/2005/8/layout/vList2"/>
    <dgm:cxn modelId="{5C4EE9DD-D934-47B9-A1AD-4E8F1FADD58C}" srcId="{3A999BB7-BB45-44CE-B5CA-941C6A0E52CC}" destId="{2B6B4C3A-FB2C-4D15-BA3C-61B7AFB32927}" srcOrd="2" destOrd="0" parTransId="{7F6810CD-470D-433A-A831-F2AC7F39C36F}" sibTransId="{B3DF67B8-C128-4F42-8630-86827EB24E78}"/>
    <dgm:cxn modelId="{965A79E0-968A-4CF5-81A2-20EA8E28F502}" type="presOf" srcId="{75FE8769-5827-48C5-8E58-2922E3D239A8}" destId="{88CFF317-CBD7-43E3-A81B-FE081F813732}" srcOrd="0" destOrd="0" presId="urn:microsoft.com/office/officeart/2005/8/layout/vList2"/>
    <dgm:cxn modelId="{D442A2ED-6B10-4DFE-B9DF-F87912289A0D}" type="presOf" srcId="{3720B79D-0721-42E8-9460-8EBB014F0640}" destId="{6F4118AF-B1D1-4E16-BF1A-731B9F1F2D83}" srcOrd="0" destOrd="1" presId="urn:microsoft.com/office/officeart/2005/8/layout/vList2"/>
    <dgm:cxn modelId="{1188F718-A91A-49FC-9598-782C94577C9A}" type="presParOf" srcId="{97FBC55D-B267-4745-892D-1AF6C695D383}" destId="{EEF67FA9-9FD6-480D-881E-B642FDAD37B7}" srcOrd="0" destOrd="0" presId="urn:microsoft.com/office/officeart/2005/8/layout/vList2"/>
    <dgm:cxn modelId="{9D827735-ECF5-4652-8DD0-FC909CA5D3AC}" type="presParOf" srcId="{97FBC55D-B267-4745-892D-1AF6C695D383}" destId="{6F4118AF-B1D1-4E16-BF1A-731B9F1F2D83}" srcOrd="1" destOrd="0" presId="urn:microsoft.com/office/officeart/2005/8/layout/vList2"/>
    <dgm:cxn modelId="{9345882D-435A-47B7-8E74-B86F50083B01}" type="presParOf" srcId="{97FBC55D-B267-4745-892D-1AF6C695D383}" destId="{88CFF317-CBD7-43E3-A81B-FE081F813732}" srcOrd="2" destOrd="0" presId="urn:microsoft.com/office/officeart/2005/8/layout/vList2"/>
    <dgm:cxn modelId="{69FB65DC-8DFA-4776-B380-30B7C5C9B60B}" type="presParOf" srcId="{97FBC55D-B267-4745-892D-1AF6C695D383}" destId="{2CAC2F57-EAB3-455A-B6C2-DD6F4B585EF8}" srcOrd="3" destOrd="0" presId="urn:microsoft.com/office/officeart/2005/8/layout/vList2"/>
    <dgm:cxn modelId="{AF0752A6-EE97-4B58-8ECA-E6CB30B9C4C5}" type="presParOf" srcId="{97FBC55D-B267-4745-892D-1AF6C695D383}" destId="{F007C3E6-F50D-4181-9939-884D294395F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1D054E-9D39-442A-A5D6-ADA7EE3988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01E5574-3395-410A-B76F-94AA55942555}">
      <dgm:prSet/>
      <dgm:spPr/>
      <dgm:t>
        <a:bodyPr/>
        <a:lstStyle/>
        <a:p>
          <a:r>
            <a:rPr lang="en-US" b="1" dirty="0">
              <a:latin typeface="Berlin Sans FB Demi" panose="020E0802020502020306" pitchFamily="34" charset="0"/>
            </a:rPr>
            <a:t>D.</a:t>
          </a:r>
          <a:r>
            <a:rPr lang="ar-EG" b="1" i="0" baseline="0" dirty="0" err="1">
              <a:solidFill>
                <a:srgbClr val="FF0000"/>
              </a:solidFill>
              <a:latin typeface="Berlin Sans FB Demi" panose="020E0802020502020306" pitchFamily="34" charset="0"/>
            </a:rPr>
            <a:t>Storing</a:t>
          </a:r>
          <a:r>
            <a:rPr lang="ar-EG" b="1" i="0" baseline="0" dirty="0">
              <a:latin typeface="Berlin Sans FB Demi" panose="020E0802020502020306" pitchFamily="34" charset="0"/>
            </a:rPr>
            <a:t> </a:t>
          </a:r>
          <a:r>
            <a:rPr lang="ar-EG" b="1" i="0" baseline="0" dirty="0" err="1">
              <a:latin typeface="Berlin Sans FB Demi" panose="020E0802020502020306" pitchFamily="34" charset="0"/>
            </a:rPr>
            <a:t>Images</a:t>
          </a:r>
          <a:r>
            <a:rPr lang="ar-EG" b="1" i="0" baseline="0" dirty="0">
              <a:latin typeface="Berlin Sans FB Demi" panose="020E0802020502020306" pitchFamily="34" charset="0"/>
            </a:rPr>
            <a:t> </a:t>
          </a:r>
          <a:r>
            <a:rPr lang="ar-EG" b="1" i="0" baseline="0" dirty="0" err="1">
              <a:latin typeface="Berlin Sans FB Demi" panose="020E0802020502020306" pitchFamily="34" charset="0"/>
            </a:rPr>
            <a:t>and</a:t>
          </a:r>
          <a:r>
            <a:rPr lang="ar-EG" b="1" i="0" baseline="0" dirty="0">
              <a:latin typeface="Berlin Sans FB Demi" panose="020E0802020502020306" pitchFamily="34" charset="0"/>
            </a:rPr>
            <a:t> </a:t>
          </a:r>
          <a:r>
            <a:rPr lang="ar-EG" b="1" i="0" baseline="0" dirty="0" err="1">
              <a:latin typeface="Berlin Sans FB Demi" panose="020E0802020502020306" pitchFamily="34" charset="0"/>
            </a:rPr>
            <a:t>Labels</a:t>
          </a:r>
          <a:r>
            <a:rPr lang="ar-EG" b="1" i="0" baseline="0" dirty="0">
              <a:latin typeface="Berlin Sans FB Demi" panose="020E0802020502020306" pitchFamily="34" charset="0"/>
            </a:rPr>
            <a:t>:</a:t>
          </a:r>
          <a:endParaRPr lang="en-US" dirty="0">
            <a:latin typeface="Berlin Sans FB Demi" panose="020E0802020502020306" pitchFamily="34" charset="0"/>
          </a:endParaRPr>
        </a:p>
      </dgm:t>
    </dgm:pt>
    <dgm:pt modelId="{F6B7637C-9E56-4167-922B-C3C82D76D91D}" type="parTrans" cxnId="{94572316-3D55-4ED9-8A9E-41536D7D7180}">
      <dgm:prSet/>
      <dgm:spPr/>
      <dgm:t>
        <a:bodyPr/>
        <a:lstStyle/>
        <a:p>
          <a:endParaRPr lang="en-US"/>
        </a:p>
      </dgm:t>
    </dgm:pt>
    <dgm:pt modelId="{12E00F6E-03E3-4B90-9809-5A07A66E2FA6}" type="sibTrans" cxnId="{94572316-3D55-4ED9-8A9E-41536D7D7180}">
      <dgm:prSet/>
      <dgm:spPr/>
      <dgm:t>
        <a:bodyPr/>
        <a:lstStyle/>
        <a:p>
          <a:endParaRPr lang="en-US"/>
        </a:p>
      </dgm:t>
    </dgm:pt>
    <dgm:pt modelId="{CCF450C9-D431-4D0C-8320-FF17AF15A99B}">
      <dgm:prSet custT="1"/>
      <dgm:spPr/>
      <dgm:t>
        <a:bodyPr/>
        <a:lstStyle/>
        <a:p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Images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and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Labels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:</a:t>
          </a:r>
          <a:b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</a:b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The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images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are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stored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in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the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images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array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,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while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the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labels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are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stored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in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the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labels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baseline="0" dirty="0" err="1">
              <a:solidFill>
                <a:schemeClr val="bg1"/>
              </a:solidFill>
              <a:latin typeface="Abadi" panose="020B0604020104020204" pitchFamily="34" charset="0"/>
            </a:rPr>
            <a:t>array</a:t>
          </a:r>
          <a:r>
            <a:rPr lang="ar-EG" sz="2400" b="1" i="0" baseline="0" dirty="0">
              <a:solidFill>
                <a:schemeClr val="bg1"/>
              </a:solidFill>
              <a:latin typeface="Abadi" panose="020B0604020104020204" pitchFamily="34" charset="0"/>
            </a:rPr>
            <a:t>.</a:t>
          </a:r>
          <a:endParaRPr lang="en-US" sz="2400" b="1" dirty="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B78CF754-E16A-4900-B31A-9F5B0044943A}" type="parTrans" cxnId="{163B9255-B35F-4C8E-9D90-DEF19FA2A95C}">
      <dgm:prSet/>
      <dgm:spPr/>
      <dgm:t>
        <a:bodyPr/>
        <a:lstStyle/>
        <a:p>
          <a:endParaRPr lang="en-US"/>
        </a:p>
      </dgm:t>
    </dgm:pt>
    <dgm:pt modelId="{356420A9-63F6-43D6-8A9E-3AE7C9B61F94}" type="sibTrans" cxnId="{163B9255-B35F-4C8E-9D90-DEF19FA2A95C}">
      <dgm:prSet/>
      <dgm:spPr/>
      <dgm:t>
        <a:bodyPr/>
        <a:lstStyle/>
        <a:p>
          <a:endParaRPr lang="en-US"/>
        </a:p>
      </dgm:t>
    </dgm:pt>
    <dgm:pt modelId="{B910CCB7-787C-428B-802D-E4AF0134905C}">
      <dgm:prSet/>
      <dgm:spPr/>
      <dgm:t>
        <a:bodyPr/>
        <a:lstStyle/>
        <a:p>
          <a:r>
            <a:rPr lang="ar-EG" b="1" i="0" baseline="0" dirty="0" err="1">
              <a:solidFill>
                <a:srgbClr val="FF0000"/>
              </a:solidFill>
              <a:latin typeface="Abadi" panose="020B0604020104020204" pitchFamily="34" charset="0"/>
            </a:rPr>
            <a:t>Images</a:t>
          </a:r>
          <a:r>
            <a:rPr lang="ar-EG" b="1" i="0" baseline="0" dirty="0">
              <a:latin typeface="Abadi" panose="020B0604020104020204" pitchFamily="34" charset="0"/>
            </a:rPr>
            <a:t>: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Contain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the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data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that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will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be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used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to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train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the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model</a:t>
          </a:r>
          <a:r>
            <a:rPr lang="ar-EG" b="0" i="0" baseline="0" dirty="0">
              <a:latin typeface="Abadi" panose="020B0604020104020204" pitchFamily="34" charset="0"/>
            </a:rPr>
            <a:t>.</a:t>
          </a:r>
          <a:endParaRPr lang="en-US" dirty="0">
            <a:latin typeface="Abadi" panose="020B0604020104020204" pitchFamily="34" charset="0"/>
          </a:endParaRPr>
        </a:p>
      </dgm:t>
    </dgm:pt>
    <dgm:pt modelId="{78EED520-C1AD-4C86-8EEE-FE837AB5650E}" type="parTrans" cxnId="{114766FE-2191-475D-8E3E-2507DECD004B}">
      <dgm:prSet/>
      <dgm:spPr/>
      <dgm:t>
        <a:bodyPr/>
        <a:lstStyle/>
        <a:p>
          <a:endParaRPr lang="en-US"/>
        </a:p>
      </dgm:t>
    </dgm:pt>
    <dgm:pt modelId="{D3972987-7EE0-49E5-BFDA-0CB1AC31B01B}" type="sibTrans" cxnId="{114766FE-2191-475D-8E3E-2507DECD004B}">
      <dgm:prSet/>
      <dgm:spPr/>
      <dgm:t>
        <a:bodyPr/>
        <a:lstStyle/>
        <a:p>
          <a:endParaRPr lang="en-US"/>
        </a:p>
      </dgm:t>
    </dgm:pt>
    <dgm:pt modelId="{4561C0E8-2B1C-476A-91B7-03951BB622D5}">
      <dgm:prSet/>
      <dgm:spPr/>
      <dgm:t>
        <a:bodyPr/>
        <a:lstStyle/>
        <a:p>
          <a:r>
            <a:rPr lang="ar-EG" b="0" i="0" baseline="0" dirty="0" err="1">
              <a:solidFill>
                <a:srgbClr val="FF0000"/>
              </a:solidFill>
              <a:latin typeface="Abadi" panose="020B0604020104020204" pitchFamily="34" charset="0"/>
            </a:rPr>
            <a:t>Labels</a:t>
          </a:r>
          <a:r>
            <a:rPr lang="ar-EG" b="0" i="0" baseline="0" dirty="0">
              <a:latin typeface="Abadi" panose="020B0604020104020204" pitchFamily="34" charset="0"/>
            </a:rPr>
            <a:t>: </a:t>
          </a:r>
          <a:r>
            <a:rPr lang="ar-EG" b="0" i="0" baseline="0" dirty="0" err="1">
              <a:latin typeface="Abadi" panose="020B0604020104020204" pitchFamily="34" charset="0"/>
            </a:rPr>
            <a:t>Contain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values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indicating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whether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the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image</a:t>
          </a:r>
          <a:r>
            <a:rPr lang="ar-EG" b="0" i="0" baseline="0" dirty="0">
              <a:latin typeface="Abadi" panose="020B0604020104020204" pitchFamily="34" charset="0"/>
            </a:rPr>
            <a:t> </a:t>
          </a:r>
          <a:r>
            <a:rPr lang="ar-EG" b="0" i="0" baseline="0" dirty="0" err="1">
              <a:latin typeface="Abadi" panose="020B0604020104020204" pitchFamily="34" charset="0"/>
            </a:rPr>
            <a:t>is</a:t>
          </a:r>
          <a:r>
            <a:rPr lang="ar-EG" b="0" i="0" baseline="0" dirty="0">
              <a:latin typeface="Abadi" panose="020B0604020104020204" pitchFamily="34" charset="0"/>
            </a:rPr>
            <a:t> "</a:t>
          </a:r>
          <a:r>
            <a:rPr lang="ar-EG" b="0" i="0" baseline="0" dirty="0" err="1">
              <a:latin typeface="Abadi" panose="020B0604020104020204" pitchFamily="34" charset="0"/>
            </a:rPr>
            <a:t>Real</a:t>
          </a:r>
          <a:r>
            <a:rPr lang="ar-EG" b="0" i="0" baseline="0" dirty="0">
              <a:latin typeface="Abadi" panose="020B0604020104020204" pitchFamily="34" charset="0"/>
            </a:rPr>
            <a:t>" </a:t>
          </a:r>
          <a:r>
            <a:rPr lang="ar-EG" b="0" i="0" baseline="0" dirty="0" err="1">
              <a:latin typeface="Abadi" panose="020B0604020104020204" pitchFamily="34" charset="0"/>
            </a:rPr>
            <a:t>or</a:t>
          </a:r>
          <a:r>
            <a:rPr lang="ar-EG" b="0" i="0" baseline="0" dirty="0">
              <a:latin typeface="Abadi" panose="020B0604020104020204" pitchFamily="34" charset="0"/>
            </a:rPr>
            <a:t> "</a:t>
          </a:r>
          <a:r>
            <a:rPr lang="ar-EG" b="0" i="0" baseline="0" dirty="0" err="1">
              <a:latin typeface="Abadi" panose="020B0604020104020204" pitchFamily="34" charset="0"/>
            </a:rPr>
            <a:t>Fake</a:t>
          </a:r>
          <a:r>
            <a:rPr lang="ar-EG" b="0" i="0" baseline="0" dirty="0">
              <a:latin typeface="Abadi" panose="020B0604020104020204" pitchFamily="34" charset="0"/>
            </a:rPr>
            <a:t>".</a:t>
          </a:r>
          <a:endParaRPr lang="en-US" b="0" dirty="0">
            <a:latin typeface="Abadi" panose="020B0604020104020204" pitchFamily="34" charset="0"/>
          </a:endParaRPr>
        </a:p>
      </dgm:t>
    </dgm:pt>
    <dgm:pt modelId="{20849123-C516-484D-9FB8-01F6F72DBD63}" type="parTrans" cxnId="{46796213-23A3-49C4-BA7A-11DE2CA3C5B5}">
      <dgm:prSet/>
      <dgm:spPr/>
      <dgm:t>
        <a:bodyPr/>
        <a:lstStyle/>
        <a:p>
          <a:endParaRPr lang="en-US"/>
        </a:p>
      </dgm:t>
    </dgm:pt>
    <dgm:pt modelId="{22226D9D-3321-4BF4-86CB-ECA9D639FC77}" type="sibTrans" cxnId="{46796213-23A3-49C4-BA7A-11DE2CA3C5B5}">
      <dgm:prSet/>
      <dgm:spPr/>
      <dgm:t>
        <a:bodyPr/>
        <a:lstStyle/>
        <a:p>
          <a:endParaRPr lang="en-US"/>
        </a:p>
      </dgm:t>
    </dgm:pt>
    <dgm:pt modelId="{3EBA96CF-B7C4-4250-9DF8-9C2FA7265685}" type="pres">
      <dgm:prSet presAssocID="{FB1D054E-9D39-442A-A5D6-ADA7EE398894}" presName="Name0" presStyleCnt="0">
        <dgm:presLayoutVars>
          <dgm:dir/>
          <dgm:animLvl val="lvl"/>
          <dgm:resizeHandles val="exact"/>
        </dgm:presLayoutVars>
      </dgm:prSet>
      <dgm:spPr/>
    </dgm:pt>
    <dgm:pt modelId="{CB17E360-8202-476A-B37F-9D2E1DA9B3B9}" type="pres">
      <dgm:prSet presAssocID="{CCF450C9-D431-4D0C-8320-FF17AF15A99B}" presName="boxAndChildren" presStyleCnt="0"/>
      <dgm:spPr/>
    </dgm:pt>
    <dgm:pt modelId="{7A2EE248-059C-464F-BA0E-9D8ECAC99ACE}" type="pres">
      <dgm:prSet presAssocID="{CCF450C9-D431-4D0C-8320-FF17AF15A99B}" presName="parentTextBox" presStyleLbl="node1" presStyleIdx="0" presStyleCnt="2"/>
      <dgm:spPr/>
    </dgm:pt>
    <dgm:pt modelId="{FFAA79E6-47D4-440C-80B3-57FC0BEBDA06}" type="pres">
      <dgm:prSet presAssocID="{CCF450C9-D431-4D0C-8320-FF17AF15A99B}" presName="entireBox" presStyleLbl="node1" presStyleIdx="0" presStyleCnt="2"/>
      <dgm:spPr/>
    </dgm:pt>
    <dgm:pt modelId="{DEC5175B-5CE5-47D8-A1D8-ABED06A249C3}" type="pres">
      <dgm:prSet presAssocID="{CCF450C9-D431-4D0C-8320-FF17AF15A99B}" presName="descendantBox" presStyleCnt="0"/>
      <dgm:spPr/>
    </dgm:pt>
    <dgm:pt modelId="{75992A35-40A2-4650-B753-A3ADD09A328E}" type="pres">
      <dgm:prSet presAssocID="{B910CCB7-787C-428B-802D-E4AF0134905C}" presName="childTextBox" presStyleLbl="fgAccFollowNode1" presStyleIdx="0" presStyleCnt="2">
        <dgm:presLayoutVars>
          <dgm:bulletEnabled val="1"/>
        </dgm:presLayoutVars>
      </dgm:prSet>
      <dgm:spPr/>
    </dgm:pt>
    <dgm:pt modelId="{8E9DC930-B7A3-4814-8721-AB9659F9FF6F}" type="pres">
      <dgm:prSet presAssocID="{4561C0E8-2B1C-476A-91B7-03951BB622D5}" presName="childTextBox" presStyleLbl="fgAccFollowNode1" presStyleIdx="1" presStyleCnt="2">
        <dgm:presLayoutVars>
          <dgm:bulletEnabled val="1"/>
        </dgm:presLayoutVars>
      </dgm:prSet>
      <dgm:spPr/>
    </dgm:pt>
    <dgm:pt modelId="{FAE53794-0CC7-418D-A690-CCADBBB607FC}" type="pres">
      <dgm:prSet presAssocID="{12E00F6E-03E3-4B90-9809-5A07A66E2FA6}" presName="sp" presStyleCnt="0"/>
      <dgm:spPr/>
    </dgm:pt>
    <dgm:pt modelId="{18F472D9-E831-4614-90C1-D7CFA65B2B57}" type="pres">
      <dgm:prSet presAssocID="{001E5574-3395-410A-B76F-94AA55942555}" presName="arrowAndChildren" presStyleCnt="0"/>
      <dgm:spPr/>
    </dgm:pt>
    <dgm:pt modelId="{7D120DA2-3856-4CFA-B580-B590932A0CF0}" type="pres">
      <dgm:prSet presAssocID="{001E5574-3395-410A-B76F-94AA55942555}" presName="parentTextArrow" presStyleLbl="node1" presStyleIdx="1" presStyleCnt="2"/>
      <dgm:spPr/>
    </dgm:pt>
  </dgm:ptLst>
  <dgm:cxnLst>
    <dgm:cxn modelId="{46796213-23A3-49C4-BA7A-11DE2CA3C5B5}" srcId="{CCF450C9-D431-4D0C-8320-FF17AF15A99B}" destId="{4561C0E8-2B1C-476A-91B7-03951BB622D5}" srcOrd="1" destOrd="0" parTransId="{20849123-C516-484D-9FB8-01F6F72DBD63}" sibTransId="{22226D9D-3321-4BF4-86CB-ECA9D639FC77}"/>
    <dgm:cxn modelId="{94572316-3D55-4ED9-8A9E-41536D7D7180}" srcId="{FB1D054E-9D39-442A-A5D6-ADA7EE398894}" destId="{001E5574-3395-410A-B76F-94AA55942555}" srcOrd="0" destOrd="0" parTransId="{F6B7637C-9E56-4167-922B-C3C82D76D91D}" sibTransId="{12E00F6E-03E3-4B90-9809-5A07A66E2FA6}"/>
    <dgm:cxn modelId="{18CE3132-7356-420E-AE09-13D642A17FCB}" type="presOf" srcId="{B910CCB7-787C-428B-802D-E4AF0134905C}" destId="{75992A35-40A2-4650-B753-A3ADD09A328E}" srcOrd="0" destOrd="0" presId="urn:microsoft.com/office/officeart/2005/8/layout/process4"/>
    <dgm:cxn modelId="{163B9255-B35F-4C8E-9D90-DEF19FA2A95C}" srcId="{FB1D054E-9D39-442A-A5D6-ADA7EE398894}" destId="{CCF450C9-D431-4D0C-8320-FF17AF15A99B}" srcOrd="1" destOrd="0" parTransId="{B78CF754-E16A-4900-B31A-9F5B0044943A}" sibTransId="{356420A9-63F6-43D6-8A9E-3AE7C9B61F94}"/>
    <dgm:cxn modelId="{A523E47F-F60C-4A7E-BF0F-4DC7569F218E}" type="presOf" srcId="{CCF450C9-D431-4D0C-8320-FF17AF15A99B}" destId="{7A2EE248-059C-464F-BA0E-9D8ECAC99ACE}" srcOrd="0" destOrd="0" presId="urn:microsoft.com/office/officeart/2005/8/layout/process4"/>
    <dgm:cxn modelId="{18F5F08B-48BE-4B6B-A82E-BA5574916A64}" type="presOf" srcId="{FB1D054E-9D39-442A-A5D6-ADA7EE398894}" destId="{3EBA96CF-B7C4-4250-9DF8-9C2FA7265685}" srcOrd="0" destOrd="0" presId="urn:microsoft.com/office/officeart/2005/8/layout/process4"/>
    <dgm:cxn modelId="{F564FDCF-A995-4480-B99A-EB6FFB21F4C4}" type="presOf" srcId="{CCF450C9-D431-4D0C-8320-FF17AF15A99B}" destId="{FFAA79E6-47D4-440C-80B3-57FC0BEBDA06}" srcOrd="1" destOrd="0" presId="urn:microsoft.com/office/officeart/2005/8/layout/process4"/>
    <dgm:cxn modelId="{86EF8BF1-E00D-4FFD-B0B0-7A243DA703E6}" type="presOf" srcId="{4561C0E8-2B1C-476A-91B7-03951BB622D5}" destId="{8E9DC930-B7A3-4814-8721-AB9659F9FF6F}" srcOrd="0" destOrd="0" presId="urn:microsoft.com/office/officeart/2005/8/layout/process4"/>
    <dgm:cxn modelId="{5BE3EAF1-7A63-4E9D-AF10-DDAE87BBD629}" type="presOf" srcId="{001E5574-3395-410A-B76F-94AA55942555}" destId="{7D120DA2-3856-4CFA-B580-B590932A0CF0}" srcOrd="0" destOrd="0" presId="urn:microsoft.com/office/officeart/2005/8/layout/process4"/>
    <dgm:cxn modelId="{114766FE-2191-475D-8E3E-2507DECD004B}" srcId="{CCF450C9-D431-4D0C-8320-FF17AF15A99B}" destId="{B910CCB7-787C-428B-802D-E4AF0134905C}" srcOrd="0" destOrd="0" parTransId="{78EED520-C1AD-4C86-8EEE-FE837AB5650E}" sibTransId="{D3972987-7EE0-49E5-BFDA-0CB1AC31B01B}"/>
    <dgm:cxn modelId="{70CF4539-3795-4B7F-B31E-92DAA5125320}" type="presParOf" srcId="{3EBA96CF-B7C4-4250-9DF8-9C2FA7265685}" destId="{CB17E360-8202-476A-B37F-9D2E1DA9B3B9}" srcOrd="0" destOrd="0" presId="urn:microsoft.com/office/officeart/2005/8/layout/process4"/>
    <dgm:cxn modelId="{F61A515F-2378-4DDD-B5D0-D00FA95FDD7E}" type="presParOf" srcId="{CB17E360-8202-476A-B37F-9D2E1DA9B3B9}" destId="{7A2EE248-059C-464F-BA0E-9D8ECAC99ACE}" srcOrd="0" destOrd="0" presId="urn:microsoft.com/office/officeart/2005/8/layout/process4"/>
    <dgm:cxn modelId="{2085E78A-E1DD-4F14-8CD4-C8AB5A7E69AB}" type="presParOf" srcId="{CB17E360-8202-476A-B37F-9D2E1DA9B3B9}" destId="{FFAA79E6-47D4-440C-80B3-57FC0BEBDA06}" srcOrd="1" destOrd="0" presId="urn:microsoft.com/office/officeart/2005/8/layout/process4"/>
    <dgm:cxn modelId="{4C650284-40CA-4234-99F4-B76ECA1A598B}" type="presParOf" srcId="{CB17E360-8202-476A-B37F-9D2E1DA9B3B9}" destId="{DEC5175B-5CE5-47D8-A1D8-ABED06A249C3}" srcOrd="2" destOrd="0" presId="urn:microsoft.com/office/officeart/2005/8/layout/process4"/>
    <dgm:cxn modelId="{F5E52A5F-1EC2-4843-8AA2-DBA5CBADD8F0}" type="presParOf" srcId="{DEC5175B-5CE5-47D8-A1D8-ABED06A249C3}" destId="{75992A35-40A2-4650-B753-A3ADD09A328E}" srcOrd="0" destOrd="0" presId="urn:microsoft.com/office/officeart/2005/8/layout/process4"/>
    <dgm:cxn modelId="{410087B8-3DC8-49D7-9422-747828FDEE5F}" type="presParOf" srcId="{DEC5175B-5CE5-47D8-A1D8-ABED06A249C3}" destId="{8E9DC930-B7A3-4814-8721-AB9659F9FF6F}" srcOrd="1" destOrd="0" presId="urn:microsoft.com/office/officeart/2005/8/layout/process4"/>
    <dgm:cxn modelId="{46427D1E-F2FA-4BC0-B002-AFA5D456EDE0}" type="presParOf" srcId="{3EBA96CF-B7C4-4250-9DF8-9C2FA7265685}" destId="{FAE53794-0CC7-418D-A690-CCADBBB607FC}" srcOrd="1" destOrd="0" presId="urn:microsoft.com/office/officeart/2005/8/layout/process4"/>
    <dgm:cxn modelId="{D1FE9EF1-E857-467C-9467-860F90F0A240}" type="presParOf" srcId="{3EBA96CF-B7C4-4250-9DF8-9C2FA7265685}" destId="{18F472D9-E831-4614-90C1-D7CFA65B2B57}" srcOrd="2" destOrd="0" presId="urn:microsoft.com/office/officeart/2005/8/layout/process4"/>
    <dgm:cxn modelId="{368F996D-01E8-42F2-96A2-3A31D104BB31}" type="presParOf" srcId="{18F472D9-E831-4614-90C1-D7CFA65B2B57}" destId="{7D120DA2-3856-4CFA-B580-B590932A0CF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495892-A8B8-4BAC-9D5E-3EA52D4FFB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38E537-7AA0-4EEA-BAE8-E64260656C9D}">
      <dgm:prSet/>
      <dgm:spPr/>
      <dgm:t>
        <a:bodyPr/>
        <a:lstStyle/>
        <a:p>
          <a:r>
            <a:rPr lang="en-US" b="1" dirty="0">
              <a:latin typeface="Berlin Sans FB Demi" panose="020E0802020502020306" pitchFamily="34" charset="0"/>
            </a:rPr>
            <a:t>Splitting the Data into Three Sets:</a:t>
          </a:r>
          <a:br>
            <a:rPr lang="en-US" b="1" dirty="0">
              <a:latin typeface="Berlin Sans FB Demi" panose="020E0802020502020306" pitchFamily="34" charset="0"/>
            </a:rPr>
          </a:br>
          <a:r>
            <a:rPr lang="en-US" b="1" dirty="0">
              <a:latin typeface="Berlin Sans FB Demi" panose="020E0802020502020306" pitchFamily="34" charset="0"/>
            </a:rPr>
            <a:t>The data is divided into three sets:</a:t>
          </a:r>
        </a:p>
      </dgm:t>
    </dgm:pt>
    <dgm:pt modelId="{C0493790-AF71-47CC-9E48-74DE49731B5A}" type="parTrans" cxnId="{9DEAC6EC-B5B6-40F0-A94D-39327FC6B6D0}">
      <dgm:prSet/>
      <dgm:spPr/>
      <dgm:t>
        <a:bodyPr/>
        <a:lstStyle/>
        <a:p>
          <a:endParaRPr lang="en-US"/>
        </a:p>
      </dgm:t>
    </dgm:pt>
    <dgm:pt modelId="{8841057C-0732-4629-B3A6-D60E25ACF34D}" type="sibTrans" cxnId="{9DEAC6EC-B5B6-40F0-A94D-39327FC6B6D0}">
      <dgm:prSet/>
      <dgm:spPr/>
      <dgm:t>
        <a:bodyPr/>
        <a:lstStyle/>
        <a:p>
          <a:endParaRPr lang="en-US"/>
        </a:p>
      </dgm:t>
    </dgm:pt>
    <dgm:pt modelId="{FC74BCD3-9594-4CBA-919A-02F0E27B3259}">
      <dgm:prSet/>
      <dgm:spPr/>
      <dgm:t>
        <a:bodyPr/>
        <a:lstStyle/>
        <a:p>
          <a:r>
            <a:rPr lang="en-US" b="1" dirty="0">
              <a:latin typeface="Berlin Sans FB Demi" panose="020E0802020502020306" pitchFamily="34" charset="0"/>
            </a:rPr>
            <a:t>Training: For model training.</a:t>
          </a:r>
        </a:p>
      </dgm:t>
    </dgm:pt>
    <dgm:pt modelId="{173EEE4C-9171-4F61-803C-F93139E70DAF}" type="parTrans" cxnId="{C69F9FFC-6332-4DCC-AF1C-CFEF45BFD711}">
      <dgm:prSet/>
      <dgm:spPr/>
      <dgm:t>
        <a:bodyPr/>
        <a:lstStyle/>
        <a:p>
          <a:endParaRPr lang="en-US"/>
        </a:p>
      </dgm:t>
    </dgm:pt>
    <dgm:pt modelId="{78E21516-FE46-4450-8A99-9BB4821488BD}" type="sibTrans" cxnId="{C69F9FFC-6332-4DCC-AF1C-CFEF45BFD711}">
      <dgm:prSet/>
      <dgm:spPr/>
      <dgm:t>
        <a:bodyPr/>
        <a:lstStyle/>
        <a:p>
          <a:endParaRPr lang="en-US"/>
        </a:p>
      </dgm:t>
    </dgm:pt>
    <dgm:pt modelId="{968F6366-A807-4F1B-9117-234084AF9BCE}">
      <dgm:prSet/>
      <dgm:spPr/>
      <dgm:t>
        <a:bodyPr/>
        <a:lstStyle/>
        <a:p>
          <a:r>
            <a:rPr lang="en-US" b="1" dirty="0">
              <a:latin typeface="Berlin Sans FB Demi" panose="020E0802020502020306" pitchFamily="34" charset="0"/>
            </a:rPr>
            <a:t>Testing: To evaluate the model’s performance after training.</a:t>
          </a:r>
        </a:p>
      </dgm:t>
    </dgm:pt>
    <dgm:pt modelId="{CE441FED-7DCB-4924-9767-A8019905F387}" type="parTrans" cxnId="{7A68DF1B-51F3-4EDA-AC23-D4F624411912}">
      <dgm:prSet/>
      <dgm:spPr/>
      <dgm:t>
        <a:bodyPr/>
        <a:lstStyle/>
        <a:p>
          <a:endParaRPr lang="en-US"/>
        </a:p>
      </dgm:t>
    </dgm:pt>
    <dgm:pt modelId="{DE895532-273D-427D-BC48-C0F8FB6690A2}" type="sibTrans" cxnId="{7A68DF1B-51F3-4EDA-AC23-D4F624411912}">
      <dgm:prSet/>
      <dgm:spPr/>
      <dgm:t>
        <a:bodyPr/>
        <a:lstStyle/>
        <a:p>
          <a:endParaRPr lang="en-US"/>
        </a:p>
      </dgm:t>
    </dgm:pt>
    <dgm:pt modelId="{8330CB9B-4404-4E56-9444-8688ABE8A60D}">
      <dgm:prSet/>
      <dgm:spPr/>
      <dgm:t>
        <a:bodyPr/>
        <a:lstStyle/>
        <a:p>
          <a:r>
            <a:rPr lang="en-US" b="1" dirty="0">
              <a:latin typeface="Berlin Sans FB Demi" panose="020E0802020502020306" pitchFamily="34" charset="0"/>
            </a:rPr>
            <a:t>Validation: To assess the model during training.</a:t>
          </a:r>
        </a:p>
      </dgm:t>
    </dgm:pt>
    <dgm:pt modelId="{E235A23D-C4E6-493F-9055-D4D8DE33988D}" type="parTrans" cxnId="{71F5A62E-23F0-4F9E-9E62-84B0FEC19831}">
      <dgm:prSet/>
      <dgm:spPr/>
      <dgm:t>
        <a:bodyPr/>
        <a:lstStyle/>
        <a:p>
          <a:endParaRPr lang="en-US"/>
        </a:p>
      </dgm:t>
    </dgm:pt>
    <dgm:pt modelId="{3A060D9B-F199-4EB1-B9A6-D0F817074CCB}" type="sibTrans" cxnId="{71F5A62E-23F0-4F9E-9E62-84B0FEC19831}">
      <dgm:prSet/>
      <dgm:spPr/>
      <dgm:t>
        <a:bodyPr/>
        <a:lstStyle/>
        <a:p>
          <a:endParaRPr lang="en-US"/>
        </a:p>
      </dgm:t>
    </dgm:pt>
    <dgm:pt modelId="{421B67C1-A374-44B7-8954-B455313CF464}">
      <dgm:prSet/>
      <dgm:spPr/>
      <dgm:t>
        <a:bodyPr/>
        <a:lstStyle/>
        <a:p>
          <a:r>
            <a:rPr lang="en-US" b="1" dirty="0">
              <a:latin typeface="Berlin Sans FB Demi" panose="020E0802020502020306" pitchFamily="34" charset="0"/>
            </a:rPr>
            <a:t>Organization:</a:t>
          </a:r>
          <a:br>
            <a:rPr lang="en-US" b="1" dirty="0">
              <a:latin typeface="Berlin Sans FB Demi" panose="020E0802020502020306" pitchFamily="34" charset="0"/>
            </a:rPr>
          </a:br>
          <a:r>
            <a:rPr lang="en-US" b="1" dirty="0">
              <a:latin typeface="Berlin Sans FB Demi" panose="020E0802020502020306" pitchFamily="34" charset="0"/>
            </a:rPr>
            <a:t>The data is loaded using the paths specified for each dataset group.</a:t>
          </a:r>
        </a:p>
      </dgm:t>
    </dgm:pt>
    <dgm:pt modelId="{7BCE673F-414C-4F6B-92DC-77F0076BFF9F}" type="parTrans" cxnId="{5C7766A2-6E1E-44D0-BE4A-B2726216FCA3}">
      <dgm:prSet/>
      <dgm:spPr/>
      <dgm:t>
        <a:bodyPr/>
        <a:lstStyle/>
        <a:p>
          <a:endParaRPr lang="en-US"/>
        </a:p>
      </dgm:t>
    </dgm:pt>
    <dgm:pt modelId="{E4590506-65C6-457D-9455-695F8863E17D}" type="sibTrans" cxnId="{5C7766A2-6E1E-44D0-BE4A-B2726216FCA3}">
      <dgm:prSet/>
      <dgm:spPr/>
      <dgm:t>
        <a:bodyPr/>
        <a:lstStyle/>
        <a:p>
          <a:endParaRPr lang="en-US"/>
        </a:p>
      </dgm:t>
    </dgm:pt>
    <dgm:pt modelId="{2F3828A7-0D8E-45B8-93D5-58B2B6C86005}" type="pres">
      <dgm:prSet presAssocID="{02495892-A8B8-4BAC-9D5E-3EA52D4FFB90}" presName="linear" presStyleCnt="0">
        <dgm:presLayoutVars>
          <dgm:animLvl val="lvl"/>
          <dgm:resizeHandles val="exact"/>
        </dgm:presLayoutVars>
      </dgm:prSet>
      <dgm:spPr/>
    </dgm:pt>
    <dgm:pt modelId="{B0EF17F7-CB3B-4470-A704-77FCC3021BA8}" type="pres">
      <dgm:prSet presAssocID="{2038E537-7AA0-4EEA-BAE8-E64260656C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AD0FFCA-6EDD-459E-ABEF-FC584A8F7BE3}" type="pres">
      <dgm:prSet presAssocID="{2038E537-7AA0-4EEA-BAE8-E64260656C9D}" presName="childText" presStyleLbl="revTx" presStyleIdx="0" presStyleCnt="1">
        <dgm:presLayoutVars>
          <dgm:bulletEnabled val="1"/>
        </dgm:presLayoutVars>
      </dgm:prSet>
      <dgm:spPr/>
    </dgm:pt>
    <dgm:pt modelId="{08137979-F24D-46D0-AB98-E75D041AE835}" type="pres">
      <dgm:prSet presAssocID="{421B67C1-A374-44B7-8954-B455313CF46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A68DF1B-51F3-4EDA-AC23-D4F624411912}" srcId="{2038E537-7AA0-4EEA-BAE8-E64260656C9D}" destId="{968F6366-A807-4F1B-9117-234084AF9BCE}" srcOrd="1" destOrd="0" parTransId="{CE441FED-7DCB-4924-9767-A8019905F387}" sibTransId="{DE895532-273D-427D-BC48-C0F8FB6690A2}"/>
    <dgm:cxn modelId="{CC0BB824-CDDB-474E-99D7-5F6D055BDDCE}" type="presOf" srcId="{968F6366-A807-4F1B-9117-234084AF9BCE}" destId="{4AD0FFCA-6EDD-459E-ABEF-FC584A8F7BE3}" srcOrd="0" destOrd="1" presId="urn:microsoft.com/office/officeart/2005/8/layout/vList2"/>
    <dgm:cxn modelId="{71F5A62E-23F0-4F9E-9E62-84B0FEC19831}" srcId="{2038E537-7AA0-4EEA-BAE8-E64260656C9D}" destId="{8330CB9B-4404-4E56-9444-8688ABE8A60D}" srcOrd="2" destOrd="0" parTransId="{E235A23D-C4E6-493F-9055-D4D8DE33988D}" sibTransId="{3A060D9B-F199-4EB1-B9A6-D0F817074CCB}"/>
    <dgm:cxn modelId="{E5525B5B-D471-44C8-8D37-162B09EDB3BF}" type="presOf" srcId="{FC74BCD3-9594-4CBA-919A-02F0E27B3259}" destId="{4AD0FFCA-6EDD-459E-ABEF-FC584A8F7BE3}" srcOrd="0" destOrd="0" presId="urn:microsoft.com/office/officeart/2005/8/layout/vList2"/>
    <dgm:cxn modelId="{CE1CA077-3284-4E76-9BDE-206B7D698A10}" type="presOf" srcId="{421B67C1-A374-44B7-8954-B455313CF464}" destId="{08137979-F24D-46D0-AB98-E75D041AE835}" srcOrd="0" destOrd="0" presId="urn:microsoft.com/office/officeart/2005/8/layout/vList2"/>
    <dgm:cxn modelId="{AC8E7179-8839-4929-B6F4-12B23D079D2E}" type="presOf" srcId="{2038E537-7AA0-4EEA-BAE8-E64260656C9D}" destId="{B0EF17F7-CB3B-4470-A704-77FCC3021BA8}" srcOrd="0" destOrd="0" presId="urn:microsoft.com/office/officeart/2005/8/layout/vList2"/>
    <dgm:cxn modelId="{5C7766A2-6E1E-44D0-BE4A-B2726216FCA3}" srcId="{02495892-A8B8-4BAC-9D5E-3EA52D4FFB90}" destId="{421B67C1-A374-44B7-8954-B455313CF464}" srcOrd="1" destOrd="0" parTransId="{7BCE673F-414C-4F6B-92DC-77F0076BFF9F}" sibTransId="{E4590506-65C6-457D-9455-695F8863E17D}"/>
    <dgm:cxn modelId="{D936B5CB-9E1B-449E-9D7D-6C3C09029F55}" type="presOf" srcId="{8330CB9B-4404-4E56-9444-8688ABE8A60D}" destId="{4AD0FFCA-6EDD-459E-ABEF-FC584A8F7BE3}" srcOrd="0" destOrd="2" presId="urn:microsoft.com/office/officeart/2005/8/layout/vList2"/>
    <dgm:cxn modelId="{9DEAC6EC-B5B6-40F0-A94D-39327FC6B6D0}" srcId="{02495892-A8B8-4BAC-9D5E-3EA52D4FFB90}" destId="{2038E537-7AA0-4EEA-BAE8-E64260656C9D}" srcOrd="0" destOrd="0" parTransId="{C0493790-AF71-47CC-9E48-74DE49731B5A}" sibTransId="{8841057C-0732-4629-B3A6-D60E25ACF34D}"/>
    <dgm:cxn modelId="{C69F9FFC-6332-4DCC-AF1C-CFEF45BFD711}" srcId="{2038E537-7AA0-4EEA-BAE8-E64260656C9D}" destId="{FC74BCD3-9594-4CBA-919A-02F0E27B3259}" srcOrd="0" destOrd="0" parTransId="{173EEE4C-9171-4F61-803C-F93139E70DAF}" sibTransId="{78E21516-FE46-4450-8A99-9BB4821488BD}"/>
    <dgm:cxn modelId="{508E92FE-02EE-4669-A0BB-8A93C9D44952}" type="presOf" srcId="{02495892-A8B8-4BAC-9D5E-3EA52D4FFB90}" destId="{2F3828A7-0D8E-45B8-93D5-58B2B6C86005}" srcOrd="0" destOrd="0" presId="urn:microsoft.com/office/officeart/2005/8/layout/vList2"/>
    <dgm:cxn modelId="{C85AC708-47B2-4971-B2EF-DF60980803E2}" type="presParOf" srcId="{2F3828A7-0D8E-45B8-93D5-58B2B6C86005}" destId="{B0EF17F7-CB3B-4470-A704-77FCC3021BA8}" srcOrd="0" destOrd="0" presId="urn:microsoft.com/office/officeart/2005/8/layout/vList2"/>
    <dgm:cxn modelId="{C4B64F47-FD8F-40EE-AAED-FB83A86F0C5A}" type="presParOf" srcId="{2F3828A7-0D8E-45B8-93D5-58B2B6C86005}" destId="{4AD0FFCA-6EDD-459E-ABEF-FC584A8F7BE3}" srcOrd="1" destOrd="0" presId="urn:microsoft.com/office/officeart/2005/8/layout/vList2"/>
    <dgm:cxn modelId="{8592A1B1-4ACC-4C85-84C8-6E35311C9BBB}" type="presParOf" srcId="{2F3828A7-0D8E-45B8-93D5-58B2B6C86005}" destId="{08137979-F24D-46D0-AB98-E75D041AE8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C8CE88-AA4D-47CA-9F86-FF8DBB1D72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8955AF-7ADC-41F5-BB17-5BC14F1C097C}">
      <dgm:prSet/>
      <dgm:spPr/>
      <dgm:t>
        <a:bodyPr/>
        <a:lstStyle/>
        <a:p>
          <a:r>
            <a:rPr lang="ar-EG" b="0" i="0" baseline="0" dirty="0" err="1">
              <a:latin typeface="Aharoni" panose="02010803020104030203" pitchFamily="2" charset="-79"/>
            </a:rPr>
            <a:t>Data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Shapes</a:t>
          </a:r>
          <a:r>
            <a:rPr lang="ar-EG" b="0" i="0" baseline="0" dirty="0">
              <a:latin typeface="Aharoni" panose="02010803020104030203" pitchFamily="2" charset="-79"/>
            </a:rPr>
            <a:t>:</a:t>
          </a:r>
          <a:br>
            <a:rPr lang="ar-EG" b="0" i="0" baseline="0" dirty="0">
              <a:latin typeface="Aharoni" panose="02010803020104030203" pitchFamily="2" charset="-79"/>
            </a:rPr>
          </a:br>
          <a:r>
            <a:rPr lang="ar-EG" b="0" i="0" baseline="0" dirty="0" err="1">
              <a:latin typeface="Aharoni" panose="02010803020104030203" pitchFamily="2" charset="-79"/>
            </a:rPr>
            <a:t>The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shapes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of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the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data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arrays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for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X_train</a:t>
          </a:r>
          <a:r>
            <a:rPr lang="ar-EG" b="0" i="0" baseline="0" dirty="0">
              <a:latin typeface="Aharoni" panose="02010803020104030203" pitchFamily="2" charset="-79"/>
            </a:rPr>
            <a:t>, </a:t>
          </a:r>
          <a:r>
            <a:rPr lang="ar-EG" b="0" i="0" baseline="0" dirty="0" err="1">
              <a:latin typeface="Aharoni" panose="02010803020104030203" pitchFamily="2" charset="-79"/>
            </a:rPr>
            <a:t>X_test</a:t>
          </a:r>
          <a:r>
            <a:rPr lang="ar-EG" b="0" i="0" baseline="0" dirty="0">
              <a:latin typeface="Aharoni" panose="02010803020104030203" pitchFamily="2" charset="-79"/>
            </a:rPr>
            <a:t>, </a:t>
          </a:r>
          <a:r>
            <a:rPr lang="ar-EG" b="0" i="0" baseline="0" dirty="0" err="1">
              <a:latin typeface="Aharoni" panose="02010803020104030203" pitchFamily="2" charset="-79"/>
            </a:rPr>
            <a:t>and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X_val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are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printed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along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with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their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corresponding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label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arrays</a:t>
          </a:r>
          <a:r>
            <a:rPr lang="ar-EG" b="0" i="0" baseline="0" dirty="0">
              <a:latin typeface="Aharoni" panose="02010803020104030203" pitchFamily="2" charset="-79"/>
            </a:rPr>
            <a:t> (</a:t>
          </a:r>
          <a:r>
            <a:rPr lang="ar-EG" b="0" i="0" baseline="0" dirty="0" err="1">
              <a:latin typeface="Aharoni" panose="02010803020104030203" pitchFamily="2" charset="-79"/>
            </a:rPr>
            <a:t>y_train</a:t>
          </a:r>
          <a:r>
            <a:rPr lang="ar-EG" b="0" i="0" baseline="0" dirty="0">
              <a:latin typeface="Aharoni" panose="02010803020104030203" pitchFamily="2" charset="-79"/>
            </a:rPr>
            <a:t>, </a:t>
          </a:r>
          <a:r>
            <a:rPr lang="ar-EG" b="0" i="0" baseline="0" dirty="0" err="1">
              <a:latin typeface="Aharoni" panose="02010803020104030203" pitchFamily="2" charset="-79"/>
            </a:rPr>
            <a:t>y_test</a:t>
          </a:r>
          <a:r>
            <a:rPr lang="ar-EG" b="0" i="0" baseline="0" dirty="0">
              <a:latin typeface="Aharoni" panose="02010803020104030203" pitchFamily="2" charset="-79"/>
            </a:rPr>
            <a:t>, </a:t>
          </a:r>
          <a:r>
            <a:rPr lang="ar-EG" b="0" i="0" baseline="0" dirty="0" err="1">
              <a:latin typeface="Aharoni" panose="02010803020104030203" pitchFamily="2" charset="-79"/>
            </a:rPr>
            <a:t>y_val</a:t>
          </a:r>
          <a:r>
            <a:rPr lang="ar-EG" b="0" i="0" baseline="0" dirty="0">
              <a:latin typeface="Aharoni" panose="02010803020104030203" pitchFamily="2" charset="-79"/>
            </a:rPr>
            <a:t>).</a:t>
          </a:r>
          <a:endParaRPr lang="en-US" b="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BD08A3D-FC3B-45B7-B607-6B433FC24B8C}" type="parTrans" cxnId="{966E5790-A1C0-4033-A51E-E584816DCC76}">
      <dgm:prSet/>
      <dgm:spPr/>
      <dgm:t>
        <a:bodyPr/>
        <a:lstStyle/>
        <a:p>
          <a:endParaRPr lang="en-US"/>
        </a:p>
      </dgm:t>
    </dgm:pt>
    <dgm:pt modelId="{5ADE90E6-6BC7-4A81-86EA-5FB45665912A}" type="sibTrans" cxnId="{966E5790-A1C0-4033-A51E-E584816DCC76}">
      <dgm:prSet/>
      <dgm:spPr/>
      <dgm:t>
        <a:bodyPr/>
        <a:lstStyle/>
        <a:p>
          <a:endParaRPr lang="en-US"/>
        </a:p>
      </dgm:t>
    </dgm:pt>
    <dgm:pt modelId="{5CC24F6E-2B98-420A-8FF2-63C6CBB53B7E}">
      <dgm:prSet custT="1"/>
      <dgm:spPr/>
      <dgm:t>
        <a:bodyPr/>
        <a:lstStyle/>
        <a:p>
          <a:r>
            <a:rPr lang="ar-EG" sz="2000" b="1" i="0" baseline="0" dirty="0" err="1">
              <a:latin typeface="Aharoni" panose="02010803020104030203" pitchFamily="2" charset="-79"/>
            </a:rPr>
            <a:t>Result</a:t>
          </a:r>
          <a:r>
            <a:rPr lang="ar-EG" sz="2000" b="1" i="0" baseline="0" dirty="0">
              <a:latin typeface="Aharoni" panose="02010803020104030203" pitchFamily="2" charset="-79"/>
            </a:rPr>
            <a:t>: </a:t>
          </a:r>
          <a:r>
            <a:rPr lang="ar-EG" sz="2000" b="1" i="0" baseline="0" dirty="0" err="1">
              <a:latin typeface="Aharoni" panose="02010803020104030203" pitchFamily="2" charset="-79"/>
            </a:rPr>
            <a:t>This</a:t>
          </a:r>
          <a:r>
            <a:rPr lang="ar-EG" sz="2000" b="1" i="0" baseline="0" dirty="0">
              <a:latin typeface="Aharoni" panose="02010803020104030203" pitchFamily="2" charset="-79"/>
            </a:rPr>
            <a:t> </a:t>
          </a:r>
          <a:r>
            <a:rPr lang="ar-EG" sz="2000" b="1" i="0" baseline="0" dirty="0" err="1">
              <a:latin typeface="Aharoni" panose="02010803020104030203" pitchFamily="2" charset="-79"/>
            </a:rPr>
            <a:t>shows</a:t>
          </a:r>
          <a:r>
            <a:rPr lang="ar-EG" sz="2000" b="1" i="0" baseline="0" dirty="0">
              <a:latin typeface="Aharoni" panose="02010803020104030203" pitchFamily="2" charset="-79"/>
            </a:rPr>
            <a:t> </a:t>
          </a:r>
          <a:r>
            <a:rPr lang="ar-EG" sz="2000" b="1" i="0" baseline="0" dirty="0" err="1">
              <a:latin typeface="Aharoni" panose="02010803020104030203" pitchFamily="2" charset="-79"/>
            </a:rPr>
            <a:t>the</a:t>
          </a:r>
          <a:r>
            <a:rPr lang="ar-EG" sz="2000" b="1" i="0" baseline="0" dirty="0">
              <a:latin typeface="Aharoni" panose="02010803020104030203" pitchFamily="2" charset="-79"/>
            </a:rPr>
            <a:t> </a:t>
          </a:r>
          <a:r>
            <a:rPr lang="ar-EG" sz="2000" b="1" i="0" baseline="0" dirty="0" err="1">
              <a:solidFill>
                <a:srgbClr val="FF0000"/>
              </a:solidFill>
              <a:latin typeface="Aharoni" panose="02010803020104030203" pitchFamily="2" charset="-79"/>
            </a:rPr>
            <a:t>size</a:t>
          </a:r>
          <a:r>
            <a:rPr lang="ar-EG" sz="2000" b="1" i="0" baseline="0" dirty="0">
              <a:latin typeface="Aharoni" panose="02010803020104030203" pitchFamily="2" charset="-79"/>
            </a:rPr>
            <a:t> </a:t>
          </a:r>
          <a:r>
            <a:rPr lang="ar-EG" sz="2000" b="1" i="0" baseline="0" dirty="0" err="1">
              <a:latin typeface="Aharoni" panose="02010803020104030203" pitchFamily="2" charset="-79"/>
            </a:rPr>
            <a:t>of</a:t>
          </a:r>
          <a:r>
            <a:rPr lang="ar-EG" sz="2000" b="1" i="0" baseline="0" dirty="0">
              <a:latin typeface="Aharoni" panose="02010803020104030203" pitchFamily="2" charset="-79"/>
            </a:rPr>
            <a:t> </a:t>
          </a:r>
          <a:r>
            <a:rPr lang="ar-EG" sz="2000" b="1" i="0" baseline="0" dirty="0" err="1">
              <a:latin typeface="Aharoni" panose="02010803020104030203" pitchFamily="2" charset="-79"/>
            </a:rPr>
            <a:t>data</a:t>
          </a:r>
          <a:r>
            <a:rPr lang="ar-EG" sz="2000" b="1" i="0" baseline="0" dirty="0">
              <a:latin typeface="Aharoni" panose="02010803020104030203" pitchFamily="2" charset="-79"/>
            </a:rPr>
            <a:t> </a:t>
          </a:r>
          <a:r>
            <a:rPr lang="ar-EG" sz="2000" b="1" i="0" baseline="0" dirty="0" err="1">
              <a:latin typeface="Aharoni" panose="02010803020104030203" pitchFamily="2" charset="-79"/>
            </a:rPr>
            <a:t>available</a:t>
          </a:r>
          <a:r>
            <a:rPr lang="ar-EG" sz="2000" b="1" i="0" baseline="0" dirty="0">
              <a:latin typeface="Aharoni" panose="02010803020104030203" pitchFamily="2" charset="-79"/>
            </a:rPr>
            <a:t> </a:t>
          </a:r>
          <a:r>
            <a:rPr lang="ar-EG" sz="2000" b="1" i="0" baseline="0" dirty="0" err="1">
              <a:latin typeface="Aharoni" panose="02010803020104030203" pitchFamily="2" charset="-79"/>
            </a:rPr>
            <a:t>in</a:t>
          </a:r>
          <a:r>
            <a:rPr lang="ar-EG" sz="2000" b="1" i="0" baseline="0" dirty="0">
              <a:latin typeface="Aharoni" panose="02010803020104030203" pitchFamily="2" charset="-79"/>
            </a:rPr>
            <a:t> </a:t>
          </a:r>
          <a:r>
            <a:rPr lang="ar-EG" sz="2000" b="1" i="0" baseline="0" dirty="0" err="1">
              <a:solidFill>
                <a:srgbClr val="FF0000"/>
              </a:solidFill>
              <a:latin typeface="Aharoni" panose="02010803020104030203" pitchFamily="2" charset="-79"/>
            </a:rPr>
            <a:t>each</a:t>
          </a:r>
          <a:r>
            <a:rPr lang="ar-EG" sz="2000" b="1" i="0" baseline="0" dirty="0">
              <a:solidFill>
                <a:srgbClr val="FF0000"/>
              </a:solidFill>
              <a:latin typeface="Aharoni" panose="02010803020104030203" pitchFamily="2" charset="-79"/>
            </a:rPr>
            <a:t> </a:t>
          </a:r>
          <a:r>
            <a:rPr lang="ar-EG" sz="2000" b="1" i="0" baseline="0" dirty="0" err="1">
              <a:solidFill>
                <a:srgbClr val="FF0000"/>
              </a:solidFill>
              <a:latin typeface="Aharoni" panose="02010803020104030203" pitchFamily="2" charset="-79"/>
            </a:rPr>
            <a:t>group</a:t>
          </a:r>
          <a:r>
            <a:rPr lang="ar-EG" sz="2000" b="1" i="0" baseline="0" dirty="0">
              <a:solidFill>
                <a:srgbClr val="FF0000"/>
              </a:solidFill>
              <a:latin typeface="Aharoni" panose="02010803020104030203" pitchFamily="2" charset="-79"/>
            </a:rPr>
            <a:t>.</a:t>
          </a:r>
          <a:endParaRPr lang="en-US" sz="2000" b="1" dirty="0">
            <a:solidFill>
              <a:srgbClr val="FF00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28C43B5-A296-42CA-B4D4-78270871631C}" type="parTrans" cxnId="{E801DB53-A6EC-4473-A106-FCF59D46F6E2}">
      <dgm:prSet/>
      <dgm:spPr/>
      <dgm:t>
        <a:bodyPr/>
        <a:lstStyle/>
        <a:p>
          <a:endParaRPr lang="en-US"/>
        </a:p>
      </dgm:t>
    </dgm:pt>
    <dgm:pt modelId="{B9506BA4-99E4-45BA-AF23-4E27B5EDB1E5}" type="sibTrans" cxnId="{E801DB53-A6EC-4473-A106-FCF59D46F6E2}">
      <dgm:prSet/>
      <dgm:spPr/>
      <dgm:t>
        <a:bodyPr/>
        <a:lstStyle/>
        <a:p>
          <a:endParaRPr lang="en-US"/>
        </a:p>
      </dgm:t>
    </dgm:pt>
    <dgm:pt modelId="{F4602797-9B39-455E-B48A-66525A91DF53}">
      <dgm:prSet custT="1"/>
      <dgm:spPr/>
      <dgm:t>
        <a:bodyPr/>
        <a:lstStyle/>
        <a:p>
          <a:r>
            <a:rPr lang="ar-EG" sz="2000" b="1" i="0" baseline="0" dirty="0" err="1">
              <a:latin typeface="Aharoni" panose="02010803020104030203" pitchFamily="2" charset="-79"/>
            </a:rPr>
            <a:t>Train</a:t>
          </a:r>
          <a:r>
            <a:rPr lang="ar-EG" sz="2000" b="1" i="0" baseline="0" dirty="0">
              <a:latin typeface="Aharoni" panose="02010803020104030203" pitchFamily="2" charset="-79"/>
            </a:rPr>
            <a:t> </a:t>
          </a:r>
          <a:r>
            <a:rPr lang="ar-EG" sz="2000" b="1" i="0" baseline="0" dirty="0" err="1">
              <a:latin typeface="Aharoni" panose="02010803020104030203" pitchFamily="2" charset="-79"/>
            </a:rPr>
            <a:t>images</a:t>
          </a:r>
          <a:r>
            <a:rPr lang="ar-EG" sz="2000" b="1" i="0" baseline="0" dirty="0">
              <a:latin typeface="Aharoni" panose="02010803020104030203" pitchFamily="2" charset="-79"/>
            </a:rPr>
            <a:t>: (140002, 96, </a:t>
          </a:r>
          <a:r>
            <a:rPr lang="ar-EG" sz="2000" b="1" i="0" baseline="0" dirty="0">
              <a:solidFill>
                <a:srgbClr val="FF0000"/>
              </a:solidFill>
              <a:latin typeface="Aharoni" panose="02010803020104030203" pitchFamily="2" charset="-79"/>
            </a:rPr>
            <a:t>96</a:t>
          </a:r>
          <a:r>
            <a:rPr lang="ar-EG" sz="2000" b="1" i="0" baseline="0" dirty="0">
              <a:latin typeface="Aharoni" panose="02010803020104030203" pitchFamily="2" charset="-79"/>
            </a:rPr>
            <a:t>) </a:t>
          </a:r>
          <a:r>
            <a:rPr lang="ar-EG" sz="2000" b="1" i="0" baseline="0" dirty="0" err="1">
              <a:latin typeface="Aharoni" panose="02010803020104030203" pitchFamily="2" charset="-79"/>
            </a:rPr>
            <a:t>Labels</a:t>
          </a:r>
          <a:r>
            <a:rPr lang="ar-EG" sz="2000" b="1" i="0" baseline="0" dirty="0">
              <a:latin typeface="Aharoni" panose="02010803020104030203" pitchFamily="2" charset="-79"/>
            </a:rPr>
            <a:t>: (</a:t>
          </a:r>
          <a:r>
            <a:rPr lang="ar-EG" sz="2000" b="1" i="0" baseline="0" dirty="0">
              <a:solidFill>
                <a:srgbClr val="FF0000"/>
              </a:solidFill>
              <a:latin typeface="Aharoni" panose="02010803020104030203" pitchFamily="2" charset="-79"/>
            </a:rPr>
            <a:t>140002</a:t>
          </a:r>
          <a:r>
            <a:rPr lang="ar-EG" sz="2000" b="1" i="0" baseline="0" dirty="0">
              <a:latin typeface="Aharoni" panose="02010803020104030203" pitchFamily="2" charset="-79"/>
            </a:rPr>
            <a:t>,) </a:t>
          </a:r>
          <a:endParaRPr lang="en-US" sz="20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9934CED-B433-495F-8C3C-AC5B9B538764}" type="parTrans" cxnId="{63465F7C-86D5-45E6-BBE1-248A7C5F115A}">
      <dgm:prSet/>
      <dgm:spPr/>
      <dgm:t>
        <a:bodyPr/>
        <a:lstStyle/>
        <a:p>
          <a:endParaRPr lang="en-US"/>
        </a:p>
      </dgm:t>
    </dgm:pt>
    <dgm:pt modelId="{8F38037F-0ED3-4B8C-AE10-123FF750D97A}" type="sibTrans" cxnId="{63465F7C-86D5-45E6-BBE1-248A7C5F115A}">
      <dgm:prSet/>
      <dgm:spPr/>
      <dgm:t>
        <a:bodyPr/>
        <a:lstStyle/>
        <a:p>
          <a:endParaRPr lang="en-US"/>
        </a:p>
      </dgm:t>
    </dgm:pt>
    <dgm:pt modelId="{7B7DB050-295E-447C-B70C-F9260C573A5F}">
      <dgm:prSet custT="1"/>
      <dgm:spPr/>
      <dgm:t>
        <a:bodyPr/>
        <a:lstStyle/>
        <a:p>
          <a:r>
            <a:rPr lang="ar-EG" sz="2000" b="1" i="0" baseline="0" dirty="0" err="1">
              <a:latin typeface="Aharoni" panose="02010803020104030203" pitchFamily="2" charset="-79"/>
            </a:rPr>
            <a:t>Test</a:t>
          </a:r>
          <a:r>
            <a:rPr lang="ar-EG" sz="2000" b="1" i="0" baseline="0" dirty="0">
              <a:latin typeface="Aharoni" panose="02010803020104030203" pitchFamily="2" charset="-79"/>
            </a:rPr>
            <a:t> </a:t>
          </a:r>
          <a:r>
            <a:rPr lang="ar-EG" sz="2000" b="1" i="0" baseline="0" dirty="0" err="1">
              <a:latin typeface="Aharoni" panose="02010803020104030203" pitchFamily="2" charset="-79"/>
            </a:rPr>
            <a:t>images</a:t>
          </a:r>
          <a:r>
            <a:rPr lang="ar-EG" sz="2000" b="1" i="0" baseline="0" dirty="0">
              <a:latin typeface="Aharoni" panose="02010803020104030203" pitchFamily="2" charset="-79"/>
            </a:rPr>
            <a:t>: (10905, 96, </a:t>
          </a:r>
          <a:r>
            <a:rPr lang="ar-EG" sz="2000" b="1" i="0" baseline="0" dirty="0">
              <a:solidFill>
                <a:srgbClr val="FF0000"/>
              </a:solidFill>
              <a:latin typeface="Aharoni" panose="02010803020104030203" pitchFamily="2" charset="-79"/>
            </a:rPr>
            <a:t>96</a:t>
          </a:r>
          <a:r>
            <a:rPr lang="ar-EG" sz="2000" b="1" i="0" baseline="0" dirty="0">
              <a:latin typeface="Aharoni" panose="02010803020104030203" pitchFamily="2" charset="-79"/>
            </a:rPr>
            <a:t>) </a:t>
          </a:r>
          <a:r>
            <a:rPr lang="ar-EG" sz="2000" b="1" i="0" baseline="0" dirty="0" err="1">
              <a:latin typeface="Aharoni" panose="02010803020104030203" pitchFamily="2" charset="-79"/>
            </a:rPr>
            <a:t>Labels</a:t>
          </a:r>
          <a:r>
            <a:rPr lang="ar-EG" sz="2000" b="1" i="0" baseline="0" dirty="0">
              <a:latin typeface="Aharoni" panose="02010803020104030203" pitchFamily="2" charset="-79"/>
            </a:rPr>
            <a:t>: (</a:t>
          </a:r>
          <a:r>
            <a:rPr lang="ar-EG" sz="2000" b="1" i="0" baseline="0" dirty="0">
              <a:solidFill>
                <a:srgbClr val="FF0000"/>
              </a:solidFill>
              <a:latin typeface="Aharoni" panose="02010803020104030203" pitchFamily="2" charset="-79"/>
            </a:rPr>
            <a:t>10905</a:t>
          </a:r>
          <a:r>
            <a:rPr lang="ar-EG" sz="2000" b="1" i="0" baseline="0" dirty="0">
              <a:latin typeface="Aharoni" panose="02010803020104030203" pitchFamily="2" charset="-79"/>
            </a:rPr>
            <a:t>,) </a:t>
          </a:r>
          <a:endParaRPr lang="en-US" sz="20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3AE9212-986C-4B3C-B0F5-91FE6E7F5792}" type="parTrans" cxnId="{2232BFBD-9BED-4302-8BD3-6C40494CBD89}">
      <dgm:prSet/>
      <dgm:spPr/>
      <dgm:t>
        <a:bodyPr/>
        <a:lstStyle/>
        <a:p>
          <a:endParaRPr lang="en-US"/>
        </a:p>
      </dgm:t>
    </dgm:pt>
    <dgm:pt modelId="{8A00E58B-E11F-485D-869B-F3F82DDB177E}" type="sibTrans" cxnId="{2232BFBD-9BED-4302-8BD3-6C40494CBD89}">
      <dgm:prSet/>
      <dgm:spPr/>
      <dgm:t>
        <a:bodyPr/>
        <a:lstStyle/>
        <a:p>
          <a:endParaRPr lang="en-US"/>
        </a:p>
      </dgm:t>
    </dgm:pt>
    <dgm:pt modelId="{F22BFD5D-1BAB-4C0D-BB38-B0AA63430C9D}">
      <dgm:prSet custT="1"/>
      <dgm:spPr/>
      <dgm:t>
        <a:bodyPr/>
        <a:lstStyle/>
        <a:p>
          <a:r>
            <a:rPr lang="fr-FR" sz="2000" b="1" i="0" baseline="0" dirty="0">
              <a:latin typeface="Aharoni" panose="02010803020104030203" pitchFamily="2" charset="-79"/>
              <a:cs typeface="Aharoni" panose="02010803020104030203" pitchFamily="2" charset="-79"/>
            </a:rPr>
            <a:t>Validation images: (</a:t>
          </a:r>
          <a:r>
            <a:rPr lang="fr-FR" sz="2000" b="1" i="0" baseline="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rPr>
            <a:t>39428</a:t>
          </a:r>
          <a:r>
            <a:rPr lang="fr-FR" sz="2000" b="1" i="0" baseline="0" dirty="0">
              <a:latin typeface="Aharoni" panose="02010803020104030203" pitchFamily="2" charset="-79"/>
              <a:cs typeface="Aharoni" panose="02010803020104030203" pitchFamily="2" charset="-79"/>
            </a:rPr>
            <a:t>, 96, </a:t>
          </a:r>
          <a:r>
            <a:rPr lang="fr-FR" sz="2000" b="1" i="0" baseline="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rPr>
            <a:t>96</a:t>
          </a:r>
          <a:r>
            <a:rPr lang="fr-FR" sz="2000" b="1" i="0" baseline="0" dirty="0">
              <a:latin typeface="Aharoni" panose="02010803020104030203" pitchFamily="2" charset="-79"/>
              <a:cs typeface="Aharoni" panose="02010803020104030203" pitchFamily="2" charset="-79"/>
            </a:rPr>
            <a:t>) Labels: (39428,)</a:t>
          </a:r>
          <a:endParaRPr lang="en-US" sz="20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E1DF852-5D94-4FAB-9E90-6A107CA71A96}" type="parTrans" cxnId="{4118607C-DA38-473B-93E0-BCE4444C519C}">
      <dgm:prSet/>
      <dgm:spPr/>
      <dgm:t>
        <a:bodyPr/>
        <a:lstStyle/>
        <a:p>
          <a:endParaRPr lang="en-US"/>
        </a:p>
      </dgm:t>
    </dgm:pt>
    <dgm:pt modelId="{89AEA716-E513-4BB4-86DF-D9C4C63C0674}" type="sibTrans" cxnId="{4118607C-DA38-473B-93E0-BCE4444C519C}">
      <dgm:prSet/>
      <dgm:spPr/>
      <dgm:t>
        <a:bodyPr/>
        <a:lstStyle/>
        <a:p>
          <a:endParaRPr lang="en-US"/>
        </a:p>
      </dgm:t>
    </dgm:pt>
    <dgm:pt modelId="{86A546D8-3EEC-4D48-8774-A70A70612248}">
      <dgm:prSet/>
      <dgm:spPr/>
      <dgm:t>
        <a:bodyPr/>
        <a:lstStyle/>
        <a:p>
          <a:r>
            <a:rPr lang="ar-EG" b="0" i="0" baseline="0" dirty="0" err="1">
              <a:latin typeface="Aharoni" panose="02010803020104030203" pitchFamily="2" charset="-79"/>
            </a:rPr>
            <a:t>Explanation</a:t>
          </a:r>
          <a:r>
            <a:rPr lang="ar-EG" b="0" i="0" baseline="0" dirty="0">
              <a:latin typeface="Aharoni" panose="02010803020104030203" pitchFamily="2" charset="-79"/>
            </a:rPr>
            <a:t>:</a:t>
          </a:r>
          <a:br>
            <a:rPr lang="ar-EG" b="0" i="0" baseline="0" dirty="0">
              <a:latin typeface="Aharoni" panose="02010803020104030203" pitchFamily="2" charset="-79"/>
            </a:rPr>
          </a:br>
          <a:r>
            <a:rPr lang="ar-EG" b="0" i="0" baseline="0" dirty="0" err="1">
              <a:latin typeface="Aharoni" panose="02010803020104030203" pitchFamily="2" charset="-79"/>
            </a:rPr>
            <a:t>This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is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an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important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step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to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understand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the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available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data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volume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and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its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balance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across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different</a:t>
          </a:r>
          <a:r>
            <a:rPr lang="ar-EG" b="0" i="0" baseline="0" dirty="0">
              <a:latin typeface="Aharoni" panose="02010803020104030203" pitchFamily="2" charset="-79"/>
            </a:rPr>
            <a:t> </a:t>
          </a:r>
          <a:r>
            <a:rPr lang="ar-EG" b="0" i="0" baseline="0" dirty="0" err="1">
              <a:latin typeface="Aharoni" panose="02010803020104030203" pitchFamily="2" charset="-79"/>
            </a:rPr>
            <a:t>categories</a:t>
          </a:r>
          <a:r>
            <a:rPr lang="ar-EG" b="0" i="0" baseline="0" dirty="0">
              <a:latin typeface="Aharoni" panose="02010803020104030203" pitchFamily="2" charset="-79"/>
            </a:rPr>
            <a:t>.</a:t>
          </a:r>
          <a:endParaRPr lang="en-US" b="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CF43605-A166-44F0-8E9F-DD0ED9A189A7}" type="parTrans" cxnId="{AFF08BD9-252D-4013-94FF-45EFB73A7D6E}">
      <dgm:prSet/>
      <dgm:spPr/>
      <dgm:t>
        <a:bodyPr/>
        <a:lstStyle/>
        <a:p>
          <a:endParaRPr lang="en-US"/>
        </a:p>
      </dgm:t>
    </dgm:pt>
    <dgm:pt modelId="{87D344FF-6919-40B1-B33B-B8386A28052B}" type="sibTrans" cxnId="{AFF08BD9-252D-4013-94FF-45EFB73A7D6E}">
      <dgm:prSet/>
      <dgm:spPr/>
      <dgm:t>
        <a:bodyPr/>
        <a:lstStyle/>
        <a:p>
          <a:endParaRPr lang="en-US"/>
        </a:p>
      </dgm:t>
    </dgm:pt>
    <dgm:pt modelId="{4C459500-E983-412F-9DE6-CA703612DDF4}">
      <dgm:prSet custT="1"/>
      <dgm:spPr/>
      <dgm:t>
        <a:bodyPr/>
        <a:lstStyle/>
        <a:p>
          <a:endParaRPr lang="en-US" sz="20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BBA46AD-335C-4E45-9A06-23BB2BF2E23E}" type="parTrans" cxnId="{8C53F488-659F-48F3-9180-B7E2ABCA3DC4}">
      <dgm:prSet/>
      <dgm:spPr/>
      <dgm:t>
        <a:bodyPr/>
        <a:lstStyle/>
        <a:p>
          <a:pPr rtl="1"/>
          <a:endParaRPr lang="ar-EG"/>
        </a:p>
      </dgm:t>
    </dgm:pt>
    <dgm:pt modelId="{E05616EC-7E17-4082-9874-B7CE94E70676}" type="sibTrans" cxnId="{8C53F488-659F-48F3-9180-B7E2ABCA3DC4}">
      <dgm:prSet/>
      <dgm:spPr/>
      <dgm:t>
        <a:bodyPr/>
        <a:lstStyle/>
        <a:p>
          <a:pPr rtl="1"/>
          <a:endParaRPr lang="ar-EG"/>
        </a:p>
      </dgm:t>
    </dgm:pt>
    <dgm:pt modelId="{3877BA64-4C90-413D-9B4F-24989B906DDB}" type="pres">
      <dgm:prSet presAssocID="{8BC8CE88-AA4D-47CA-9F86-FF8DBB1D729F}" presName="linear" presStyleCnt="0">
        <dgm:presLayoutVars>
          <dgm:animLvl val="lvl"/>
          <dgm:resizeHandles val="exact"/>
        </dgm:presLayoutVars>
      </dgm:prSet>
      <dgm:spPr/>
    </dgm:pt>
    <dgm:pt modelId="{00834AE1-2980-478E-BEE5-4D3ACB6FEEB4}" type="pres">
      <dgm:prSet presAssocID="{058955AF-7ADC-41F5-BB17-5BC14F1C097C}" presName="parentText" presStyleLbl="node1" presStyleIdx="0" presStyleCnt="2" custScaleY="71914">
        <dgm:presLayoutVars>
          <dgm:chMax val="0"/>
          <dgm:bulletEnabled val="1"/>
        </dgm:presLayoutVars>
      </dgm:prSet>
      <dgm:spPr/>
    </dgm:pt>
    <dgm:pt modelId="{F001B883-7AE8-44D6-AD59-069E1FA4888F}" type="pres">
      <dgm:prSet presAssocID="{058955AF-7ADC-41F5-BB17-5BC14F1C097C}" presName="childText" presStyleLbl="revTx" presStyleIdx="0" presStyleCnt="1">
        <dgm:presLayoutVars>
          <dgm:bulletEnabled val="1"/>
        </dgm:presLayoutVars>
      </dgm:prSet>
      <dgm:spPr/>
    </dgm:pt>
    <dgm:pt modelId="{0B9030BF-F91F-4A53-A579-F64B5919D302}" type="pres">
      <dgm:prSet presAssocID="{86A546D8-3EEC-4D48-8774-A70A70612248}" presName="parentText" presStyleLbl="node1" presStyleIdx="1" presStyleCnt="2" custLinFactNeighborX="187" custLinFactNeighborY="30747">
        <dgm:presLayoutVars>
          <dgm:chMax val="0"/>
          <dgm:bulletEnabled val="1"/>
        </dgm:presLayoutVars>
      </dgm:prSet>
      <dgm:spPr/>
    </dgm:pt>
  </dgm:ptLst>
  <dgm:cxnLst>
    <dgm:cxn modelId="{52B75918-F884-410D-9D2B-852EABB3DA8F}" type="presOf" srcId="{F4602797-9B39-455E-B48A-66525A91DF53}" destId="{F001B883-7AE8-44D6-AD59-069E1FA4888F}" srcOrd="0" destOrd="2" presId="urn:microsoft.com/office/officeart/2005/8/layout/vList2"/>
    <dgm:cxn modelId="{A359311C-EC11-452C-8EE6-8CD138E41D2A}" type="presOf" srcId="{058955AF-7ADC-41F5-BB17-5BC14F1C097C}" destId="{00834AE1-2980-478E-BEE5-4D3ACB6FEEB4}" srcOrd="0" destOrd="0" presId="urn:microsoft.com/office/officeart/2005/8/layout/vList2"/>
    <dgm:cxn modelId="{F465CB48-808C-4D06-84A7-6429763A242A}" type="presOf" srcId="{8BC8CE88-AA4D-47CA-9F86-FF8DBB1D729F}" destId="{3877BA64-4C90-413D-9B4F-24989B906DDB}" srcOrd="0" destOrd="0" presId="urn:microsoft.com/office/officeart/2005/8/layout/vList2"/>
    <dgm:cxn modelId="{4A7C586F-B753-4CAA-AD69-84AF9169D06E}" type="presOf" srcId="{5CC24F6E-2B98-420A-8FF2-63C6CBB53B7E}" destId="{F001B883-7AE8-44D6-AD59-069E1FA4888F}" srcOrd="0" destOrd="0" presId="urn:microsoft.com/office/officeart/2005/8/layout/vList2"/>
    <dgm:cxn modelId="{E801DB53-A6EC-4473-A106-FCF59D46F6E2}" srcId="{058955AF-7ADC-41F5-BB17-5BC14F1C097C}" destId="{5CC24F6E-2B98-420A-8FF2-63C6CBB53B7E}" srcOrd="0" destOrd="0" parTransId="{428C43B5-A296-42CA-B4D4-78270871631C}" sibTransId="{B9506BA4-99E4-45BA-AF23-4E27B5EDB1E5}"/>
    <dgm:cxn modelId="{63465F7C-86D5-45E6-BBE1-248A7C5F115A}" srcId="{058955AF-7ADC-41F5-BB17-5BC14F1C097C}" destId="{F4602797-9B39-455E-B48A-66525A91DF53}" srcOrd="2" destOrd="0" parTransId="{F9934CED-B433-495F-8C3C-AC5B9B538764}" sibTransId="{8F38037F-0ED3-4B8C-AE10-123FF750D97A}"/>
    <dgm:cxn modelId="{4118607C-DA38-473B-93E0-BCE4444C519C}" srcId="{058955AF-7ADC-41F5-BB17-5BC14F1C097C}" destId="{F22BFD5D-1BAB-4C0D-BB38-B0AA63430C9D}" srcOrd="4" destOrd="0" parTransId="{3E1DF852-5D94-4FAB-9E90-6A107CA71A96}" sibTransId="{89AEA716-E513-4BB4-86DF-D9C4C63C0674}"/>
    <dgm:cxn modelId="{8C53F488-659F-48F3-9180-B7E2ABCA3DC4}" srcId="{058955AF-7ADC-41F5-BB17-5BC14F1C097C}" destId="{4C459500-E983-412F-9DE6-CA703612DDF4}" srcOrd="1" destOrd="0" parTransId="{BBBA46AD-335C-4E45-9A06-23BB2BF2E23E}" sibTransId="{E05616EC-7E17-4082-9874-B7CE94E70676}"/>
    <dgm:cxn modelId="{B184618D-D7B6-4007-8310-65B25EB6073A}" type="presOf" srcId="{4C459500-E983-412F-9DE6-CA703612DDF4}" destId="{F001B883-7AE8-44D6-AD59-069E1FA4888F}" srcOrd="0" destOrd="1" presId="urn:microsoft.com/office/officeart/2005/8/layout/vList2"/>
    <dgm:cxn modelId="{966E5790-A1C0-4033-A51E-E584816DCC76}" srcId="{8BC8CE88-AA4D-47CA-9F86-FF8DBB1D729F}" destId="{058955AF-7ADC-41F5-BB17-5BC14F1C097C}" srcOrd="0" destOrd="0" parTransId="{FBD08A3D-FC3B-45B7-B607-6B433FC24B8C}" sibTransId="{5ADE90E6-6BC7-4A81-86EA-5FB45665912A}"/>
    <dgm:cxn modelId="{43E40DB7-9763-4971-A2CA-D51EC6FA8908}" type="presOf" srcId="{F22BFD5D-1BAB-4C0D-BB38-B0AA63430C9D}" destId="{F001B883-7AE8-44D6-AD59-069E1FA4888F}" srcOrd="0" destOrd="4" presId="urn:microsoft.com/office/officeart/2005/8/layout/vList2"/>
    <dgm:cxn modelId="{2232BFBD-9BED-4302-8BD3-6C40494CBD89}" srcId="{058955AF-7ADC-41F5-BB17-5BC14F1C097C}" destId="{7B7DB050-295E-447C-B70C-F9260C573A5F}" srcOrd="3" destOrd="0" parTransId="{83AE9212-986C-4B3C-B0F5-91FE6E7F5792}" sibTransId="{8A00E58B-E11F-485D-869B-F3F82DDB177E}"/>
    <dgm:cxn modelId="{AFF08BD9-252D-4013-94FF-45EFB73A7D6E}" srcId="{8BC8CE88-AA4D-47CA-9F86-FF8DBB1D729F}" destId="{86A546D8-3EEC-4D48-8774-A70A70612248}" srcOrd="1" destOrd="0" parTransId="{0CF43605-A166-44F0-8E9F-DD0ED9A189A7}" sibTransId="{87D344FF-6919-40B1-B33B-B8386A28052B}"/>
    <dgm:cxn modelId="{210635E6-C357-4627-913A-461620F5EFB0}" type="presOf" srcId="{7B7DB050-295E-447C-B70C-F9260C573A5F}" destId="{F001B883-7AE8-44D6-AD59-069E1FA4888F}" srcOrd="0" destOrd="3" presId="urn:microsoft.com/office/officeart/2005/8/layout/vList2"/>
    <dgm:cxn modelId="{1ECEA4F0-B540-4A66-AA25-982A096A2ADA}" type="presOf" srcId="{86A546D8-3EEC-4D48-8774-A70A70612248}" destId="{0B9030BF-F91F-4A53-A579-F64B5919D302}" srcOrd="0" destOrd="0" presId="urn:microsoft.com/office/officeart/2005/8/layout/vList2"/>
    <dgm:cxn modelId="{C2B8B1E1-884B-4E38-9E41-EBEC5D99D6A8}" type="presParOf" srcId="{3877BA64-4C90-413D-9B4F-24989B906DDB}" destId="{00834AE1-2980-478E-BEE5-4D3ACB6FEEB4}" srcOrd="0" destOrd="0" presId="urn:microsoft.com/office/officeart/2005/8/layout/vList2"/>
    <dgm:cxn modelId="{702723C4-62B8-4CF8-873D-1784E0964F60}" type="presParOf" srcId="{3877BA64-4C90-413D-9B4F-24989B906DDB}" destId="{F001B883-7AE8-44D6-AD59-069E1FA4888F}" srcOrd="1" destOrd="0" presId="urn:microsoft.com/office/officeart/2005/8/layout/vList2"/>
    <dgm:cxn modelId="{AC916D23-421A-4BFC-9726-57DB8EA8FFBB}" type="presParOf" srcId="{3877BA64-4C90-413D-9B4F-24989B906DDB}" destId="{0B9030BF-F91F-4A53-A579-F64B5919D30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67C75B-4901-4250-8B9B-DBC2F0E37A7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A08104-0567-478D-89B0-3E91BCCBF0CA}">
      <dgm:prSet/>
      <dgm:spPr/>
      <dgm:t>
        <a:bodyPr/>
        <a:lstStyle/>
        <a:p>
          <a:r>
            <a:rPr lang="en-US" b="1" dirty="0"/>
            <a:t>Train features shape: (140002, </a:t>
          </a:r>
          <a:r>
            <a:rPr lang="en-US" b="1" dirty="0">
              <a:solidFill>
                <a:schemeClr val="bg2">
                  <a:lumMod val="10000"/>
                </a:schemeClr>
              </a:solidFill>
            </a:rPr>
            <a:t>4890</a:t>
          </a:r>
          <a:r>
            <a:rPr lang="en-US" b="1" dirty="0"/>
            <a:t>) </a:t>
          </a:r>
          <a:endParaRPr lang="en-US" dirty="0"/>
        </a:p>
      </dgm:t>
    </dgm:pt>
    <dgm:pt modelId="{53889234-4E84-4138-8F2E-EA59D8A3D316}" type="parTrans" cxnId="{F5B3E826-5C6B-44CB-8455-1D61307B9FAA}">
      <dgm:prSet/>
      <dgm:spPr/>
      <dgm:t>
        <a:bodyPr/>
        <a:lstStyle/>
        <a:p>
          <a:endParaRPr lang="en-US"/>
        </a:p>
      </dgm:t>
    </dgm:pt>
    <dgm:pt modelId="{42A03237-C3B0-481B-B799-2C6C6D0E55C2}" type="sibTrans" cxnId="{F5B3E826-5C6B-44CB-8455-1D61307B9FAA}">
      <dgm:prSet/>
      <dgm:spPr/>
      <dgm:t>
        <a:bodyPr/>
        <a:lstStyle/>
        <a:p>
          <a:endParaRPr lang="en-US"/>
        </a:p>
      </dgm:t>
    </dgm:pt>
    <dgm:pt modelId="{B60167D3-A403-40C9-94B2-8C40E0F3F9FF}">
      <dgm:prSet/>
      <dgm:spPr/>
      <dgm:t>
        <a:bodyPr/>
        <a:lstStyle/>
        <a:p>
          <a:r>
            <a:rPr lang="en-US" b="1" dirty="0"/>
            <a:t>Test features shape: (10905, </a:t>
          </a:r>
          <a:r>
            <a:rPr lang="en-US" b="1" dirty="0">
              <a:solidFill>
                <a:schemeClr val="bg2">
                  <a:lumMod val="10000"/>
                </a:schemeClr>
              </a:solidFill>
            </a:rPr>
            <a:t>4890</a:t>
          </a:r>
          <a:r>
            <a:rPr lang="en-US" b="1" dirty="0"/>
            <a:t>) </a:t>
          </a:r>
          <a:endParaRPr lang="en-US" dirty="0"/>
        </a:p>
      </dgm:t>
    </dgm:pt>
    <dgm:pt modelId="{371BE691-5775-411B-87FB-EC783A995302}" type="parTrans" cxnId="{8AB33A28-49B6-49C5-A564-70CC63A308B9}">
      <dgm:prSet/>
      <dgm:spPr/>
      <dgm:t>
        <a:bodyPr/>
        <a:lstStyle/>
        <a:p>
          <a:endParaRPr lang="en-US"/>
        </a:p>
      </dgm:t>
    </dgm:pt>
    <dgm:pt modelId="{4835658D-0079-4590-94D9-1F59D25FE7AD}" type="sibTrans" cxnId="{8AB33A28-49B6-49C5-A564-70CC63A308B9}">
      <dgm:prSet/>
      <dgm:spPr/>
      <dgm:t>
        <a:bodyPr/>
        <a:lstStyle/>
        <a:p>
          <a:endParaRPr lang="en-US"/>
        </a:p>
      </dgm:t>
    </dgm:pt>
    <dgm:pt modelId="{A052DD69-FB60-4F5E-8B09-724D3064356E}">
      <dgm:prSet/>
      <dgm:spPr/>
      <dgm:t>
        <a:bodyPr/>
        <a:lstStyle/>
        <a:p>
          <a:r>
            <a:rPr lang="en-US" b="1" dirty="0"/>
            <a:t>Validation features shape: (39428, </a:t>
          </a:r>
          <a:r>
            <a:rPr lang="en-US" b="1" dirty="0">
              <a:solidFill>
                <a:schemeClr val="bg2">
                  <a:lumMod val="10000"/>
                </a:schemeClr>
              </a:solidFill>
            </a:rPr>
            <a:t>4890</a:t>
          </a:r>
          <a:r>
            <a:rPr lang="en-US" b="1" dirty="0"/>
            <a:t>)</a:t>
          </a:r>
          <a:endParaRPr lang="en-US" dirty="0"/>
        </a:p>
      </dgm:t>
    </dgm:pt>
    <dgm:pt modelId="{2F76AC59-0004-4CAF-847B-832234C19B1B}" type="parTrans" cxnId="{C37FDF5F-8A8D-4372-ABAD-9817CB0BB93C}">
      <dgm:prSet/>
      <dgm:spPr/>
      <dgm:t>
        <a:bodyPr/>
        <a:lstStyle/>
        <a:p>
          <a:endParaRPr lang="en-US"/>
        </a:p>
      </dgm:t>
    </dgm:pt>
    <dgm:pt modelId="{B5A073E7-B622-4296-8D3E-21B409C71000}" type="sibTrans" cxnId="{C37FDF5F-8A8D-4372-ABAD-9817CB0BB93C}">
      <dgm:prSet/>
      <dgm:spPr/>
      <dgm:t>
        <a:bodyPr/>
        <a:lstStyle/>
        <a:p>
          <a:endParaRPr lang="en-US"/>
        </a:p>
      </dgm:t>
    </dgm:pt>
    <dgm:pt modelId="{8EC4167F-B219-4AB3-AD29-C70CAFF4C1A2}" type="pres">
      <dgm:prSet presAssocID="{B567C75B-4901-4250-8B9B-DBC2F0E37A75}" presName="linear" presStyleCnt="0">
        <dgm:presLayoutVars>
          <dgm:animLvl val="lvl"/>
          <dgm:resizeHandles val="exact"/>
        </dgm:presLayoutVars>
      </dgm:prSet>
      <dgm:spPr/>
    </dgm:pt>
    <dgm:pt modelId="{273FDE68-F753-43BF-A9F6-662505AC5F53}" type="pres">
      <dgm:prSet presAssocID="{CEA08104-0567-478D-89B0-3E91BCCBF0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029C55-2E7D-4458-976C-E4E112A7F9C2}" type="pres">
      <dgm:prSet presAssocID="{42A03237-C3B0-481B-B799-2C6C6D0E55C2}" presName="spacer" presStyleCnt="0"/>
      <dgm:spPr/>
    </dgm:pt>
    <dgm:pt modelId="{CEFF0C1A-80FD-4B99-9E90-0F617A022DE1}" type="pres">
      <dgm:prSet presAssocID="{B60167D3-A403-40C9-94B2-8C40E0F3F9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1CB39B6-D269-4493-B96C-98352BC3EC9A}" type="pres">
      <dgm:prSet presAssocID="{4835658D-0079-4590-94D9-1F59D25FE7AD}" presName="spacer" presStyleCnt="0"/>
      <dgm:spPr/>
    </dgm:pt>
    <dgm:pt modelId="{CD8D4CAE-7386-4692-9D40-4891CF3017AE}" type="pres">
      <dgm:prSet presAssocID="{A052DD69-FB60-4F5E-8B09-724D306435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0A1714-5C61-4569-B348-A3FBA04D2307}" type="presOf" srcId="{B567C75B-4901-4250-8B9B-DBC2F0E37A75}" destId="{8EC4167F-B219-4AB3-AD29-C70CAFF4C1A2}" srcOrd="0" destOrd="0" presId="urn:microsoft.com/office/officeart/2005/8/layout/vList2"/>
    <dgm:cxn modelId="{F5B3E826-5C6B-44CB-8455-1D61307B9FAA}" srcId="{B567C75B-4901-4250-8B9B-DBC2F0E37A75}" destId="{CEA08104-0567-478D-89B0-3E91BCCBF0CA}" srcOrd="0" destOrd="0" parTransId="{53889234-4E84-4138-8F2E-EA59D8A3D316}" sibTransId="{42A03237-C3B0-481B-B799-2C6C6D0E55C2}"/>
    <dgm:cxn modelId="{8AB33A28-49B6-49C5-A564-70CC63A308B9}" srcId="{B567C75B-4901-4250-8B9B-DBC2F0E37A75}" destId="{B60167D3-A403-40C9-94B2-8C40E0F3F9FF}" srcOrd="1" destOrd="0" parTransId="{371BE691-5775-411B-87FB-EC783A995302}" sibTransId="{4835658D-0079-4590-94D9-1F59D25FE7AD}"/>
    <dgm:cxn modelId="{C37FDF5F-8A8D-4372-ABAD-9817CB0BB93C}" srcId="{B567C75B-4901-4250-8B9B-DBC2F0E37A75}" destId="{A052DD69-FB60-4F5E-8B09-724D3064356E}" srcOrd="2" destOrd="0" parTransId="{2F76AC59-0004-4CAF-847B-832234C19B1B}" sibTransId="{B5A073E7-B622-4296-8D3E-21B409C71000}"/>
    <dgm:cxn modelId="{7E9E099A-FAE7-47D6-9A47-7EBFBA7EE38B}" type="presOf" srcId="{A052DD69-FB60-4F5E-8B09-724D3064356E}" destId="{CD8D4CAE-7386-4692-9D40-4891CF3017AE}" srcOrd="0" destOrd="0" presId="urn:microsoft.com/office/officeart/2005/8/layout/vList2"/>
    <dgm:cxn modelId="{9ADDDBA5-0A00-432E-9C9D-C67498B146F6}" type="presOf" srcId="{B60167D3-A403-40C9-94B2-8C40E0F3F9FF}" destId="{CEFF0C1A-80FD-4B99-9E90-0F617A022DE1}" srcOrd="0" destOrd="0" presId="urn:microsoft.com/office/officeart/2005/8/layout/vList2"/>
    <dgm:cxn modelId="{180C6DD5-42F7-4C23-AE67-3FD15381A037}" type="presOf" srcId="{CEA08104-0567-478D-89B0-3E91BCCBF0CA}" destId="{273FDE68-F753-43BF-A9F6-662505AC5F53}" srcOrd="0" destOrd="0" presId="urn:microsoft.com/office/officeart/2005/8/layout/vList2"/>
    <dgm:cxn modelId="{525F78B0-64A3-4E21-98E6-4FE9253AA710}" type="presParOf" srcId="{8EC4167F-B219-4AB3-AD29-C70CAFF4C1A2}" destId="{273FDE68-F753-43BF-A9F6-662505AC5F53}" srcOrd="0" destOrd="0" presId="urn:microsoft.com/office/officeart/2005/8/layout/vList2"/>
    <dgm:cxn modelId="{402CD251-45BB-4188-97FC-C2124AA0BF75}" type="presParOf" srcId="{8EC4167F-B219-4AB3-AD29-C70CAFF4C1A2}" destId="{68029C55-2E7D-4458-976C-E4E112A7F9C2}" srcOrd="1" destOrd="0" presId="urn:microsoft.com/office/officeart/2005/8/layout/vList2"/>
    <dgm:cxn modelId="{E791463E-E302-4C95-B746-55EE88D33745}" type="presParOf" srcId="{8EC4167F-B219-4AB3-AD29-C70CAFF4C1A2}" destId="{CEFF0C1A-80FD-4B99-9E90-0F617A022DE1}" srcOrd="2" destOrd="0" presId="urn:microsoft.com/office/officeart/2005/8/layout/vList2"/>
    <dgm:cxn modelId="{97AC476C-07D3-4C9F-9469-A3376A8B8C67}" type="presParOf" srcId="{8EC4167F-B219-4AB3-AD29-C70CAFF4C1A2}" destId="{61CB39B6-D269-4493-B96C-98352BC3EC9A}" srcOrd="3" destOrd="0" presId="urn:microsoft.com/office/officeart/2005/8/layout/vList2"/>
    <dgm:cxn modelId="{2DEF83AC-C7C2-4149-940D-A9466D1851F0}" type="presParOf" srcId="{8EC4167F-B219-4AB3-AD29-C70CAFF4C1A2}" destId="{CD8D4CAE-7386-4692-9D40-4891CF3017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778338-0793-4F03-B51E-F63F58ED9CD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CA446A-0E47-4578-8C6D-204B61106013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Raw images contain high-dimensional data that is not directly usable by most machine learning models.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2B43849-037E-4E2A-B059-6258AECB5665}" type="parTrans" cxnId="{3E3EDF41-AAB0-4FD5-B5F6-B2196A479F5B}">
      <dgm:prSet/>
      <dgm:spPr/>
      <dgm:t>
        <a:bodyPr/>
        <a:lstStyle/>
        <a:p>
          <a:endParaRPr lang="en-US"/>
        </a:p>
      </dgm:t>
    </dgm:pt>
    <dgm:pt modelId="{CA85EBD8-1B28-4C16-BE88-B94FE2CDB433}" type="sibTrans" cxnId="{3E3EDF41-AAB0-4FD5-B5F6-B2196A479F5B}">
      <dgm:prSet/>
      <dgm:spPr/>
      <dgm:t>
        <a:bodyPr/>
        <a:lstStyle/>
        <a:p>
          <a:endParaRPr lang="en-US"/>
        </a:p>
      </dgm:t>
    </dgm:pt>
    <dgm:pt modelId="{7337FCDC-D58A-4536-99F3-29CE2E476CE4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Feature Extraction transforms images into meaningful numerical representations, capturing: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BBB06E7-F70F-4659-9A79-F0608B57EE5E}" type="parTrans" cxnId="{77949B0F-1DEE-4C37-9F2F-6BF7BBB7A2BF}">
      <dgm:prSet/>
      <dgm:spPr/>
      <dgm:t>
        <a:bodyPr/>
        <a:lstStyle/>
        <a:p>
          <a:endParaRPr lang="en-US"/>
        </a:p>
      </dgm:t>
    </dgm:pt>
    <dgm:pt modelId="{8D8DC8F4-3040-4602-8B8C-89EB0D0D60DC}" type="sibTrans" cxnId="{77949B0F-1DEE-4C37-9F2F-6BF7BBB7A2BF}">
      <dgm:prSet/>
      <dgm:spPr/>
      <dgm:t>
        <a:bodyPr/>
        <a:lstStyle/>
        <a:p>
          <a:endParaRPr lang="en-US"/>
        </a:p>
      </dgm:t>
    </dgm:pt>
    <dgm:pt modelId="{6520E691-4F29-49AC-84A0-4AD5C41C6A10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Texture (e.g., LBP)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EB68A61-8D21-4264-ACFB-2758776315C9}" type="parTrans" cxnId="{B59387FB-610C-4404-877F-ED6AC8B7EBAC}">
      <dgm:prSet/>
      <dgm:spPr/>
      <dgm:t>
        <a:bodyPr/>
        <a:lstStyle/>
        <a:p>
          <a:endParaRPr lang="en-US"/>
        </a:p>
      </dgm:t>
    </dgm:pt>
    <dgm:pt modelId="{6AE14BE1-4E52-4147-AEEA-1F813296C591}" type="sibTrans" cxnId="{B59387FB-610C-4404-877F-ED6AC8B7EBAC}">
      <dgm:prSet/>
      <dgm:spPr/>
      <dgm:t>
        <a:bodyPr/>
        <a:lstStyle/>
        <a:p>
          <a:endParaRPr lang="en-US"/>
        </a:p>
      </dgm:t>
    </dgm:pt>
    <dgm:pt modelId="{B755C739-4D18-42CE-B786-606986F4E46C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Shape (e.g., HOG)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AB09EC3-DC87-4692-A195-B0F23B8B03D0}" type="parTrans" cxnId="{EC70FD37-2840-47B0-8705-6099941C37E4}">
      <dgm:prSet/>
      <dgm:spPr/>
      <dgm:t>
        <a:bodyPr/>
        <a:lstStyle/>
        <a:p>
          <a:endParaRPr lang="en-US"/>
        </a:p>
      </dgm:t>
    </dgm:pt>
    <dgm:pt modelId="{44C6D326-A0EB-4EA2-9F89-B0B966EF3573}" type="sibTrans" cxnId="{EC70FD37-2840-47B0-8705-6099941C37E4}">
      <dgm:prSet/>
      <dgm:spPr/>
      <dgm:t>
        <a:bodyPr/>
        <a:lstStyle/>
        <a:p>
          <a:endParaRPr lang="en-US"/>
        </a:p>
      </dgm:t>
    </dgm:pt>
    <dgm:pt modelId="{FECB0294-81B1-4DBA-B13F-C8136F275D86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Color Information (e.g., HSV histograms)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E8831B9-26F6-4604-A81C-0CA7D7934C6D}" type="parTrans" cxnId="{A7A3748C-1F65-41E9-A8C6-37DAEC7BADD6}">
      <dgm:prSet/>
      <dgm:spPr/>
      <dgm:t>
        <a:bodyPr/>
        <a:lstStyle/>
        <a:p>
          <a:endParaRPr lang="en-US"/>
        </a:p>
      </dgm:t>
    </dgm:pt>
    <dgm:pt modelId="{0C4224DC-3169-458C-9F37-782C867048C2}" type="sibTrans" cxnId="{A7A3748C-1F65-41E9-A8C6-37DAEC7BADD6}">
      <dgm:prSet/>
      <dgm:spPr/>
      <dgm:t>
        <a:bodyPr/>
        <a:lstStyle/>
        <a:p>
          <a:endParaRPr lang="en-US"/>
        </a:p>
      </dgm:t>
    </dgm:pt>
    <dgm:pt modelId="{0CB47671-45EE-429F-A2C0-976CA4F3F886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Frequency Patterns (e.g., DCT)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926E02D-30D4-4109-BE47-BFF7BBAE1EFA}" type="parTrans" cxnId="{E48BC072-FBC5-4363-B4F4-39C2390A7AB4}">
      <dgm:prSet/>
      <dgm:spPr/>
      <dgm:t>
        <a:bodyPr/>
        <a:lstStyle/>
        <a:p>
          <a:endParaRPr lang="en-US"/>
        </a:p>
      </dgm:t>
    </dgm:pt>
    <dgm:pt modelId="{3B59A288-B594-47AF-99A8-2282618E6A41}" type="sibTrans" cxnId="{E48BC072-FBC5-4363-B4F4-39C2390A7AB4}">
      <dgm:prSet/>
      <dgm:spPr/>
      <dgm:t>
        <a:bodyPr/>
        <a:lstStyle/>
        <a:p>
          <a:endParaRPr lang="en-US"/>
        </a:p>
      </dgm:t>
    </dgm:pt>
    <dgm:pt modelId="{D37921F8-3F9F-4D3F-A6F9-5273EB0C6082}">
      <dgm:prSet/>
      <dgm:spPr/>
      <dgm:t>
        <a:bodyPr/>
        <a:lstStyle/>
        <a:p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It plays a </a:t>
          </a:r>
          <a:r>
            <a:rPr lang="en-US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rPr>
            <a:t>critical role </a:t>
          </a:r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in the </a:t>
          </a:r>
          <a:r>
            <a:rPr lang="en-US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rPr>
            <a:t>success</a:t>
          </a:r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 of classical </a:t>
          </a:r>
          <a:r>
            <a:rPr lang="en-US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rPr>
            <a:t>ML</a:t>
          </a:r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 approaches by providing a compact and informative summary of image content.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AF8BF8C-01ED-4F3D-BA1C-918FBD36FACB}" type="parTrans" cxnId="{99B4F3A9-8F00-4920-A7B2-24B8D837E9BF}">
      <dgm:prSet/>
      <dgm:spPr/>
      <dgm:t>
        <a:bodyPr/>
        <a:lstStyle/>
        <a:p>
          <a:endParaRPr lang="en-US"/>
        </a:p>
      </dgm:t>
    </dgm:pt>
    <dgm:pt modelId="{73E2173C-E642-47BC-AD0C-722F7AB02BD5}" type="sibTrans" cxnId="{99B4F3A9-8F00-4920-A7B2-24B8D837E9BF}">
      <dgm:prSet/>
      <dgm:spPr/>
      <dgm:t>
        <a:bodyPr/>
        <a:lstStyle/>
        <a:p>
          <a:endParaRPr lang="en-US"/>
        </a:p>
      </dgm:t>
    </dgm:pt>
    <dgm:pt modelId="{5A0511C2-CB7F-4F76-A859-191C7DBA7EA7}">
      <dgm:prSet/>
      <dgm:spPr/>
      <dgm:t>
        <a:bodyPr/>
        <a:lstStyle/>
        <a:p>
          <a:r>
            <a: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The</a:t>
          </a:r>
          <a:r>
            <a:rPr lang="en-US" b="1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quality of features directly impacts the classifier’s performance.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D731019-1DDB-4715-9642-85192E284CAE}" type="parTrans" cxnId="{28E45F71-B54B-41AE-A6C6-45F2AF8357F8}">
      <dgm:prSet/>
      <dgm:spPr/>
      <dgm:t>
        <a:bodyPr/>
        <a:lstStyle/>
        <a:p>
          <a:endParaRPr lang="en-US"/>
        </a:p>
      </dgm:t>
    </dgm:pt>
    <dgm:pt modelId="{A8AAEC3F-9600-4D06-B90F-1830C6A5E09D}" type="sibTrans" cxnId="{28E45F71-B54B-41AE-A6C6-45F2AF8357F8}">
      <dgm:prSet/>
      <dgm:spPr/>
      <dgm:t>
        <a:bodyPr/>
        <a:lstStyle/>
        <a:p>
          <a:endParaRPr lang="en-US"/>
        </a:p>
      </dgm:t>
    </dgm:pt>
    <dgm:pt modelId="{45E16ABA-F4E8-4DEE-8AE2-0F0662FA3587}" type="pres">
      <dgm:prSet presAssocID="{BA778338-0793-4F03-B51E-F63F58ED9CD3}" presName="linear" presStyleCnt="0">
        <dgm:presLayoutVars>
          <dgm:animLvl val="lvl"/>
          <dgm:resizeHandles val="exact"/>
        </dgm:presLayoutVars>
      </dgm:prSet>
      <dgm:spPr/>
    </dgm:pt>
    <dgm:pt modelId="{AE31C3B5-C487-4EDA-9C38-85E7E643335D}" type="pres">
      <dgm:prSet presAssocID="{D6CA446A-0E47-4578-8C6D-204B61106013}" presName="parentText" presStyleLbl="node1" presStyleIdx="0" presStyleCnt="4" custLinFactNeighborX="601" custLinFactNeighborY="8187">
        <dgm:presLayoutVars>
          <dgm:chMax val="0"/>
          <dgm:bulletEnabled val="1"/>
        </dgm:presLayoutVars>
      </dgm:prSet>
      <dgm:spPr/>
    </dgm:pt>
    <dgm:pt modelId="{E9A66636-BF33-4EBF-A69E-500D7C417EC5}" type="pres">
      <dgm:prSet presAssocID="{CA85EBD8-1B28-4C16-BE88-B94FE2CDB433}" presName="spacer" presStyleCnt="0"/>
      <dgm:spPr/>
    </dgm:pt>
    <dgm:pt modelId="{6C9DF6BE-578F-45CF-A8FF-2E47E8B65A9E}" type="pres">
      <dgm:prSet presAssocID="{7337FCDC-D58A-4536-99F3-29CE2E476CE4}" presName="parentText" presStyleLbl="node1" presStyleIdx="1" presStyleCnt="4" custLinFactNeighborX="601" custLinFactNeighborY="438">
        <dgm:presLayoutVars>
          <dgm:chMax val="0"/>
          <dgm:bulletEnabled val="1"/>
        </dgm:presLayoutVars>
      </dgm:prSet>
      <dgm:spPr/>
    </dgm:pt>
    <dgm:pt modelId="{C10CC01C-4ADA-46B7-A03D-E942F30A7941}" type="pres">
      <dgm:prSet presAssocID="{7337FCDC-D58A-4536-99F3-29CE2E476CE4}" presName="childText" presStyleLbl="revTx" presStyleIdx="0" presStyleCnt="1" custLinFactNeighborX="601" custLinFactNeighborY="4044">
        <dgm:presLayoutVars>
          <dgm:bulletEnabled val="1"/>
        </dgm:presLayoutVars>
      </dgm:prSet>
      <dgm:spPr/>
    </dgm:pt>
    <dgm:pt modelId="{C9C04F9A-8164-4028-A585-FAD5FB3D4AD4}" type="pres">
      <dgm:prSet presAssocID="{D37921F8-3F9F-4D3F-A6F9-5273EB0C6082}" presName="parentText" presStyleLbl="node1" presStyleIdx="2" presStyleCnt="4" custLinFactNeighborX="601" custLinFactNeighborY="55851">
        <dgm:presLayoutVars>
          <dgm:chMax val="0"/>
          <dgm:bulletEnabled val="1"/>
        </dgm:presLayoutVars>
      </dgm:prSet>
      <dgm:spPr/>
    </dgm:pt>
    <dgm:pt modelId="{5100D6AD-947C-4D44-BEA1-CAAE1B028654}" type="pres">
      <dgm:prSet presAssocID="{73E2173C-E642-47BC-AD0C-722F7AB02BD5}" presName="spacer" presStyleCnt="0"/>
      <dgm:spPr/>
    </dgm:pt>
    <dgm:pt modelId="{A3DD0F43-608E-49CB-8917-C94595D2B834}" type="pres">
      <dgm:prSet presAssocID="{5A0511C2-CB7F-4F76-A859-191C7DBA7EA7}" presName="parentText" presStyleLbl="node1" presStyleIdx="3" presStyleCnt="4" custLinFactNeighborX="601" custLinFactNeighborY="-3">
        <dgm:presLayoutVars>
          <dgm:chMax val="0"/>
          <dgm:bulletEnabled val="1"/>
        </dgm:presLayoutVars>
      </dgm:prSet>
      <dgm:spPr/>
    </dgm:pt>
  </dgm:ptLst>
  <dgm:cxnLst>
    <dgm:cxn modelId="{77949B0F-1DEE-4C37-9F2F-6BF7BBB7A2BF}" srcId="{BA778338-0793-4F03-B51E-F63F58ED9CD3}" destId="{7337FCDC-D58A-4536-99F3-29CE2E476CE4}" srcOrd="1" destOrd="0" parTransId="{4BBB06E7-F70F-4659-9A79-F0608B57EE5E}" sibTransId="{8D8DC8F4-3040-4602-8B8C-89EB0D0D60DC}"/>
    <dgm:cxn modelId="{0D36791D-3E08-4893-9F5F-212E85205661}" type="presOf" srcId="{D6CA446A-0E47-4578-8C6D-204B61106013}" destId="{AE31C3B5-C487-4EDA-9C38-85E7E643335D}" srcOrd="0" destOrd="0" presId="urn:microsoft.com/office/officeart/2005/8/layout/vList2"/>
    <dgm:cxn modelId="{18158629-C3E5-46E6-A707-CBA322A42C22}" type="presOf" srcId="{FECB0294-81B1-4DBA-B13F-C8136F275D86}" destId="{C10CC01C-4ADA-46B7-A03D-E942F30A7941}" srcOrd="0" destOrd="2" presId="urn:microsoft.com/office/officeart/2005/8/layout/vList2"/>
    <dgm:cxn modelId="{EC70FD37-2840-47B0-8705-6099941C37E4}" srcId="{7337FCDC-D58A-4536-99F3-29CE2E476CE4}" destId="{B755C739-4D18-42CE-B786-606986F4E46C}" srcOrd="1" destOrd="0" parTransId="{9AB09EC3-DC87-4692-A195-B0F23B8B03D0}" sibTransId="{44C6D326-A0EB-4EA2-9F89-B0B966EF3573}"/>
    <dgm:cxn modelId="{9BCE9160-D848-47DE-8F09-00B861437347}" type="presOf" srcId="{7337FCDC-D58A-4536-99F3-29CE2E476CE4}" destId="{6C9DF6BE-578F-45CF-A8FF-2E47E8B65A9E}" srcOrd="0" destOrd="0" presId="urn:microsoft.com/office/officeart/2005/8/layout/vList2"/>
    <dgm:cxn modelId="{3E3EDF41-AAB0-4FD5-B5F6-B2196A479F5B}" srcId="{BA778338-0793-4F03-B51E-F63F58ED9CD3}" destId="{D6CA446A-0E47-4578-8C6D-204B61106013}" srcOrd="0" destOrd="0" parTransId="{92B43849-037E-4E2A-B059-6258AECB5665}" sibTransId="{CA85EBD8-1B28-4C16-BE88-B94FE2CDB433}"/>
    <dgm:cxn modelId="{40567764-198B-44FA-B535-A716DC72FD78}" type="presOf" srcId="{6520E691-4F29-49AC-84A0-4AD5C41C6A10}" destId="{C10CC01C-4ADA-46B7-A03D-E942F30A7941}" srcOrd="0" destOrd="0" presId="urn:microsoft.com/office/officeart/2005/8/layout/vList2"/>
    <dgm:cxn modelId="{3DBE7F45-D6FC-4347-ADBE-6BC3035F3A33}" type="presOf" srcId="{D37921F8-3F9F-4D3F-A6F9-5273EB0C6082}" destId="{C9C04F9A-8164-4028-A585-FAD5FB3D4AD4}" srcOrd="0" destOrd="0" presId="urn:microsoft.com/office/officeart/2005/8/layout/vList2"/>
    <dgm:cxn modelId="{28E45F71-B54B-41AE-A6C6-45F2AF8357F8}" srcId="{BA778338-0793-4F03-B51E-F63F58ED9CD3}" destId="{5A0511C2-CB7F-4F76-A859-191C7DBA7EA7}" srcOrd="3" destOrd="0" parTransId="{BD731019-1DDB-4715-9642-85192E284CAE}" sibTransId="{A8AAEC3F-9600-4D06-B90F-1830C6A5E09D}"/>
    <dgm:cxn modelId="{E48BC072-FBC5-4363-B4F4-39C2390A7AB4}" srcId="{7337FCDC-D58A-4536-99F3-29CE2E476CE4}" destId="{0CB47671-45EE-429F-A2C0-976CA4F3F886}" srcOrd="3" destOrd="0" parTransId="{A926E02D-30D4-4109-BE47-BFF7BBAE1EFA}" sibTransId="{3B59A288-B594-47AF-99A8-2282618E6A41}"/>
    <dgm:cxn modelId="{7DDB8774-EA12-4A86-A0F7-491282ACAE8C}" type="presOf" srcId="{0CB47671-45EE-429F-A2C0-976CA4F3F886}" destId="{C10CC01C-4ADA-46B7-A03D-E942F30A7941}" srcOrd="0" destOrd="3" presId="urn:microsoft.com/office/officeart/2005/8/layout/vList2"/>
    <dgm:cxn modelId="{A7332184-62C7-4C81-9C50-1A27AE91752E}" type="presOf" srcId="{B755C739-4D18-42CE-B786-606986F4E46C}" destId="{C10CC01C-4ADA-46B7-A03D-E942F30A7941}" srcOrd="0" destOrd="1" presId="urn:microsoft.com/office/officeart/2005/8/layout/vList2"/>
    <dgm:cxn modelId="{A7A3748C-1F65-41E9-A8C6-37DAEC7BADD6}" srcId="{7337FCDC-D58A-4536-99F3-29CE2E476CE4}" destId="{FECB0294-81B1-4DBA-B13F-C8136F275D86}" srcOrd="2" destOrd="0" parTransId="{2E8831B9-26F6-4604-A81C-0CA7D7934C6D}" sibTransId="{0C4224DC-3169-458C-9F37-782C867048C2}"/>
    <dgm:cxn modelId="{EFC7DBA9-3E53-4A88-B7A1-927B2958F3E9}" type="presOf" srcId="{5A0511C2-CB7F-4F76-A859-191C7DBA7EA7}" destId="{A3DD0F43-608E-49CB-8917-C94595D2B834}" srcOrd="0" destOrd="0" presId="urn:microsoft.com/office/officeart/2005/8/layout/vList2"/>
    <dgm:cxn modelId="{99B4F3A9-8F00-4920-A7B2-24B8D837E9BF}" srcId="{BA778338-0793-4F03-B51E-F63F58ED9CD3}" destId="{D37921F8-3F9F-4D3F-A6F9-5273EB0C6082}" srcOrd="2" destOrd="0" parTransId="{7AF8BF8C-01ED-4F3D-BA1C-918FBD36FACB}" sibTransId="{73E2173C-E642-47BC-AD0C-722F7AB02BD5}"/>
    <dgm:cxn modelId="{B20C54BA-732B-4C12-8C58-BE2D0EE3600F}" type="presOf" srcId="{BA778338-0793-4F03-B51E-F63F58ED9CD3}" destId="{45E16ABA-F4E8-4DEE-8AE2-0F0662FA3587}" srcOrd="0" destOrd="0" presId="urn:microsoft.com/office/officeart/2005/8/layout/vList2"/>
    <dgm:cxn modelId="{B59387FB-610C-4404-877F-ED6AC8B7EBAC}" srcId="{7337FCDC-D58A-4536-99F3-29CE2E476CE4}" destId="{6520E691-4F29-49AC-84A0-4AD5C41C6A10}" srcOrd="0" destOrd="0" parTransId="{3EB68A61-8D21-4264-ACFB-2758776315C9}" sibTransId="{6AE14BE1-4E52-4147-AEEA-1F813296C591}"/>
    <dgm:cxn modelId="{5B499BD4-7E25-4AD8-AB0B-305E491DF7E8}" type="presParOf" srcId="{45E16ABA-F4E8-4DEE-8AE2-0F0662FA3587}" destId="{AE31C3B5-C487-4EDA-9C38-85E7E643335D}" srcOrd="0" destOrd="0" presId="urn:microsoft.com/office/officeart/2005/8/layout/vList2"/>
    <dgm:cxn modelId="{AD22504E-27A3-4D0A-930C-055AB8FDCA88}" type="presParOf" srcId="{45E16ABA-F4E8-4DEE-8AE2-0F0662FA3587}" destId="{E9A66636-BF33-4EBF-A69E-500D7C417EC5}" srcOrd="1" destOrd="0" presId="urn:microsoft.com/office/officeart/2005/8/layout/vList2"/>
    <dgm:cxn modelId="{AB57904E-4C85-4AE8-B916-DACD673C25AA}" type="presParOf" srcId="{45E16ABA-F4E8-4DEE-8AE2-0F0662FA3587}" destId="{6C9DF6BE-578F-45CF-A8FF-2E47E8B65A9E}" srcOrd="2" destOrd="0" presId="urn:microsoft.com/office/officeart/2005/8/layout/vList2"/>
    <dgm:cxn modelId="{92C585E8-87AD-41DA-B118-78F31D8C07A7}" type="presParOf" srcId="{45E16ABA-F4E8-4DEE-8AE2-0F0662FA3587}" destId="{C10CC01C-4ADA-46B7-A03D-E942F30A7941}" srcOrd="3" destOrd="0" presId="urn:microsoft.com/office/officeart/2005/8/layout/vList2"/>
    <dgm:cxn modelId="{4FF7C1F1-1B4E-430B-AC07-B1EE00585DC3}" type="presParOf" srcId="{45E16ABA-F4E8-4DEE-8AE2-0F0662FA3587}" destId="{C9C04F9A-8164-4028-A585-FAD5FB3D4AD4}" srcOrd="4" destOrd="0" presId="urn:microsoft.com/office/officeart/2005/8/layout/vList2"/>
    <dgm:cxn modelId="{C3FE7591-A603-4936-B0AD-1D7D59E4FF1E}" type="presParOf" srcId="{45E16ABA-F4E8-4DEE-8AE2-0F0662FA3587}" destId="{5100D6AD-947C-4D44-BEA1-CAAE1B028654}" srcOrd="5" destOrd="0" presId="urn:microsoft.com/office/officeart/2005/8/layout/vList2"/>
    <dgm:cxn modelId="{6F68A93C-F013-499D-8614-DDD51F992123}" type="presParOf" srcId="{45E16ABA-F4E8-4DEE-8AE2-0F0662FA3587}" destId="{A3DD0F43-608E-49CB-8917-C94595D2B83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51CBF-A9D7-4414-9ABE-846BC38D72B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1CBE8-793D-477F-A23B-C2A0CEB0D555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Abadi" panose="020B0604020104020204" pitchFamily="34" charset="0"/>
            </a:rPr>
            <a:t>🔍 What is DeepFake?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Abadi" panose="020B0604020104020204" pitchFamily="34" charset="0"/>
            </a:rPr>
            <a:t> DeepFake refers to synthetic media where a person in an existing image or video is replaced with someone else's likeness using AI techniques. It often results in highly realistic yet completely fake content. </a:t>
          </a:r>
        </a:p>
      </dsp:txBody>
      <dsp:txXfrm>
        <a:off x="0" y="2703"/>
        <a:ext cx="6900512" cy="1843578"/>
      </dsp:txXfrm>
    </dsp:sp>
    <dsp:sp modelId="{7CE2F4B2-4E57-4377-86F8-01C51998111E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377E5-A672-4512-BF2E-043E11166019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Abadi" panose="020B0604020104020204" pitchFamily="34" charset="0"/>
            </a:rPr>
            <a:t>⚠️ Why is DeepFake a Threat?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Abadi" panose="020B0604020104020204" pitchFamily="34" charset="0"/>
            </a:rPr>
            <a:t>Misinformation: Spreads false narratives. Privacy Violation: Fake content can harm reputations. Security Risk: Can impersonate individuals in sensitive systems (e.g. facial recognition). </a:t>
          </a:r>
        </a:p>
      </dsp:txBody>
      <dsp:txXfrm>
        <a:off x="0" y="1846281"/>
        <a:ext cx="6900512" cy="1843578"/>
      </dsp:txXfrm>
    </dsp:sp>
    <dsp:sp modelId="{DC368BCC-CFB3-4CB2-8CD6-CD60561078D3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C00AD-9725-44A1-B9A7-5A882F0C9D93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badi" panose="020B0604020104020204" pitchFamily="34" charset="0"/>
            </a:rPr>
            <a:t>🎯 Project Goal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badi" panose="020B0604020104020204" pitchFamily="34" charset="0"/>
            </a:rPr>
            <a:t>To build a </a:t>
          </a:r>
          <a:r>
            <a:rPr lang="en-US" sz="2000" b="1" kern="1200" dirty="0" err="1">
              <a:latin typeface="Abadi" panose="020B0604020104020204" pitchFamily="34" charset="0"/>
            </a:rPr>
            <a:t>DeepFake</a:t>
          </a:r>
          <a:r>
            <a:rPr lang="en-US" sz="2000" b="1" kern="1200" dirty="0">
              <a:latin typeface="Abadi" panose="020B0604020104020204" pitchFamily="34" charset="0"/>
            </a:rPr>
            <a:t> detection model using traditional Machine Learning methods only — without any Deep Learning — and to demonstrate the impact of dimensionality reduction techniques on detection performance.</a:t>
          </a:r>
        </a:p>
      </dsp:txBody>
      <dsp:txXfrm>
        <a:off x="0" y="3689859"/>
        <a:ext cx="6900512" cy="18435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1A777-7BE6-45DB-977A-CC21D0215DBA}">
      <dsp:nvSpPr>
        <dsp:cNvPr id="0" name=""/>
        <dsp:cNvSpPr/>
      </dsp:nvSpPr>
      <dsp:spPr>
        <a:xfrm>
          <a:off x="0" y="44889"/>
          <a:ext cx="6900512" cy="7440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latin typeface="Aharoni" panose="02010803020104030203" pitchFamily="2" charset="-79"/>
              <a:cs typeface="Aharoni" panose="02010803020104030203" pitchFamily="2" charset="-79"/>
            </a:rPr>
            <a:t>Feature Selection using </a:t>
          </a:r>
          <a:r>
            <a:rPr lang="en-GB" sz="22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SelectKBest</a:t>
          </a:r>
          <a:endParaRPr lang="en-US" sz="22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321" y="81210"/>
        <a:ext cx="6827870" cy="671404"/>
      </dsp:txXfrm>
    </dsp:sp>
    <dsp:sp modelId="{911D4882-2170-4BF4-BC14-B03D1E99ACB9}">
      <dsp:nvSpPr>
        <dsp:cNvPr id="0" name=""/>
        <dsp:cNvSpPr/>
      </dsp:nvSpPr>
      <dsp:spPr>
        <a:xfrm>
          <a:off x="0" y="852296"/>
          <a:ext cx="6900512" cy="744046"/>
        </a:xfrm>
        <a:prstGeom prst="roundRect">
          <a:avLst/>
        </a:prstGeom>
        <a:solidFill>
          <a:schemeClr val="accent2">
            <a:hueOff val="-489910"/>
            <a:satOff val="-2263"/>
            <a:lumOff val="-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latin typeface="Aharoni" panose="02010803020104030203" pitchFamily="2" charset="-79"/>
              <a:cs typeface="Aharoni" panose="02010803020104030203" pitchFamily="2" charset="-79"/>
            </a:rPr>
            <a:t>Reducing Dimensionality to Improve Model Performance</a:t>
          </a:r>
          <a:endParaRPr lang="en-US" sz="22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321" y="888617"/>
        <a:ext cx="6827870" cy="671404"/>
      </dsp:txXfrm>
    </dsp:sp>
    <dsp:sp modelId="{C2234F8E-9223-452C-BD8D-E509ED46366E}">
      <dsp:nvSpPr>
        <dsp:cNvPr id="0" name=""/>
        <dsp:cNvSpPr/>
      </dsp:nvSpPr>
      <dsp:spPr>
        <a:xfrm>
          <a:off x="0" y="1659703"/>
          <a:ext cx="6900512" cy="744046"/>
        </a:xfrm>
        <a:prstGeom prst="roundRect">
          <a:avLst/>
        </a:prstGeom>
        <a:solidFill>
          <a:schemeClr val="accent2">
            <a:hueOff val="-979820"/>
            <a:satOff val="-4526"/>
            <a:lumOff val="-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Aharoni" panose="02010803020104030203" pitchFamily="2" charset="-79"/>
              <a:cs typeface="Aharoni" panose="02010803020104030203" pitchFamily="2" charset="-79"/>
            </a:rPr>
            <a:t>Why Feature Selection?</a:t>
          </a:r>
          <a:endParaRPr lang="en-US" sz="22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321" y="1696024"/>
        <a:ext cx="6827870" cy="671404"/>
      </dsp:txXfrm>
    </dsp:sp>
    <dsp:sp modelId="{C06E1F80-2E5B-4D50-953C-2418B2C10125}">
      <dsp:nvSpPr>
        <dsp:cNvPr id="0" name=""/>
        <dsp:cNvSpPr/>
      </dsp:nvSpPr>
      <dsp:spPr>
        <a:xfrm>
          <a:off x="0" y="2467110"/>
          <a:ext cx="6900512" cy="744046"/>
        </a:xfrm>
        <a:prstGeom prst="roundRect">
          <a:avLst/>
        </a:prstGeom>
        <a:solidFill>
          <a:schemeClr val="accent2">
            <a:hueOff val="-1469730"/>
            <a:satOff val="-6788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Aharoni" panose="02010803020104030203" pitchFamily="2" charset="-79"/>
              <a:cs typeface="Aharoni" panose="02010803020104030203" pitchFamily="2" charset="-79"/>
            </a:rPr>
            <a:t>Our extracted feature vector had 4,890 features.</a:t>
          </a:r>
          <a:endParaRPr lang="en-US" sz="22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321" y="2503431"/>
        <a:ext cx="6827870" cy="671404"/>
      </dsp:txXfrm>
    </dsp:sp>
    <dsp:sp modelId="{5CD38815-5D3D-4DE2-8A33-F429A1893DDE}">
      <dsp:nvSpPr>
        <dsp:cNvPr id="0" name=""/>
        <dsp:cNvSpPr/>
      </dsp:nvSpPr>
      <dsp:spPr>
        <a:xfrm>
          <a:off x="0" y="3274517"/>
          <a:ext cx="6900512" cy="744046"/>
        </a:xfrm>
        <a:prstGeom prst="roundRect">
          <a:avLst/>
        </a:prstGeom>
        <a:solidFill>
          <a:schemeClr val="accent2">
            <a:hueOff val="-1959640"/>
            <a:satOff val="-9051"/>
            <a:lumOff val="-1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Aharoni" panose="02010803020104030203" pitchFamily="2" charset="-79"/>
              <a:cs typeface="Aharoni" panose="02010803020104030203" pitchFamily="2" charset="-79"/>
            </a:rPr>
            <a:t>Too many features can lead to:</a:t>
          </a:r>
          <a:endParaRPr lang="en-US" sz="22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321" y="3310838"/>
        <a:ext cx="6827870" cy="671404"/>
      </dsp:txXfrm>
    </dsp:sp>
    <dsp:sp modelId="{281AC618-BCD0-41DC-80D6-0B308F158B86}">
      <dsp:nvSpPr>
        <dsp:cNvPr id="0" name=""/>
        <dsp:cNvSpPr/>
      </dsp:nvSpPr>
      <dsp:spPr>
        <a:xfrm>
          <a:off x="0" y="4018564"/>
          <a:ext cx="6900512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>
              <a:latin typeface="Aharoni" panose="02010803020104030203" pitchFamily="2" charset="-79"/>
              <a:cs typeface="Aharoni" panose="02010803020104030203" pitchFamily="2" charset="-79"/>
            </a:rPr>
            <a:t>Overfitting</a:t>
          </a:r>
          <a:endParaRPr lang="en-US" sz="1700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>
              <a:latin typeface="Aharoni" panose="02010803020104030203" pitchFamily="2" charset="-79"/>
              <a:cs typeface="Aharoni" panose="02010803020104030203" pitchFamily="2" charset="-79"/>
            </a:rPr>
            <a:t>Longer training time</a:t>
          </a:r>
          <a:endParaRPr lang="en-US" sz="1700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>
              <a:latin typeface="Aharoni" panose="02010803020104030203" pitchFamily="2" charset="-79"/>
              <a:cs typeface="Aharoni" panose="02010803020104030203" pitchFamily="2" charset="-79"/>
            </a:rPr>
            <a:t>Decreased generalization</a:t>
          </a:r>
          <a:endParaRPr lang="en-US" sz="17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4018564"/>
        <a:ext cx="6900512" cy="728640"/>
      </dsp:txXfrm>
    </dsp:sp>
    <dsp:sp modelId="{650B3E3B-5622-4DDF-AEE8-983F51664838}">
      <dsp:nvSpPr>
        <dsp:cNvPr id="0" name=""/>
        <dsp:cNvSpPr/>
      </dsp:nvSpPr>
      <dsp:spPr>
        <a:xfrm>
          <a:off x="0" y="4747204"/>
          <a:ext cx="6900512" cy="744046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Aharoni" panose="02010803020104030203" pitchFamily="2" charset="-79"/>
              <a:cs typeface="Aharoni" panose="02010803020104030203" pitchFamily="2" charset="-79"/>
            </a:rPr>
            <a:t>Goal: Keep only the most relevant features for classification.</a:t>
          </a:r>
          <a:endParaRPr lang="en-US" sz="22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321" y="4783525"/>
        <a:ext cx="6827870" cy="6714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EA957-194C-4E10-A85C-B43B5266A912}">
      <dsp:nvSpPr>
        <dsp:cNvPr id="0" name=""/>
        <dsp:cNvSpPr/>
      </dsp:nvSpPr>
      <dsp:spPr>
        <a:xfrm>
          <a:off x="3167033" y="691211"/>
          <a:ext cx="532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224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9084" y="734114"/>
        <a:ext cx="28142" cy="5633"/>
      </dsp:txXfrm>
    </dsp:sp>
    <dsp:sp modelId="{EAC440F5-8D2B-41A8-A79F-19F2BC4B8530}">
      <dsp:nvSpPr>
        <dsp:cNvPr id="0" name=""/>
        <dsp:cNvSpPr/>
      </dsp:nvSpPr>
      <dsp:spPr>
        <a:xfrm>
          <a:off x="721678" y="2785"/>
          <a:ext cx="2447154" cy="14682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13" tIns="125869" rIns="119913" bIns="12586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1" i="0" kern="1200" baseline="0" dirty="0" err="1">
              <a:latin typeface="Aharoni" panose="02010803020104030203" pitchFamily="2" charset="-79"/>
            </a:rPr>
            <a:t>Method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Used</a:t>
          </a:r>
          <a:r>
            <a:rPr lang="ar-EG" sz="1600" b="1" i="0" kern="1200" baseline="0" dirty="0">
              <a:latin typeface="Aharoni" panose="02010803020104030203" pitchFamily="2" charset="-79"/>
            </a:rPr>
            <a:t> -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SelectKBest</a:t>
          </a:r>
          <a:endParaRPr lang="en-US" sz="16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21678" y="2785"/>
        <a:ext cx="2447154" cy="1468292"/>
      </dsp:txXfrm>
    </dsp:sp>
    <dsp:sp modelId="{78EFD33F-844E-4846-B434-4F6440B697FA}">
      <dsp:nvSpPr>
        <dsp:cNvPr id="0" name=""/>
        <dsp:cNvSpPr/>
      </dsp:nvSpPr>
      <dsp:spPr>
        <a:xfrm>
          <a:off x="1945255" y="1469278"/>
          <a:ext cx="3010000" cy="532245"/>
        </a:xfrm>
        <a:custGeom>
          <a:avLst/>
          <a:gdLst/>
          <a:ahLst/>
          <a:cxnLst/>
          <a:rect l="0" t="0" r="0" b="0"/>
          <a:pathLst>
            <a:path>
              <a:moveTo>
                <a:pt x="3010000" y="0"/>
              </a:moveTo>
              <a:lnTo>
                <a:pt x="3010000" y="283222"/>
              </a:lnTo>
              <a:lnTo>
                <a:pt x="0" y="283222"/>
              </a:lnTo>
              <a:lnTo>
                <a:pt x="0" y="53224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3701" y="1732584"/>
        <a:ext cx="153108" cy="5633"/>
      </dsp:txXfrm>
    </dsp:sp>
    <dsp:sp modelId="{3538E533-B025-4134-83A0-B679693B676A}">
      <dsp:nvSpPr>
        <dsp:cNvPr id="0" name=""/>
        <dsp:cNvSpPr/>
      </dsp:nvSpPr>
      <dsp:spPr>
        <a:xfrm>
          <a:off x="3731678" y="2785"/>
          <a:ext cx="2447154" cy="1468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13" tIns="125869" rIns="119913" bIns="12586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Method</a:t>
          </a:r>
          <a:r>
            <a:rPr lang="ar-EG" sz="1600" b="1" i="0" kern="1200" baseline="0" dirty="0">
              <a:latin typeface="Aharoni" panose="02010803020104030203" pitchFamily="2" charset="-79"/>
            </a:rPr>
            <a:t>: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SelectKBest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with</a:t>
          </a:r>
          <a:r>
            <a:rPr lang="ar-EG" sz="1600" b="1" i="0" kern="1200" baseline="0" dirty="0">
              <a:latin typeface="Aharoni" panose="02010803020104030203" pitchFamily="2" charset="-79"/>
            </a:rPr>
            <a:t> ANOVA F-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test</a:t>
          </a:r>
          <a:endParaRPr lang="en-US" sz="16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731678" y="2785"/>
        <a:ext cx="2447154" cy="1468292"/>
      </dsp:txXfrm>
    </dsp:sp>
    <dsp:sp modelId="{72FC22C2-D48E-4BB6-8370-3AE434E4884F}">
      <dsp:nvSpPr>
        <dsp:cNvPr id="0" name=""/>
        <dsp:cNvSpPr/>
      </dsp:nvSpPr>
      <dsp:spPr>
        <a:xfrm>
          <a:off x="3167033" y="2722350"/>
          <a:ext cx="532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224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9084" y="2765253"/>
        <a:ext cx="28142" cy="5633"/>
      </dsp:txXfrm>
    </dsp:sp>
    <dsp:sp modelId="{A7254DA7-BDA1-4E69-8754-635568EB002D}">
      <dsp:nvSpPr>
        <dsp:cNvPr id="0" name=""/>
        <dsp:cNvSpPr/>
      </dsp:nvSpPr>
      <dsp:spPr>
        <a:xfrm>
          <a:off x="721678" y="2033924"/>
          <a:ext cx="2447154" cy="14682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13" tIns="125869" rIns="119913" bIns="12586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1" i="0" kern="1200" baseline="0" dirty="0" err="1">
              <a:latin typeface="Aharoni" panose="02010803020104030203" pitchFamily="2" charset="-79"/>
            </a:rPr>
            <a:t>SelectKBest</a:t>
          </a:r>
          <a:r>
            <a:rPr lang="ar-EG" sz="1600" b="1" i="0" kern="1200" baseline="0" dirty="0">
              <a:latin typeface="Aharoni" panose="02010803020104030203" pitchFamily="2" charset="-79"/>
            </a:rPr>
            <a:t>: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Selects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the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top</a:t>
          </a:r>
          <a:r>
            <a:rPr lang="ar-EG" sz="1600" b="1" i="0" kern="1200" baseline="0" dirty="0">
              <a:latin typeface="Aharoni" panose="02010803020104030203" pitchFamily="2" charset="-79"/>
            </a:rPr>
            <a:t> k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features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based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on</a:t>
          </a:r>
          <a:r>
            <a:rPr lang="ar-EG" sz="1600" b="1" i="0" kern="1200" baseline="0" dirty="0">
              <a:latin typeface="Aharoni" panose="02010803020104030203" pitchFamily="2" charset="-79"/>
            </a:rPr>
            <a:t> a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scoring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function</a:t>
          </a:r>
          <a:r>
            <a:rPr lang="ar-EG" sz="1600" b="1" i="0" kern="1200" baseline="0" dirty="0">
              <a:latin typeface="Aharoni" panose="02010803020104030203" pitchFamily="2" charset="-79"/>
            </a:rPr>
            <a:t>.</a:t>
          </a:r>
          <a:endParaRPr lang="en-US" sz="16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21678" y="2033924"/>
        <a:ext cx="2447154" cy="1468292"/>
      </dsp:txXfrm>
    </dsp:sp>
    <dsp:sp modelId="{EFC11993-7C8D-4465-BF28-7BD2646CF29D}">
      <dsp:nvSpPr>
        <dsp:cNvPr id="0" name=""/>
        <dsp:cNvSpPr/>
      </dsp:nvSpPr>
      <dsp:spPr>
        <a:xfrm>
          <a:off x="1945255" y="3500416"/>
          <a:ext cx="3010000" cy="532245"/>
        </a:xfrm>
        <a:custGeom>
          <a:avLst/>
          <a:gdLst/>
          <a:ahLst/>
          <a:cxnLst/>
          <a:rect l="0" t="0" r="0" b="0"/>
          <a:pathLst>
            <a:path>
              <a:moveTo>
                <a:pt x="3010000" y="0"/>
              </a:moveTo>
              <a:lnTo>
                <a:pt x="3010000" y="283222"/>
              </a:lnTo>
              <a:lnTo>
                <a:pt x="0" y="283222"/>
              </a:lnTo>
              <a:lnTo>
                <a:pt x="0" y="53224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3701" y="3763722"/>
        <a:ext cx="153108" cy="5633"/>
      </dsp:txXfrm>
    </dsp:sp>
    <dsp:sp modelId="{A34C8583-0062-465D-8280-52E7D1D75633}">
      <dsp:nvSpPr>
        <dsp:cNvPr id="0" name=""/>
        <dsp:cNvSpPr/>
      </dsp:nvSpPr>
      <dsp:spPr>
        <a:xfrm>
          <a:off x="3731678" y="2033924"/>
          <a:ext cx="2447154" cy="14682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13" tIns="125869" rIns="119913" bIns="12586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1" i="0" kern="1200" baseline="0" dirty="0" err="1">
              <a:latin typeface="Aharoni" panose="02010803020104030203" pitchFamily="2" charset="-79"/>
            </a:rPr>
            <a:t>Scoring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Function</a:t>
          </a:r>
          <a:r>
            <a:rPr lang="ar-EG" sz="1600" b="1" i="0" kern="1200" baseline="0" dirty="0">
              <a:latin typeface="Aharoni" panose="02010803020104030203" pitchFamily="2" charset="-79"/>
            </a:rPr>
            <a:t>: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f_classif</a:t>
          </a:r>
          <a:r>
            <a:rPr lang="ar-EG" sz="1600" b="1" i="0" kern="1200" baseline="0" dirty="0">
              <a:latin typeface="Aharoni" panose="02010803020104030203" pitchFamily="2" charset="-79"/>
            </a:rPr>
            <a:t> (ANOVA F-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value</a:t>
          </a:r>
          <a:r>
            <a:rPr lang="ar-EG" sz="1600" b="1" i="0" kern="1200" baseline="0" dirty="0">
              <a:latin typeface="Aharoni" panose="02010803020104030203" pitchFamily="2" charset="-79"/>
            </a:rPr>
            <a:t>) —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measures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the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linear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dependency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between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features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and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labels</a:t>
          </a:r>
          <a:r>
            <a:rPr lang="ar-EG" sz="1600" b="1" i="0" kern="1200" baseline="0" dirty="0">
              <a:latin typeface="Aharoni" panose="02010803020104030203" pitchFamily="2" charset="-79"/>
            </a:rPr>
            <a:t>.</a:t>
          </a:r>
          <a:endParaRPr lang="en-US" sz="16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731678" y="2033924"/>
        <a:ext cx="2447154" cy="1468292"/>
      </dsp:txXfrm>
    </dsp:sp>
    <dsp:sp modelId="{923F305E-EBD7-4263-A07B-E970A43234FD}">
      <dsp:nvSpPr>
        <dsp:cNvPr id="0" name=""/>
        <dsp:cNvSpPr/>
      </dsp:nvSpPr>
      <dsp:spPr>
        <a:xfrm>
          <a:off x="3167033" y="4753489"/>
          <a:ext cx="532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224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9084" y="4796392"/>
        <a:ext cx="28142" cy="5633"/>
      </dsp:txXfrm>
    </dsp:sp>
    <dsp:sp modelId="{7D3ACC3C-9296-4CC7-8C86-B563E0BF65C7}">
      <dsp:nvSpPr>
        <dsp:cNvPr id="0" name=""/>
        <dsp:cNvSpPr/>
      </dsp:nvSpPr>
      <dsp:spPr>
        <a:xfrm>
          <a:off x="721678" y="4065062"/>
          <a:ext cx="2447154" cy="14682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13" tIns="125869" rIns="119913" bIns="12586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1" i="0" kern="1200" baseline="0" dirty="0" err="1">
              <a:latin typeface="Aharoni" panose="02010803020104030203" pitchFamily="2" charset="-79"/>
            </a:rPr>
            <a:t>Chosen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Value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of</a:t>
          </a:r>
          <a:r>
            <a:rPr lang="ar-EG" sz="1600" b="1" i="0" kern="1200" baseline="0" dirty="0">
              <a:latin typeface="Aharoni" panose="02010803020104030203" pitchFamily="2" charset="-79"/>
            </a:rPr>
            <a:t> k: 2000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best</a:t>
          </a:r>
          <a:r>
            <a:rPr lang="ar-EG" sz="1600" b="1" i="0" kern="1200" baseline="0" dirty="0">
              <a:latin typeface="Aharoni" panose="02010803020104030203" pitchFamily="2" charset="-79"/>
            </a:rPr>
            <a:t> 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features</a:t>
          </a:r>
          <a:r>
            <a:rPr lang="ar-EG" sz="1600" b="1" i="0" kern="1200" baseline="0" dirty="0">
              <a:latin typeface="Aharoni" panose="02010803020104030203" pitchFamily="2" charset="-79"/>
            </a:rPr>
            <a:t>.</a:t>
          </a:r>
          <a:endParaRPr lang="en-US" sz="16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21678" y="4065062"/>
        <a:ext cx="2447154" cy="1468292"/>
      </dsp:txXfrm>
    </dsp:sp>
    <dsp:sp modelId="{CEDC2B78-5ED7-4AE9-9EF8-E2248B2DD743}">
      <dsp:nvSpPr>
        <dsp:cNvPr id="0" name=""/>
        <dsp:cNvSpPr/>
      </dsp:nvSpPr>
      <dsp:spPr>
        <a:xfrm>
          <a:off x="3731678" y="4065062"/>
          <a:ext cx="2447154" cy="14682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13" tIns="125869" rIns="119913" bIns="12586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1" i="0" kern="1200" baseline="0" dirty="0" err="1">
              <a:latin typeface="Aharoni" panose="02010803020104030203" pitchFamily="2" charset="-79"/>
            </a:rPr>
            <a:t>Why</a:t>
          </a:r>
          <a:r>
            <a:rPr lang="ar-EG" sz="1600" b="1" i="0" kern="1200" baseline="0" dirty="0">
              <a:latin typeface="Aharoni" panose="02010803020104030203" pitchFamily="2" charset="-79"/>
            </a:rPr>
            <a:t> ANOVA F-</a:t>
          </a:r>
          <a:r>
            <a:rPr lang="ar-EG" sz="1600" b="1" i="0" kern="1200" baseline="0" dirty="0" err="1">
              <a:latin typeface="Aharoni" panose="02010803020104030203" pitchFamily="2" charset="-79"/>
            </a:rPr>
            <a:t>test</a:t>
          </a:r>
          <a:r>
            <a:rPr lang="ar-EG" sz="1600" b="1" i="0" kern="1200" baseline="0" dirty="0">
              <a:latin typeface="Aharoni" panose="02010803020104030203" pitchFamily="2" charset="-79"/>
            </a:rPr>
            <a:t>?</a:t>
          </a:r>
          <a:endParaRPr lang="en-US" sz="16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400" b="1" i="0" kern="1200" baseline="0" dirty="0" err="1">
              <a:latin typeface="Aharoni" panose="02010803020104030203" pitchFamily="2" charset="-79"/>
            </a:rPr>
            <a:t>It's</a:t>
          </a:r>
          <a:r>
            <a:rPr lang="ar-EG" sz="1400" b="1" i="0" kern="1200" baseline="0" dirty="0">
              <a:latin typeface="Aharoni" panose="02010803020104030203" pitchFamily="2" charset="-79"/>
            </a:rPr>
            <a:t> </a:t>
          </a:r>
          <a:r>
            <a:rPr lang="ar-EG" sz="1400" b="1" i="0" kern="1200" baseline="0" dirty="0" err="1">
              <a:latin typeface="Aharoni" panose="02010803020104030203" pitchFamily="2" charset="-79"/>
            </a:rPr>
            <a:t>suitable</a:t>
          </a:r>
          <a:r>
            <a:rPr lang="ar-EG" sz="1400" b="1" i="0" kern="1200" baseline="0" dirty="0">
              <a:latin typeface="Aharoni" panose="02010803020104030203" pitchFamily="2" charset="-79"/>
            </a:rPr>
            <a:t> </a:t>
          </a:r>
          <a:r>
            <a:rPr lang="ar-EG" sz="1400" b="1" i="0" kern="1200" baseline="0" dirty="0" err="1">
              <a:latin typeface="Aharoni" panose="02010803020104030203" pitchFamily="2" charset="-79"/>
            </a:rPr>
            <a:t>for</a:t>
          </a:r>
          <a:r>
            <a:rPr lang="ar-EG" sz="1400" b="1" i="0" kern="1200" baseline="0" dirty="0">
              <a:latin typeface="Aharoni" panose="02010803020104030203" pitchFamily="2" charset="-79"/>
            </a:rPr>
            <a:t> </a:t>
          </a:r>
          <a:r>
            <a:rPr lang="ar-EG" sz="1400" b="1" i="0" kern="1200" baseline="0" dirty="0" err="1">
              <a:latin typeface="Aharoni" panose="02010803020104030203" pitchFamily="2" charset="-79"/>
            </a:rPr>
            <a:t>classification</a:t>
          </a:r>
          <a:r>
            <a:rPr lang="ar-EG" sz="1400" b="1" i="0" kern="1200" baseline="0" dirty="0">
              <a:latin typeface="Aharoni" panose="02010803020104030203" pitchFamily="2" charset="-79"/>
            </a:rPr>
            <a:t> </a:t>
          </a:r>
          <a:r>
            <a:rPr lang="ar-EG" sz="1400" b="1" i="0" kern="1200" baseline="0" dirty="0" err="1">
              <a:latin typeface="Aharoni" panose="02010803020104030203" pitchFamily="2" charset="-79"/>
            </a:rPr>
            <a:t>tasks</a:t>
          </a:r>
          <a:r>
            <a:rPr lang="ar-EG" sz="1400" b="1" i="0" kern="1200" baseline="0" dirty="0">
              <a:latin typeface="Aharoni" panose="02010803020104030203" pitchFamily="2" charset="-79"/>
            </a:rPr>
            <a:t>.</a:t>
          </a:r>
          <a:endParaRPr lang="en-US" sz="14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400" b="1" i="0" kern="1200" baseline="0" dirty="0" err="1">
              <a:latin typeface="Aharoni" panose="02010803020104030203" pitchFamily="2" charset="-79"/>
            </a:rPr>
            <a:t>Fast</a:t>
          </a:r>
          <a:r>
            <a:rPr lang="ar-EG" sz="1400" b="1" i="0" kern="1200" baseline="0" dirty="0">
              <a:latin typeface="Aharoni" panose="02010803020104030203" pitchFamily="2" charset="-79"/>
            </a:rPr>
            <a:t> </a:t>
          </a:r>
          <a:r>
            <a:rPr lang="ar-EG" sz="1400" b="1" i="0" kern="1200" baseline="0" dirty="0" err="1">
              <a:latin typeface="Aharoni" panose="02010803020104030203" pitchFamily="2" charset="-79"/>
            </a:rPr>
            <a:t>and</a:t>
          </a:r>
          <a:r>
            <a:rPr lang="ar-EG" sz="1400" b="1" i="0" kern="1200" baseline="0" dirty="0">
              <a:latin typeface="Aharoni" panose="02010803020104030203" pitchFamily="2" charset="-79"/>
            </a:rPr>
            <a:t> </a:t>
          </a:r>
          <a:r>
            <a:rPr lang="ar-EG" sz="1400" b="1" i="0" kern="1200" baseline="0" dirty="0" err="1">
              <a:latin typeface="Aharoni" panose="02010803020104030203" pitchFamily="2" charset="-79"/>
            </a:rPr>
            <a:t>interpretable</a:t>
          </a:r>
          <a:r>
            <a:rPr lang="ar-EG" sz="1400" b="1" i="0" kern="1200" baseline="0" dirty="0">
              <a:latin typeface="Aharoni" panose="02010803020104030203" pitchFamily="2" charset="-79"/>
            </a:rPr>
            <a:t>.</a:t>
          </a:r>
          <a:endParaRPr lang="en-US" sz="14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731678" y="4065062"/>
        <a:ext cx="2447154" cy="14682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16103-2E2F-4887-845C-F0A8A8BA3835}">
      <dsp:nvSpPr>
        <dsp:cNvPr id="0" name=""/>
        <dsp:cNvSpPr/>
      </dsp:nvSpPr>
      <dsp:spPr>
        <a:xfrm>
          <a:off x="0" y="63972"/>
          <a:ext cx="6900512" cy="739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haroni" panose="02010803020104030203" pitchFamily="2" charset="-79"/>
              <a:cs typeface="Aharoni" panose="02010803020104030203" pitchFamily="2" charset="-79"/>
            </a:rPr>
            <a:t>Why is Feature Selection Important?</a:t>
          </a:r>
          <a:endParaRPr lang="en-US" sz="20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115" y="100087"/>
        <a:ext cx="6828282" cy="667589"/>
      </dsp:txXfrm>
    </dsp:sp>
    <dsp:sp modelId="{002735D4-B7FF-41D9-9371-7C2176424774}">
      <dsp:nvSpPr>
        <dsp:cNvPr id="0" name=""/>
        <dsp:cNvSpPr/>
      </dsp:nvSpPr>
      <dsp:spPr>
        <a:xfrm>
          <a:off x="0" y="861391"/>
          <a:ext cx="6900512" cy="739819"/>
        </a:xfrm>
        <a:prstGeom prst="roundRect">
          <a:avLst/>
        </a:prstGeom>
        <a:solidFill>
          <a:schemeClr val="accent3">
            <a:hueOff val="-1948445"/>
            <a:satOff val="-2273"/>
            <a:lumOff val="5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haroni" panose="02010803020104030203" pitchFamily="2" charset="-79"/>
              <a:cs typeface="Aharoni" panose="02010803020104030203" pitchFamily="2" charset="-79"/>
            </a:rPr>
            <a:t>Even after feature extraction, we may end up with thousands of features, many of which are:</a:t>
          </a:r>
          <a:endParaRPr lang="en-US" sz="20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115" y="897506"/>
        <a:ext cx="6828282" cy="667589"/>
      </dsp:txXfrm>
    </dsp:sp>
    <dsp:sp modelId="{B186F456-4998-4A56-8D64-8239AA2A3D90}">
      <dsp:nvSpPr>
        <dsp:cNvPr id="0" name=""/>
        <dsp:cNvSpPr/>
      </dsp:nvSpPr>
      <dsp:spPr>
        <a:xfrm>
          <a:off x="0" y="1601210"/>
          <a:ext cx="6900512" cy="68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>
              <a:latin typeface="Aharoni" panose="02010803020104030203" pitchFamily="2" charset="-79"/>
              <a:cs typeface="Aharoni" panose="02010803020104030203" pitchFamily="2" charset="-79"/>
            </a:rPr>
            <a:t>Redundant</a:t>
          </a:r>
          <a:endParaRPr lang="en-US" sz="1600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>
              <a:latin typeface="Aharoni" panose="02010803020104030203" pitchFamily="2" charset="-79"/>
              <a:cs typeface="Aharoni" panose="02010803020104030203" pitchFamily="2" charset="-79"/>
            </a:rPr>
            <a:t>Irrelevant</a:t>
          </a:r>
          <a:endParaRPr lang="en-US" sz="1600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>
              <a:latin typeface="Aharoni" panose="02010803020104030203" pitchFamily="2" charset="-79"/>
              <a:cs typeface="Aharoni" panose="02010803020104030203" pitchFamily="2" charset="-79"/>
            </a:rPr>
            <a:t>Noisy</a:t>
          </a:r>
          <a:endParaRPr lang="en-US" sz="16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1601210"/>
        <a:ext cx="6900512" cy="683100"/>
      </dsp:txXfrm>
    </dsp:sp>
    <dsp:sp modelId="{E2DCE583-FF90-4776-84E6-8044C0F47A0F}">
      <dsp:nvSpPr>
        <dsp:cNvPr id="0" name=""/>
        <dsp:cNvSpPr/>
      </dsp:nvSpPr>
      <dsp:spPr>
        <a:xfrm>
          <a:off x="0" y="2284310"/>
          <a:ext cx="6900512" cy="739819"/>
        </a:xfrm>
        <a:prstGeom prst="roundRect">
          <a:avLst/>
        </a:prstGeom>
        <a:solidFill>
          <a:schemeClr val="accent3">
            <a:hueOff val="-3896889"/>
            <a:satOff val="-4547"/>
            <a:lumOff val="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haroni" panose="02010803020104030203" pitchFamily="2" charset="-79"/>
              <a:cs typeface="Aharoni" panose="02010803020104030203" pitchFamily="2" charset="-79"/>
            </a:rPr>
            <a:t>Feature Selection helps to:</a:t>
          </a:r>
          <a:endParaRPr lang="en-US" sz="20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115" y="2320425"/>
        <a:ext cx="6828282" cy="667589"/>
      </dsp:txXfrm>
    </dsp:sp>
    <dsp:sp modelId="{364B7E2D-A415-4114-AF74-D67B92AF243A}">
      <dsp:nvSpPr>
        <dsp:cNvPr id="0" name=""/>
        <dsp:cNvSpPr/>
      </dsp:nvSpPr>
      <dsp:spPr>
        <a:xfrm>
          <a:off x="0" y="3024130"/>
          <a:ext cx="6900512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>
              <a:latin typeface="Aharoni" panose="02010803020104030203" pitchFamily="2" charset="-79"/>
              <a:cs typeface="Aharoni" panose="02010803020104030203" pitchFamily="2" charset="-79"/>
            </a:rPr>
            <a:t>Reduce dimensionality → Faster training &amp; less overfitting.</a:t>
          </a:r>
          <a:endParaRPr lang="en-US" sz="1600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>
              <a:latin typeface="Aharoni" panose="02010803020104030203" pitchFamily="2" charset="-79"/>
              <a:cs typeface="Aharoni" panose="02010803020104030203" pitchFamily="2" charset="-79"/>
            </a:rPr>
            <a:t>Improve model accuracy by focusing only on the most informative features.</a:t>
          </a:r>
          <a:endParaRPr lang="en-US" sz="1600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>
              <a:latin typeface="Aharoni" panose="02010803020104030203" pitchFamily="2" charset="-79"/>
              <a:cs typeface="Aharoni" panose="02010803020104030203" pitchFamily="2" charset="-79"/>
            </a:rPr>
            <a:t>Simplify the model and reduce complexity.</a:t>
          </a:r>
          <a:endParaRPr lang="en-US" sz="16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3024130"/>
        <a:ext cx="6900512" cy="910800"/>
      </dsp:txXfrm>
    </dsp:sp>
    <dsp:sp modelId="{59858705-7ED9-497D-AC65-2477F31125BC}">
      <dsp:nvSpPr>
        <dsp:cNvPr id="0" name=""/>
        <dsp:cNvSpPr/>
      </dsp:nvSpPr>
      <dsp:spPr>
        <a:xfrm>
          <a:off x="0" y="3934930"/>
          <a:ext cx="6900512" cy="739819"/>
        </a:xfrm>
        <a:prstGeom prst="roundRect">
          <a:avLst/>
        </a:prstGeom>
        <a:solidFill>
          <a:schemeClr val="accent3">
            <a:hueOff val="-5845334"/>
            <a:satOff val="-6820"/>
            <a:lumOff val="1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haroni" panose="02010803020104030203" pitchFamily="2" charset="-79"/>
              <a:cs typeface="Aharoni" panose="02010803020104030203" pitchFamily="2" charset="-79"/>
            </a:rPr>
            <a:t>Acts as a filter that highlights what truly matters for classification.</a:t>
          </a:r>
          <a:endParaRPr lang="en-US" sz="20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115" y="3971045"/>
        <a:ext cx="6828282" cy="667589"/>
      </dsp:txXfrm>
    </dsp:sp>
    <dsp:sp modelId="{24FAFA7A-490D-4924-A728-CE90B3C8CC9E}">
      <dsp:nvSpPr>
        <dsp:cNvPr id="0" name=""/>
        <dsp:cNvSpPr/>
      </dsp:nvSpPr>
      <dsp:spPr>
        <a:xfrm>
          <a:off x="0" y="4732349"/>
          <a:ext cx="6900512" cy="739819"/>
        </a:xfrm>
        <a:prstGeom prst="roundRect">
          <a:avLst/>
        </a:prstGeom>
        <a:solidFill>
          <a:schemeClr val="accent3">
            <a:hueOff val="-7793778"/>
            <a:satOff val="-9094"/>
            <a:lumOff val="207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haroni" panose="02010803020104030203" pitchFamily="2" charset="-79"/>
              <a:cs typeface="Aharoni" panose="02010803020104030203" pitchFamily="2" charset="-79"/>
            </a:rPr>
            <a:t>Visual idea: Feature vector → FS block (</a:t>
          </a:r>
          <a:r>
            <a:rPr lang="en-US" sz="20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SelectKBest</a:t>
          </a:r>
          <a:r>
            <a:rPr lang="en-US" sz="2000" b="1" kern="1200" dirty="0">
              <a:latin typeface="Aharoni" panose="02010803020104030203" pitchFamily="2" charset="-79"/>
              <a:cs typeface="Aharoni" panose="02010803020104030203" pitchFamily="2" charset="-79"/>
            </a:rPr>
            <a:t>) → Shorter feature vector with highlighted important parts</a:t>
          </a:r>
          <a:endParaRPr lang="en-US" sz="20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115" y="4768464"/>
        <a:ext cx="6828282" cy="66758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ECBDD-E605-4EA3-970D-08FDB552C828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3745F-37B2-43C2-A09D-4764FF36FEF8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XGBoost</a:t>
          </a:r>
          <a:r>
            <a:rPr lang="en-US" sz="4200" kern="1200" dirty="0"/>
            <a:t> Results – Superior Performance on Test Data.</a:t>
          </a:r>
        </a:p>
      </dsp:txBody>
      <dsp:txXfrm>
        <a:off x="0" y="2703"/>
        <a:ext cx="6900512" cy="921789"/>
      </dsp:txXfrm>
    </dsp:sp>
    <dsp:sp modelId="{999B03BE-3EA6-4BB4-A5DC-446B57986B82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74FCD-B6D5-4B32-86E2-0EE974B1DC29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• Gradient Boosting-based, highly accurate</a:t>
          </a:r>
          <a:endParaRPr lang="en-US" sz="4200" kern="1200"/>
        </a:p>
      </dsp:txBody>
      <dsp:txXfrm>
        <a:off x="0" y="924492"/>
        <a:ext cx="6900512" cy="921789"/>
      </dsp:txXfrm>
    </dsp:sp>
    <dsp:sp modelId="{DE330989-EF88-4369-8173-241B8B4E2D3B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83D1E-F4EA-4095-AECE-2A52D4391373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• Handles non-linear data effectively</a:t>
          </a:r>
          <a:endParaRPr lang="en-US" sz="4200" kern="1200"/>
        </a:p>
      </dsp:txBody>
      <dsp:txXfrm>
        <a:off x="0" y="1846281"/>
        <a:ext cx="6900512" cy="921789"/>
      </dsp:txXfrm>
    </dsp:sp>
    <dsp:sp modelId="{FCE25C96-0B4D-4F77-8042-29AF91D02D7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D01DA-F557-4006-974F-C3336D6FD6C7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• Built-in regularization reduces overfitting</a:t>
          </a:r>
          <a:endParaRPr lang="en-US" sz="4200" kern="1200"/>
        </a:p>
      </dsp:txBody>
      <dsp:txXfrm>
        <a:off x="0" y="2768070"/>
        <a:ext cx="6900512" cy="921789"/>
      </dsp:txXfrm>
    </dsp:sp>
    <dsp:sp modelId="{FE9D88EF-A55B-4DEA-BBBF-29D9E6F8B890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9A44A-4234-47ED-84D7-41AF5FBFB43A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• Supports early stopping to optimize training time</a:t>
          </a:r>
          <a:endParaRPr lang="en-US" sz="4200" kern="1200"/>
        </a:p>
      </dsp:txBody>
      <dsp:txXfrm>
        <a:off x="0" y="3689859"/>
        <a:ext cx="6900512" cy="921789"/>
      </dsp:txXfrm>
    </dsp:sp>
    <dsp:sp modelId="{40872DE6-C895-4B05-BE58-664CF89ED140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3223B-622A-4B5B-9568-A317950DC095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• Ranks feature importance automatically</a:t>
          </a:r>
          <a:endParaRPr lang="en-US" sz="4200" kern="1200"/>
        </a:p>
      </dsp:txBody>
      <dsp:txXfrm>
        <a:off x="0" y="4611648"/>
        <a:ext cx="6900512" cy="921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E0D42-F8BC-4BE3-9C4D-0103CB69157C}">
      <dsp:nvSpPr>
        <dsp:cNvPr id="0" name=""/>
        <dsp:cNvSpPr/>
      </dsp:nvSpPr>
      <dsp:spPr>
        <a:xfrm>
          <a:off x="2692642" y="507769"/>
          <a:ext cx="3916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6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7907" y="551377"/>
        <a:ext cx="21112" cy="4222"/>
      </dsp:txXfrm>
    </dsp:sp>
    <dsp:sp modelId="{1F0D8A81-C9D9-414B-BF20-146786E4C0D2}">
      <dsp:nvSpPr>
        <dsp:cNvPr id="0" name=""/>
        <dsp:cNvSpPr/>
      </dsp:nvSpPr>
      <dsp:spPr>
        <a:xfrm>
          <a:off x="858602" y="2737"/>
          <a:ext cx="1835839" cy="1101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58" tIns="94426" rIns="89958" bIns="944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badi" panose="020B0604020104020204" pitchFamily="34" charset="0"/>
            </a:rPr>
            <a:t>Data collection (dataset)</a:t>
          </a:r>
          <a:endParaRPr lang="en-US" sz="2000" kern="1200" dirty="0">
            <a:solidFill>
              <a:schemeClr val="tx1"/>
            </a:solidFill>
            <a:latin typeface="Abadi" panose="020B0604020104020204" pitchFamily="34" charset="0"/>
          </a:endParaRPr>
        </a:p>
      </dsp:txBody>
      <dsp:txXfrm>
        <a:off x="858602" y="2737"/>
        <a:ext cx="1835839" cy="1101503"/>
      </dsp:txXfrm>
    </dsp:sp>
    <dsp:sp modelId="{32488D76-C981-4D7A-82FA-04066835279D}">
      <dsp:nvSpPr>
        <dsp:cNvPr id="0" name=""/>
        <dsp:cNvSpPr/>
      </dsp:nvSpPr>
      <dsp:spPr>
        <a:xfrm>
          <a:off x="1776522" y="1102440"/>
          <a:ext cx="2258082" cy="391643"/>
        </a:xfrm>
        <a:custGeom>
          <a:avLst/>
          <a:gdLst/>
          <a:ahLst/>
          <a:cxnLst/>
          <a:rect l="0" t="0" r="0" b="0"/>
          <a:pathLst>
            <a:path>
              <a:moveTo>
                <a:pt x="2258082" y="0"/>
              </a:moveTo>
              <a:lnTo>
                <a:pt x="2258082" y="212921"/>
              </a:lnTo>
              <a:lnTo>
                <a:pt x="0" y="212921"/>
              </a:lnTo>
              <a:lnTo>
                <a:pt x="0" y="3916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8133" y="1296151"/>
        <a:ext cx="114861" cy="4222"/>
      </dsp:txXfrm>
    </dsp:sp>
    <dsp:sp modelId="{5AE70A22-2A80-4B32-92B3-171E0A10AB61}">
      <dsp:nvSpPr>
        <dsp:cNvPr id="0" name=""/>
        <dsp:cNvSpPr/>
      </dsp:nvSpPr>
      <dsp:spPr>
        <a:xfrm>
          <a:off x="3116685" y="2737"/>
          <a:ext cx="1835839" cy="1101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58" tIns="94426" rIns="89958" bIns="944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badi" panose="020B0604020104020204" pitchFamily="34" charset="0"/>
            </a:rPr>
            <a:t>Preprocessing</a:t>
          </a:r>
          <a:endParaRPr lang="en-US" sz="2000" kern="1200" dirty="0">
            <a:solidFill>
              <a:schemeClr val="tx1"/>
            </a:solidFill>
            <a:latin typeface="Abadi" panose="020B0604020104020204" pitchFamily="34" charset="0"/>
          </a:endParaRPr>
        </a:p>
      </dsp:txBody>
      <dsp:txXfrm>
        <a:off x="3116685" y="2737"/>
        <a:ext cx="1835839" cy="1101503"/>
      </dsp:txXfrm>
    </dsp:sp>
    <dsp:sp modelId="{1CC3002C-821D-4B5F-85B9-DD4A041A9B5F}">
      <dsp:nvSpPr>
        <dsp:cNvPr id="0" name=""/>
        <dsp:cNvSpPr/>
      </dsp:nvSpPr>
      <dsp:spPr>
        <a:xfrm>
          <a:off x="2692642" y="2031516"/>
          <a:ext cx="3916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6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7907" y="2075124"/>
        <a:ext cx="21112" cy="4222"/>
      </dsp:txXfrm>
    </dsp:sp>
    <dsp:sp modelId="{F24B5906-25B5-448F-A09E-69C76AABFE66}">
      <dsp:nvSpPr>
        <dsp:cNvPr id="0" name=""/>
        <dsp:cNvSpPr/>
      </dsp:nvSpPr>
      <dsp:spPr>
        <a:xfrm>
          <a:off x="858602" y="1526484"/>
          <a:ext cx="1835839" cy="1101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58" tIns="94426" rIns="89958" bIns="944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badi" panose="020B0604020104020204" pitchFamily="34" charset="0"/>
            </a:rPr>
            <a:t>Feature extraction</a:t>
          </a:r>
          <a:endParaRPr lang="en-US" sz="2000" kern="1200" dirty="0">
            <a:solidFill>
              <a:schemeClr val="tx1"/>
            </a:solidFill>
            <a:latin typeface="Abadi" panose="020B0604020104020204" pitchFamily="34" charset="0"/>
          </a:endParaRPr>
        </a:p>
      </dsp:txBody>
      <dsp:txXfrm>
        <a:off x="858602" y="1526484"/>
        <a:ext cx="1835839" cy="1101503"/>
      </dsp:txXfrm>
    </dsp:sp>
    <dsp:sp modelId="{B7B661D4-F6CA-48CF-BB26-D830A836F1D3}">
      <dsp:nvSpPr>
        <dsp:cNvPr id="0" name=""/>
        <dsp:cNvSpPr/>
      </dsp:nvSpPr>
      <dsp:spPr>
        <a:xfrm>
          <a:off x="1776522" y="2626187"/>
          <a:ext cx="2258082" cy="391643"/>
        </a:xfrm>
        <a:custGeom>
          <a:avLst/>
          <a:gdLst/>
          <a:ahLst/>
          <a:cxnLst/>
          <a:rect l="0" t="0" r="0" b="0"/>
          <a:pathLst>
            <a:path>
              <a:moveTo>
                <a:pt x="2258082" y="0"/>
              </a:moveTo>
              <a:lnTo>
                <a:pt x="2258082" y="212921"/>
              </a:lnTo>
              <a:lnTo>
                <a:pt x="0" y="212921"/>
              </a:lnTo>
              <a:lnTo>
                <a:pt x="0" y="3916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8133" y="2819898"/>
        <a:ext cx="114861" cy="4222"/>
      </dsp:txXfrm>
    </dsp:sp>
    <dsp:sp modelId="{42E067B9-FDC4-4AC9-AAE5-19AB2138F9CC}">
      <dsp:nvSpPr>
        <dsp:cNvPr id="0" name=""/>
        <dsp:cNvSpPr/>
      </dsp:nvSpPr>
      <dsp:spPr>
        <a:xfrm>
          <a:off x="3116685" y="1526484"/>
          <a:ext cx="1835839" cy="1101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58" tIns="94426" rIns="89958" bIns="944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badi" panose="020B0604020104020204" pitchFamily="34" charset="0"/>
            </a:rPr>
            <a:t>Feature selection</a:t>
          </a:r>
          <a:endParaRPr lang="en-US" sz="2000" kern="1200" dirty="0">
            <a:solidFill>
              <a:schemeClr val="tx1"/>
            </a:solidFill>
            <a:latin typeface="Abadi" panose="020B0604020104020204" pitchFamily="34" charset="0"/>
          </a:endParaRPr>
        </a:p>
      </dsp:txBody>
      <dsp:txXfrm>
        <a:off x="3116685" y="1526484"/>
        <a:ext cx="1835839" cy="1101503"/>
      </dsp:txXfrm>
    </dsp:sp>
    <dsp:sp modelId="{6DE1347F-664B-4377-95D4-A13911117150}">
      <dsp:nvSpPr>
        <dsp:cNvPr id="0" name=""/>
        <dsp:cNvSpPr/>
      </dsp:nvSpPr>
      <dsp:spPr>
        <a:xfrm>
          <a:off x="2692642" y="3555262"/>
          <a:ext cx="3916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64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7907" y="3598871"/>
        <a:ext cx="21112" cy="4222"/>
      </dsp:txXfrm>
    </dsp:sp>
    <dsp:sp modelId="{5F7C41B1-7F1F-4B5B-9F28-0F6C8FBD826B}">
      <dsp:nvSpPr>
        <dsp:cNvPr id="0" name=""/>
        <dsp:cNvSpPr/>
      </dsp:nvSpPr>
      <dsp:spPr>
        <a:xfrm>
          <a:off x="858602" y="3050231"/>
          <a:ext cx="1835839" cy="1101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58" tIns="94426" rIns="89958" bIns="944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badi" panose="020B0604020104020204" pitchFamily="34" charset="0"/>
            </a:rPr>
            <a:t>Train model</a:t>
          </a:r>
          <a:endParaRPr lang="en-US" sz="2000" kern="1200" dirty="0">
            <a:solidFill>
              <a:schemeClr val="tx1"/>
            </a:solidFill>
            <a:latin typeface="Abadi" panose="020B0604020104020204" pitchFamily="34" charset="0"/>
          </a:endParaRPr>
        </a:p>
      </dsp:txBody>
      <dsp:txXfrm>
        <a:off x="858602" y="3050231"/>
        <a:ext cx="1835839" cy="1101503"/>
      </dsp:txXfrm>
    </dsp:sp>
    <dsp:sp modelId="{F8028706-5E23-4F81-A814-3674813C8264}">
      <dsp:nvSpPr>
        <dsp:cNvPr id="0" name=""/>
        <dsp:cNvSpPr/>
      </dsp:nvSpPr>
      <dsp:spPr>
        <a:xfrm>
          <a:off x="1776522" y="4149934"/>
          <a:ext cx="2258082" cy="391643"/>
        </a:xfrm>
        <a:custGeom>
          <a:avLst/>
          <a:gdLst/>
          <a:ahLst/>
          <a:cxnLst/>
          <a:rect l="0" t="0" r="0" b="0"/>
          <a:pathLst>
            <a:path>
              <a:moveTo>
                <a:pt x="2258082" y="0"/>
              </a:moveTo>
              <a:lnTo>
                <a:pt x="2258082" y="212921"/>
              </a:lnTo>
              <a:lnTo>
                <a:pt x="0" y="212921"/>
              </a:lnTo>
              <a:lnTo>
                <a:pt x="0" y="39164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8133" y="4343645"/>
        <a:ext cx="114861" cy="4222"/>
      </dsp:txXfrm>
    </dsp:sp>
    <dsp:sp modelId="{E4E8ECF7-3334-45C8-9E6E-D3F5A7BC824A}">
      <dsp:nvSpPr>
        <dsp:cNvPr id="0" name=""/>
        <dsp:cNvSpPr/>
      </dsp:nvSpPr>
      <dsp:spPr>
        <a:xfrm>
          <a:off x="3116685" y="3050231"/>
          <a:ext cx="1835839" cy="1101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58" tIns="94426" rIns="89958" bIns="944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badi" panose="020B0604020104020204" pitchFamily="34" charset="0"/>
            </a:rPr>
            <a:t>Evaluation</a:t>
          </a:r>
          <a:endParaRPr lang="en-US" sz="2000" kern="1200" dirty="0">
            <a:solidFill>
              <a:schemeClr val="tx1"/>
            </a:solidFill>
            <a:latin typeface="Abadi" panose="020B0604020104020204" pitchFamily="34" charset="0"/>
          </a:endParaRPr>
        </a:p>
      </dsp:txBody>
      <dsp:txXfrm>
        <a:off x="3116685" y="3050231"/>
        <a:ext cx="1835839" cy="1101503"/>
      </dsp:txXfrm>
    </dsp:sp>
    <dsp:sp modelId="{F2A89164-1AE9-4E23-9A8C-2B0FBCA425E7}">
      <dsp:nvSpPr>
        <dsp:cNvPr id="0" name=""/>
        <dsp:cNvSpPr/>
      </dsp:nvSpPr>
      <dsp:spPr>
        <a:xfrm>
          <a:off x="858602" y="4573978"/>
          <a:ext cx="1835839" cy="1101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58" tIns="94426" rIns="89958" bIns="944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badi" panose="020B0604020104020204" pitchFamily="34" charset="0"/>
            </a:rPr>
            <a:t>deployment</a:t>
          </a:r>
          <a:r>
            <a:rPr lang="en-US" sz="2200" b="1" kern="1200" dirty="0"/>
            <a:t> </a:t>
          </a:r>
          <a:endParaRPr lang="en-US" sz="2200" kern="1200" dirty="0"/>
        </a:p>
      </dsp:txBody>
      <dsp:txXfrm>
        <a:off x="858602" y="4573978"/>
        <a:ext cx="1835839" cy="1101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DB126-B405-41CD-B284-C6B535A6906D}">
      <dsp:nvSpPr>
        <dsp:cNvPr id="0" name=""/>
        <dsp:cNvSpPr/>
      </dsp:nvSpPr>
      <dsp:spPr>
        <a:xfrm>
          <a:off x="0" y="2719"/>
          <a:ext cx="10515600" cy="7062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6A582-6B42-4274-AB0A-F95ACBA15C42}">
      <dsp:nvSpPr>
        <dsp:cNvPr id="0" name=""/>
        <dsp:cNvSpPr/>
      </dsp:nvSpPr>
      <dsp:spPr>
        <a:xfrm>
          <a:off x="213628" y="161616"/>
          <a:ext cx="388416" cy="388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B0BB9-6614-4BEF-B070-0662DD95F086}">
      <dsp:nvSpPr>
        <dsp:cNvPr id="0" name=""/>
        <dsp:cNvSpPr/>
      </dsp:nvSpPr>
      <dsp:spPr>
        <a:xfrm>
          <a:off x="815674" y="2719"/>
          <a:ext cx="9699925" cy="706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41" tIns="74741" rIns="74741" bIns="7474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badi" panose="020B0604020104020204" pitchFamily="34" charset="0"/>
            </a:rPr>
            <a:t>Link of dataset: </a:t>
          </a:r>
          <a:r>
            <a:rPr lang="en-US" sz="2000" b="1" kern="1200" dirty="0">
              <a:latin typeface="Abadi" panose="020B0604020104020204" pitchFamily="34" charset="0"/>
              <a:hlinkClick xmlns:r="http://schemas.openxmlformats.org/officeDocument/2006/relationships" r:id="rId3"/>
            </a:rPr>
            <a:t>https://www.kaggle.com/datasets/manjilkarki/deepfake-and-real-images</a:t>
          </a:r>
          <a:endParaRPr lang="en-US" sz="2000" b="1" kern="1200" dirty="0">
            <a:latin typeface="Abadi" panose="020B0604020104020204" pitchFamily="34" charset="0"/>
          </a:endParaRPr>
        </a:p>
      </dsp:txBody>
      <dsp:txXfrm>
        <a:off x="815674" y="2719"/>
        <a:ext cx="9699925" cy="706211"/>
      </dsp:txXfrm>
    </dsp:sp>
    <dsp:sp modelId="{570429C7-FD56-4DEA-8FDB-7B746843EA2A}">
      <dsp:nvSpPr>
        <dsp:cNvPr id="0" name=""/>
        <dsp:cNvSpPr/>
      </dsp:nvSpPr>
      <dsp:spPr>
        <a:xfrm>
          <a:off x="0" y="885483"/>
          <a:ext cx="10515600" cy="7062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1F83C-1C4C-4DBD-A602-77B49F95F280}">
      <dsp:nvSpPr>
        <dsp:cNvPr id="0" name=""/>
        <dsp:cNvSpPr/>
      </dsp:nvSpPr>
      <dsp:spPr>
        <a:xfrm>
          <a:off x="213628" y="1044380"/>
          <a:ext cx="388416" cy="38841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D23E7-CE0F-41E8-A181-66A82E9FA53E}">
      <dsp:nvSpPr>
        <dsp:cNvPr id="0" name=""/>
        <dsp:cNvSpPr/>
      </dsp:nvSpPr>
      <dsp:spPr>
        <a:xfrm>
          <a:off x="815674" y="885483"/>
          <a:ext cx="9699925" cy="706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41" tIns="74741" rIns="74741" bIns="7474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Abadi" panose="020B0604020104020204" pitchFamily="34" charset="0"/>
            </a:rPr>
            <a:t>Name of data set: deepfake-and-real-images</a:t>
          </a:r>
          <a:endParaRPr lang="en-US" sz="2800" b="1" kern="1200" dirty="0">
            <a:latin typeface="Abadi" panose="020B0604020104020204" pitchFamily="34" charset="0"/>
          </a:endParaRPr>
        </a:p>
      </dsp:txBody>
      <dsp:txXfrm>
        <a:off x="815674" y="885483"/>
        <a:ext cx="9699925" cy="706211"/>
      </dsp:txXfrm>
    </dsp:sp>
    <dsp:sp modelId="{99E80401-1F1A-41C7-B2A1-9B82497A1BAE}">
      <dsp:nvSpPr>
        <dsp:cNvPr id="0" name=""/>
        <dsp:cNvSpPr/>
      </dsp:nvSpPr>
      <dsp:spPr>
        <a:xfrm>
          <a:off x="0" y="1768247"/>
          <a:ext cx="10515600" cy="7062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6D16A-C28C-48A2-B888-5E4574176E5B}">
      <dsp:nvSpPr>
        <dsp:cNvPr id="0" name=""/>
        <dsp:cNvSpPr/>
      </dsp:nvSpPr>
      <dsp:spPr>
        <a:xfrm>
          <a:off x="213628" y="1927144"/>
          <a:ext cx="388416" cy="38841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01CFD-A508-444D-8608-B0C799D9916A}">
      <dsp:nvSpPr>
        <dsp:cNvPr id="0" name=""/>
        <dsp:cNvSpPr/>
      </dsp:nvSpPr>
      <dsp:spPr>
        <a:xfrm>
          <a:off x="815674" y="1768247"/>
          <a:ext cx="9699925" cy="706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41" tIns="74741" rIns="74741" bIns="7474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badi" panose="020B0604020104020204" pitchFamily="34" charset="0"/>
            </a:rPr>
            <a:t>Folders of dataset : train (real, fake)–test (real, fake)-validation (real, fake) </a:t>
          </a:r>
        </a:p>
      </dsp:txBody>
      <dsp:txXfrm>
        <a:off x="815674" y="1768247"/>
        <a:ext cx="9699925" cy="706211"/>
      </dsp:txXfrm>
    </dsp:sp>
    <dsp:sp modelId="{4B970FF1-3D6F-473D-B417-A0C05ADFFE05}">
      <dsp:nvSpPr>
        <dsp:cNvPr id="0" name=""/>
        <dsp:cNvSpPr/>
      </dsp:nvSpPr>
      <dsp:spPr>
        <a:xfrm>
          <a:off x="0" y="2721053"/>
          <a:ext cx="10515600" cy="7062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97566-8001-41FB-AB69-30B9CDB3A965}">
      <dsp:nvSpPr>
        <dsp:cNvPr id="0" name=""/>
        <dsp:cNvSpPr/>
      </dsp:nvSpPr>
      <dsp:spPr>
        <a:xfrm>
          <a:off x="213628" y="2879950"/>
          <a:ext cx="388416" cy="38841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4611E-61C0-4254-BD6C-AB8991717F00}">
      <dsp:nvSpPr>
        <dsp:cNvPr id="0" name=""/>
        <dsp:cNvSpPr/>
      </dsp:nvSpPr>
      <dsp:spPr>
        <a:xfrm>
          <a:off x="815674" y="2651011"/>
          <a:ext cx="9699925" cy="846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41" tIns="74741" rIns="74741" bIns="7474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badi" panose="020B0604020104020204" pitchFamily="34" charset="0"/>
            </a:rPr>
            <a:t>Number of files : train (70k, 70k) – test (5k, 5k) - validation (20k, 20k). </a:t>
          </a:r>
        </a:p>
      </dsp:txBody>
      <dsp:txXfrm>
        <a:off x="815674" y="2651011"/>
        <a:ext cx="9699925" cy="846295"/>
      </dsp:txXfrm>
    </dsp:sp>
    <dsp:sp modelId="{CD16DDCA-4E58-4C31-A0D4-385329B97645}">
      <dsp:nvSpPr>
        <dsp:cNvPr id="0" name=""/>
        <dsp:cNvSpPr/>
      </dsp:nvSpPr>
      <dsp:spPr>
        <a:xfrm>
          <a:off x="0" y="3673859"/>
          <a:ext cx="10515600" cy="7062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0B03D-EA74-4CC5-960B-11A574B70053}">
      <dsp:nvSpPr>
        <dsp:cNvPr id="0" name=""/>
        <dsp:cNvSpPr/>
      </dsp:nvSpPr>
      <dsp:spPr>
        <a:xfrm>
          <a:off x="213628" y="3832757"/>
          <a:ext cx="388416" cy="388416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C38A5-44A7-429D-A556-E8F7017D5CB9}">
      <dsp:nvSpPr>
        <dsp:cNvPr id="0" name=""/>
        <dsp:cNvSpPr/>
      </dsp:nvSpPr>
      <dsp:spPr>
        <a:xfrm>
          <a:off x="815674" y="3673859"/>
          <a:ext cx="9699925" cy="706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41" tIns="74741" rIns="74741" bIns="7474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badi" panose="020B0604020104020204" pitchFamily="34" charset="0"/>
            </a:rPr>
            <a:t>All files = 190K files in data set.</a:t>
          </a:r>
        </a:p>
      </dsp:txBody>
      <dsp:txXfrm>
        <a:off x="815674" y="3673859"/>
        <a:ext cx="9699925" cy="7062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67FA9-9FD6-480D-881E-B642FDAD37B7}">
      <dsp:nvSpPr>
        <dsp:cNvPr id="0" name=""/>
        <dsp:cNvSpPr/>
      </dsp:nvSpPr>
      <dsp:spPr>
        <a:xfrm>
          <a:off x="0" y="49901"/>
          <a:ext cx="6900512" cy="158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300" b="1" i="0" kern="1200" baseline="0" dirty="0" err="1">
              <a:latin typeface="Abadi" panose="020B0604020104020204" pitchFamily="34" charset="0"/>
            </a:rPr>
            <a:t>Folder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Setup</a:t>
          </a:r>
          <a:r>
            <a:rPr lang="ar-EG" sz="2300" b="1" i="0" kern="1200" baseline="0" dirty="0">
              <a:latin typeface="Abadi" panose="020B0604020104020204" pitchFamily="34" charset="0"/>
            </a:rPr>
            <a:t>:</a:t>
          </a:r>
          <a:br>
            <a:rPr lang="ar-EG" sz="2300" b="1" i="0" kern="1200" baseline="0" dirty="0">
              <a:latin typeface="Abadi" panose="020B0604020104020204" pitchFamily="34" charset="0"/>
            </a:rPr>
          </a:br>
          <a:r>
            <a:rPr lang="ar-EG" sz="2300" b="1" i="0" kern="1200" baseline="0" dirty="0" err="1">
              <a:latin typeface="Abadi" panose="020B0604020104020204" pitchFamily="34" charset="0"/>
            </a:rPr>
            <a:t>We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loaded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the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data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from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the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specific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folders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for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Train</a:t>
          </a:r>
          <a:r>
            <a:rPr lang="ar-EG" sz="2300" b="1" i="0" kern="1200" baseline="0" dirty="0">
              <a:latin typeface="Abadi" panose="020B0604020104020204" pitchFamily="34" charset="0"/>
            </a:rPr>
            <a:t>, </a:t>
          </a:r>
          <a:r>
            <a:rPr lang="ar-EG" sz="2300" b="1" i="0" kern="1200" baseline="0" dirty="0" err="1">
              <a:latin typeface="Abadi" panose="020B0604020104020204" pitchFamily="34" charset="0"/>
            </a:rPr>
            <a:t>Test</a:t>
          </a:r>
          <a:r>
            <a:rPr lang="ar-EG" sz="2300" b="1" i="0" kern="1200" baseline="0" dirty="0">
              <a:latin typeface="Abadi" panose="020B0604020104020204" pitchFamily="34" charset="0"/>
            </a:rPr>
            <a:t>, </a:t>
          </a:r>
          <a:r>
            <a:rPr lang="ar-EG" sz="2300" b="1" i="0" kern="1200" baseline="0" dirty="0" err="1">
              <a:latin typeface="Abadi" panose="020B0604020104020204" pitchFamily="34" charset="0"/>
            </a:rPr>
            <a:t>and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Validation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datasets</a:t>
          </a:r>
          <a:r>
            <a:rPr lang="ar-EG" sz="2300" b="1" i="0" kern="1200" baseline="0" dirty="0">
              <a:latin typeface="Abadi" panose="020B0604020104020204" pitchFamily="34" charset="0"/>
            </a:rPr>
            <a:t>, </a:t>
          </a:r>
          <a:r>
            <a:rPr lang="ar-EG" sz="2300" b="1" i="0" kern="1200" baseline="0" dirty="0" err="1">
              <a:latin typeface="Abadi" panose="020B0604020104020204" pitchFamily="34" charset="0"/>
            </a:rPr>
            <a:t>each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containing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two</a:t>
          </a:r>
          <a:r>
            <a:rPr lang="ar-EG" sz="2300" b="1" i="0" kern="1200" baseline="0" dirty="0">
              <a:latin typeface="Abadi" panose="020B0604020104020204" pitchFamily="34" charset="0"/>
            </a:rPr>
            <a:t> </a:t>
          </a:r>
          <a:r>
            <a:rPr lang="ar-EG" sz="2300" b="1" i="0" kern="1200" baseline="0" dirty="0" err="1">
              <a:latin typeface="Abadi" panose="020B0604020104020204" pitchFamily="34" charset="0"/>
            </a:rPr>
            <a:t>categories</a:t>
          </a:r>
          <a:r>
            <a:rPr lang="ar-EG" sz="2300" b="1" i="0" kern="1200" baseline="0" dirty="0">
              <a:latin typeface="Abadi" panose="020B0604020104020204" pitchFamily="34" charset="0"/>
            </a:rPr>
            <a:t>:</a:t>
          </a:r>
          <a:endParaRPr lang="en-US" sz="2300" b="1" kern="1200" dirty="0">
            <a:latin typeface="Abadi" panose="020B0604020104020204" pitchFamily="34" charset="0"/>
          </a:endParaRPr>
        </a:p>
      </dsp:txBody>
      <dsp:txXfrm>
        <a:off x="77505" y="127406"/>
        <a:ext cx="6745502" cy="1432680"/>
      </dsp:txXfrm>
    </dsp:sp>
    <dsp:sp modelId="{6F4118AF-B1D1-4E16-BF1A-731B9F1F2D83}">
      <dsp:nvSpPr>
        <dsp:cNvPr id="0" name=""/>
        <dsp:cNvSpPr/>
      </dsp:nvSpPr>
      <dsp:spPr>
        <a:xfrm>
          <a:off x="0" y="1637591"/>
          <a:ext cx="6900512" cy="60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ar-EG" sz="1800" b="1" i="0" kern="1200" baseline="0" dirty="0" err="1">
              <a:latin typeface="Aharoni" panose="02010803020104030203" pitchFamily="2" charset="-79"/>
            </a:rPr>
            <a:t>Real</a:t>
          </a:r>
          <a:r>
            <a:rPr lang="ar-EG" sz="1800" b="1" i="0" kern="1200" baseline="0" dirty="0">
              <a:latin typeface="Aharoni" panose="02010803020104030203" pitchFamily="2" charset="-79"/>
            </a:rPr>
            <a:t> </a:t>
          </a:r>
          <a:r>
            <a:rPr lang="ar-EG" sz="1800" b="1" i="0" kern="1200" baseline="0" dirty="0" err="1">
              <a:latin typeface="Aharoni" panose="02010803020104030203" pitchFamily="2" charset="-79"/>
            </a:rPr>
            <a:t>images</a:t>
          </a:r>
          <a:endParaRPr lang="en-US" sz="1800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ar-EG" sz="1800" b="1" i="0" kern="1200" baseline="0" dirty="0" err="1">
              <a:latin typeface="Aharoni" panose="02010803020104030203" pitchFamily="2" charset="-79"/>
            </a:rPr>
            <a:t>Fake</a:t>
          </a:r>
          <a:r>
            <a:rPr lang="ar-EG" sz="1800" b="1" i="0" kern="1200" baseline="0" dirty="0">
              <a:latin typeface="Aharoni" panose="02010803020104030203" pitchFamily="2" charset="-79"/>
            </a:rPr>
            <a:t> </a:t>
          </a:r>
          <a:r>
            <a:rPr lang="ar-EG" sz="1800" b="1" i="0" kern="1200" baseline="0" dirty="0" err="1">
              <a:latin typeface="Aharoni" panose="02010803020104030203" pitchFamily="2" charset="-79"/>
            </a:rPr>
            <a:t>images</a:t>
          </a:r>
          <a:endParaRPr lang="en-US" sz="1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1637591"/>
        <a:ext cx="6900512" cy="607027"/>
      </dsp:txXfrm>
    </dsp:sp>
    <dsp:sp modelId="{88CFF317-CBD7-43E3-A81B-FE081F813732}">
      <dsp:nvSpPr>
        <dsp:cNvPr id="0" name=""/>
        <dsp:cNvSpPr/>
      </dsp:nvSpPr>
      <dsp:spPr>
        <a:xfrm>
          <a:off x="0" y="2244619"/>
          <a:ext cx="6900512" cy="158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300" b="1" i="0" kern="1200" baseline="0">
              <a:latin typeface="Aharoni" panose="02010803020104030203" pitchFamily="2" charset="-79"/>
            </a:rPr>
            <a:t>Label Assignment:</a:t>
          </a:r>
          <a:br>
            <a:rPr lang="ar-EG" sz="2300" b="0" i="0" kern="1200" baseline="0">
              <a:latin typeface="Aharoni" panose="02010803020104030203" pitchFamily="2" charset="-79"/>
            </a:rPr>
          </a:br>
          <a:r>
            <a:rPr lang="ar-EG" sz="2300" b="0" i="0" kern="1200" baseline="0">
              <a:latin typeface="Aharoni" panose="02010803020104030203" pitchFamily="2" charset="-79"/>
            </a:rPr>
            <a:t>We assigned "Real" images the label 0 and "Fake" images the label 1.</a:t>
          </a:r>
          <a:endParaRPr lang="en-US" sz="2300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7505" y="2322124"/>
        <a:ext cx="6745502" cy="1432680"/>
      </dsp:txXfrm>
    </dsp:sp>
    <dsp:sp modelId="{F007C3E6-F50D-4181-9939-884D294395FC}">
      <dsp:nvSpPr>
        <dsp:cNvPr id="0" name=""/>
        <dsp:cNvSpPr/>
      </dsp:nvSpPr>
      <dsp:spPr>
        <a:xfrm>
          <a:off x="0" y="3898549"/>
          <a:ext cx="6900512" cy="158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300" b="0" i="0" kern="1200" baseline="0" dirty="0" err="1">
              <a:latin typeface="Aharoni" panose="02010803020104030203" pitchFamily="2" charset="-79"/>
            </a:rPr>
            <a:t>Image</a:t>
          </a:r>
          <a:r>
            <a:rPr lang="ar-EG" sz="2300" b="0" i="0" kern="1200" baseline="0" dirty="0">
              <a:latin typeface="Aharoni" panose="02010803020104030203" pitchFamily="2" charset="-79"/>
            </a:rPr>
            <a:t> </a:t>
          </a:r>
          <a:r>
            <a:rPr lang="ar-EG" sz="2300" b="0" i="0" kern="1200" baseline="0" dirty="0" err="1">
              <a:latin typeface="Aharoni" panose="02010803020104030203" pitchFamily="2" charset="-79"/>
            </a:rPr>
            <a:t>Loading</a:t>
          </a:r>
          <a:r>
            <a:rPr lang="ar-EG" sz="2300" b="0" i="0" kern="1200" baseline="0" dirty="0">
              <a:latin typeface="Aharoni" panose="02010803020104030203" pitchFamily="2" charset="-79"/>
            </a:rPr>
            <a:t>:</a:t>
          </a:r>
          <a:br>
            <a:rPr lang="ar-EG" sz="2300" b="0" i="0" kern="1200" baseline="0" dirty="0">
              <a:latin typeface="Aharoni" panose="02010803020104030203" pitchFamily="2" charset="-79"/>
            </a:rPr>
          </a:br>
          <a:r>
            <a:rPr lang="ar-EG" sz="2300" b="0" i="0" kern="1200" baseline="0" dirty="0" err="1">
              <a:latin typeface="Aharoni" panose="02010803020104030203" pitchFamily="2" charset="-79"/>
            </a:rPr>
            <a:t>Each</a:t>
          </a:r>
          <a:r>
            <a:rPr lang="ar-EG" sz="2300" b="0" i="0" kern="1200" baseline="0" dirty="0">
              <a:latin typeface="Aharoni" panose="02010803020104030203" pitchFamily="2" charset="-79"/>
            </a:rPr>
            <a:t> </a:t>
          </a:r>
          <a:r>
            <a:rPr lang="ar-EG" sz="2300" b="0" i="0" kern="1200" baseline="0" dirty="0" err="1">
              <a:latin typeface="Aharoni" panose="02010803020104030203" pitchFamily="2" charset="-79"/>
            </a:rPr>
            <a:t>image</a:t>
          </a:r>
          <a:r>
            <a:rPr lang="ar-EG" sz="2300" b="0" i="0" kern="1200" baseline="0" dirty="0">
              <a:latin typeface="Aharoni" panose="02010803020104030203" pitchFamily="2" charset="-79"/>
            </a:rPr>
            <a:t> </a:t>
          </a:r>
          <a:r>
            <a:rPr lang="ar-EG" sz="2300" b="0" i="0" kern="1200" baseline="0" dirty="0" err="1">
              <a:latin typeface="Aharoni" panose="02010803020104030203" pitchFamily="2" charset="-79"/>
            </a:rPr>
            <a:t>is</a:t>
          </a:r>
          <a:r>
            <a:rPr lang="ar-EG" sz="2300" b="0" i="0" kern="1200" baseline="0" dirty="0">
              <a:latin typeface="Aharoni" panose="02010803020104030203" pitchFamily="2" charset="-79"/>
            </a:rPr>
            <a:t> </a:t>
          </a:r>
          <a:r>
            <a:rPr lang="ar-EG" sz="2300" b="0" i="0" kern="1200" baseline="0" dirty="0" err="1">
              <a:latin typeface="Aharoni" panose="02010803020104030203" pitchFamily="2" charset="-79"/>
            </a:rPr>
            <a:t>loaded</a:t>
          </a:r>
          <a:r>
            <a:rPr lang="ar-EG" sz="2300" b="0" i="0" kern="1200" baseline="0" dirty="0">
              <a:latin typeface="Aharoni" panose="02010803020104030203" pitchFamily="2" charset="-79"/>
            </a:rPr>
            <a:t> </a:t>
          </a:r>
          <a:r>
            <a:rPr lang="ar-EG" sz="2300" b="0" i="0" kern="1200" baseline="0" dirty="0" err="1">
              <a:latin typeface="Aharoni" panose="02010803020104030203" pitchFamily="2" charset="-79"/>
            </a:rPr>
            <a:t>using</a:t>
          </a:r>
          <a:r>
            <a:rPr lang="ar-EG" sz="2300" b="0" i="0" kern="1200" baseline="0" dirty="0">
              <a:latin typeface="Aharoni" panose="02010803020104030203" pitchFamily="2" charset="-79"/>
            </a:rPr>
            <a:t> cv2.imread() </a:t>
          </a:r>
          <a:r>
            <a:rPr lang="ar-EG" sz="2300" b="0" i="0" kern="1200" baseline="0" dirty="0" err="1">
              <a:latin typeface="Aharoni" panose="02010803020104030203" pitchFamily="2" charset="-79"/>
            </a:rPr>
            <a:t>and</a:t>
          </a:r>
          <a:r>
            <a:rPr lang="ar-EG" sz="2300" b="0" i="0" kern="1200" baseline="0" dirty="0">
              <a:latin typeface="Aharoni" panose="02010803020104030203" pitchFamily="2" charset="-79"/>
            </a:rPr>
            <a:t> </a:t>
          </a:r>
          <a:r>
            <a:rPr lang="ar-EG" sz="2300" b="0" i="0" kern="1200" baseline="0" dirty="0" err="1">
              <a:latin typeface="Aharoni" panose="02010803020104030203" pitchFamily="2" charset="-79"/>
            </a:rPr>
            <a:t>converted</a:t>
          </a:r>
          <a:r>
            <a:rPr lang="ar-EG" sz="2300" b="0" i="0" kern="1200" baseline="0" dirty="0">
              <a:latin typeface="Aharoni" panose="02010803020104030203" pitchFamily="2" charset="-79"/>
            </a:rPr>
            <a:t> </a:t>
          </a:r>
          <a:r>
            <a:rPr lang="ar-EG" sz="2300" b="0" i="0" kern="1200" baseline="0" dirty="0" err="1">
              <a:latin typeface="Aharoni" panose="02010803020104030203" pitchFamily="2" charset="-79"/>
            </a:rPr>
            <a:t>to</a:t>
          </a:r>
          <a:r>
            <a:rPr lang="ar-EG" sz="2300" b="0" i="0" kern="1200" baseline="0" dirty="0">
              <a:latin typeface="Aharoni" panose="02010803020104030203" pitchFamily="2" charset="-79"/>
            </a:rPr>
            <a:t> </a:t>
          </a:r>
          <a:r>
            <a:rPr lang="ar-EG" sz="2300" b="0" i="0" kern="1200" baseline="0" dirty="0" err="1">
              <a:latin typeface="Aharoni" panose="02010803020104030203" pitchFamily="2" charset="-79"/>
            </a:rPr>
            <a:t>grayscale</a:t>
          </a:r>
          <a:r>
            <a:rPr lang="ar-EG" sz="2300" b="0" i="0" kern="1200" baseline="0" dirty="0">
              <a:latin typeface="Aharoni" panose="02010803020104030203" pitchFamily="2" charset="-79"/>
            </a:rPr>
            <a:t> </a:t>
          </a:r>
          <a:r>
            <a:rPr lang="ar-EG" sz="2300" b="0" i="0" kern="1200" baseline="0" dirty="0" err="1">
              <a:latin typeface="Aharoni" panose="02010803020104030203" pitchFamily="2" charset="-79"/>
            </a:rPr>
            <a:t>to</a:t>
          </a:r>
          <a:r>
            <a:rPr lang="ar-EG" sz="2300" b="0" i="0" kern="1200" baseline="0" dirty="0">
              <a:latin typeface="Aharoni" panose="02010803020104030203" pitchFamily="2" charset="-79"/>
            </a:rPr>
            <a:t> </a:t>
          </a:r>
          <a:r>
            <a:rPr lang="ar-EG" sz="2300" b="0" i="0" kern="1200" baseline="0" dirty="0" err="1">
              <a:latin typeface="Aharoni" panose="02010803020104030203" pitchFamily="2" charset="-79"/>
            </a:rPr>
            <a:t>reduce</a:t>
          </a:r>
          <a:r>
            <a:rPr lang="ar-EG" sz="2300" b="0" i="0" kern="1200" baseline="0" dirty="0">
              <a:latin typeface="Aharoni" panose="02010803020104030203" pitchFamily="2" charset="-79"/>
            </a:rPr>
            <a:t> </a:t>
          </a:r>
          <a:r>
            <a:rPr lang="ar-EG" sz="2300" b="0" i="0" kern="1200" baseline="0" dirty="0" err="1">
              <a:latin typeface="Aharoni" panose="02010803020104030203" pitchFamily="2" charset="-79"/>
            </a:rPr>
            <a:t>data</a:t>
          </a:r>
          <a:r>
            <a:rPr lang="ar-EG" sz="2300" b="0" i="0" kern="1200" baseline="0" dirty="0">
              <a:latin typeface="Aharoni" panose="02010803020104030203" pitchFamily="2" charset="-79"/>
            </a:rPr>
            <a:t> </a:t>
          </a:r>
          <a:r>
            <a:rPr lang="ar-EG" sz="2300" b="0" i="0" kern="1200" baseline="0" dirty="0" err="1">
              <a:latin typeface="Aharoni" panose="02010803020104030203" pitchFamily="2" charset="-79"/>
            </a:rPr>
            <a:t>complexity</a:t>
          </a:r>
          <a:r>
            <a:rPr lang="ar-EG" sz="2300" b="0" i="0" kern="1200" baseline="0" dirty="0">
              <a:latin typeface="Aharoni" panose="02010803020104030203" pitchFamily="2" charset="-79"/>
            </a:rPr>
            <a:t>.</a:t>
          </a:r>
          <a:endParaRPr lang="en-US" sz="2300" b="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7505" y="3976054"/>
        <a:ext cx="6745502" cy="1432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A79E6-47D4-440C-80B3-57FC0BEBDA06}">
      <dsp:nvSpPr>
        <dsp:cNvPr id="0" name=""/>
        <dsp:cNvSpPr/>
      </dsp:nvSpPr>
      <dsp:spPr>
        <a:xfrm>
          <a:off x="0" y="3341354"/>
          <a:ext cx="6900512" cy="2192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Images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and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Labels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:</a:t>
          </a:r>
          <a:b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</a:b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The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images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are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stored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in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the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images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array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,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while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the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labels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are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stored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in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the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labels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ar-EG" sz="2400" b="1" i="0" kern="1200" baseline="0" dirty="0" err="1">
              <a:solidFill>
                <a:schemeClr val="bg1"/>
              </a:solidFill>
              <a:latin typeface="Abadi" panose="020B0604020104020204" pitchFamily="34" charset="0"/>
            </a:rPr>
            <a:t>array</a:t>
          </a:r>
          <a:r>
            <a:rPr lang="ar-EG" sz="2400" b="1" i="0" kern="1200" baseline="0" dirty="0">
              <a:solidFill>
                <a:schemeClr val="bg1"/>
              </a:solidFill>
              <a:latin typeface="Abadi" panose="020B0604020104020204" pitchFamily="34" charset="0"/>
            </a:rPr>
            <a:t>.</a:t>
          </a:r>
          <a:endParaRPr lang="en-US" sz="2400" b="1" kern="1200" dirty="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0" y="3341354"/>
        <a:ext cx="6900512" cy="1183836"/>
      </dsp:txXfrm>
    </dsp:sp>
    <dsp:sp modelId="{75992A35-40A2-4650-B753-A3ADD09A328E}">
      <dsp:nvSpPr>
        <dsp:cNvPr id="0" name=""/>
        <dsp:cNvSpPr/>
      </dsp:nvSpPr>
      <dsp:spPr>
        <a:xfrm>
          <a:off x="0" y="4481345"/>
          <a:ext cx="3450255" cy="100845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200" b="1" i="0" kern="1200" baseline="0" dirty="0" err="1">
              <a:solidFill>
                <a:srgbClr val="FF0000"/>
              </a:solidFill>
              <a:latin typeface="Abadi" panose="020B0604020104020204" pitchFamily="34" charset="0"/>
            </a:rPr>
            <a:t>Images</a:t>
          </a:r>
          <a:r>
            <a:rPr lang="ar-EG" sz="2200" b="1" i="0" kern="1200" baseline="0" dirty="0">
              <a:latin typeface="Abadi" panose="020B0604020104020204" pitchFamily="34" charset="0"/>
            </a:rPr>
            <a:t>: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Contain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the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data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that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will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be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used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to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train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the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model</a:t>
          </a:r>
          <a:r>
            <a:rPr lang="ar-EG" sz="2200" b="0" i="0" kern="1200" baseline="0" dirty="0">
              <a:latin typeface="Abadi" panose="020B0604020104020204" pitchFamily="34" charset="0"/>
            </a:rPr>
            <a:t>.</a:t>
          </a:r>
          <a:endParaRPr lang="en-US" sz="2200" kern="1200" dirty="0">
            <a:latin typeface="Abadi" panose="020B0604020104020204" pitchFamily="34" charset="0"/>
          </a:endParaRPr>
        </a:p>
      </dsp:txBody>
      <dsp:txXfrm>
        <a:off x="0" y="4481345"/>
        <a:ext cx="3450255" cy="1008453"/>
      </dsp:txXfrm>
    </dsp:sp>
    <dsp:sp modelId="{8E9DC930-B7A3-4814-8721-AB9659F9FF6F}">
      <dsp:nvSpPr>
        <dsp:cNvPr id="0" name=""/>
        <dsp:cNvSpPr/>
      </dsp:nvSpPr>
      <dsp:spPr>
        <a:xfrm>
          <a:off x="3450256" y="4481345"/>
          <a:ext cx="3450255" cy="100845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200" b="0" i="0" kern="1200" baseline="0" dirty="0" err="1">
              <a:solidFill>
                <a:srgbClr val="FF0000"/>
              </a:solidFill>
              <a:latin typeface="Abadi" panose="020B0604020104020204" pitchFamily="34" charset="0"/>
            </a:rPr>
            <a:t>Labels</a:t>
          </a:r>
          <a:r>
            <a:rPr lang="ar-EG" sz="2200" b="0" i="0" kern="1200" baseline="0" dirty="0">
              <a:latin typeface="Abadi" panose="020B0604020104020204" pitchFamily="34" charset="0"/>
            </a:rPr>
            <a:t>: </a:t>
          </a:r>
          <a:r>
            <a:rPr lang="ar-EG" sz="2200" b="0" i="0" kern="1200" baseline="0" dirty="0" err="1">
              <a:latin typeface="Abadi" panose="020B0604020104020204" pitchFamily="34" charset="0"/>
            </a:rPr>
            <a:t>Contain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values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indicating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whether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the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image</a:t>
          </a:r>
          <a:r>
            <a:rPr lang="ar-EG" sz="2200" b="0" i="0" kern="1200" baseline="0" dirty="0">
              <a:latin typeface="Abadi" panose="020B0604020104020204" pitchFamily="34" charset="0"/>
            </a:rPr>
            <a:t> </a:t>
          </a:r>
          <a:r>
            <a:rPr lang="ar-EG" sz="2200" b="0" i="0" kern="1200" baseline="0" dirty="0" err="1">
              <a:latin typeface="Abadi" panose="020B0604020104020204" pitchFamily="34" charset="0"/>
            </a:rPr>
            <a:t>is</a:t>
          </a:r>
          <a:r>
            <a:rPr lang="ar-EG" sz="2200" b="0" i="0" kern="1200" baseline="0" dirty="0">
              <a:latin typeface="Abadi" panose="020B0604020104020204" pitchFamily="34" charset="0"/>
            </a:rPr>
            <a:t> "</a:t>
          </a:r>
          <a:r>
            <a:rPr lang="ar-EG" sz="2200" b="0" i="0" kern="1200" baseline="0" dirty="0" err="1">
              <a:latin typeface="Abadi" panose="020B0604020104020204" pitchFamily="34" charset="0"/>
            </a:rPr>
            <a:t>Real</a:t>
          </a:r>
          <a:r>
            <a:rPr lang="ar-EG" sz="2200" b="0" i="0" kern="1200" baseline="0" dirty="0">
              <a:latin typeface="Abadi" panose="020B0604020104020204" pitchFamily="34" charset="0"/>
            </a:rPr>
            <a:t>" </a:t>
          </a:r>
          <a:r>
            <a:rPr lang="ar-EG" sz="2200" b="0" i="0" kern="1200" baseline="0" dirty="0" err="1">
              <a:latin typeface="Abadi" panose="020B0604020104020204" pitchFamily="34" charset="0"/>
            </a:rPr>
            <a:t>or</a:t>
          </a:r>
          <a:r>
            <a:rPr lang="ar-EG" sz="2200" b="0" i="0" kern="1200" baseline="0" dirty="0">
              <a:latin typeface="Abadi" panose="020B0604020104020204" pitchFamily="34" charset="0"/>
            </a:rPr>
            <a:t> "</a:t>
          </a:r>
          <a:r>
            <a:rPr lang="ar-EG" sz="2200" b="0" i="0" kern="1200" baseline="0" dirty="0" err="1">
              <a:latin typeface="Abadi" panose="020B0604020104020204" pitchFamily="34" charset="0"/>
            </a:rPr>
            <a:t>Fake</a:t>
          </a:r>
          <a:r>
            <a:rPr lang="ar-EG" sz="2200" b="0" i="0" kern="1200" baseline="0" dirty="0">
              <a:latin typeface="Abadi" panose="020B0604020104020204" pitchFamily="34" charset="0"/>
            </a:rPr>
            <a:t>".</a:t>
          </a:r>
          <a:endParaRPr lang="en-US" sz="2200" b="0" kern="1200" dirty="0">
            <a:latin typeface="Abadi" panose="020B0604020104020204" pitchFamily="34" charset="0"/>
          </a:endParaRPr>
        </a:p>
      </dsp:txBody>
      <dsp:txXfrm>
        <a:off x="3450256" y="4481345"/>
        <a:ext cx="3450255" cy="1008453"/>
      </dsp:txXfrm>
    </dsp:sp>
    <dsp:sp modelId="{7D120DA2-3856-4CFA-B580-B590932A0CF0}">
      <dsp:nvSpPr>
        <dsp:cNvPr id="0" name=""/>
        <dsp:cNvSpPr/>
      </dsp:nvSpPr>
      <dsp:spPr>
        <a:xfrm rot="10800000">
          <a:off x="0" y="2496"/>
          <a:ext cx="6900512" cy="337174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>
              <a:latin typeface="Berlin Sans FB Demi" panose="020E0802020502020306" pitchFamily="34" charset="0"/>
            </a:rPr>
            <a:t>D.</a:t>
          </a:r>
          <a:r>
            <a:rPr lang="ar-EG" sz="5400" b="1" i="0" kern="1200" baseline="0" dirty="0" err="1">
              <a:solidFill>
                <a:srgbClr val="FF0000"/>
              </a:solidFill>
              <a:latin typeface="Berlin Sans FB Demi" panose="020E0802020502020306" pitchFamily="34" charset="0"/>
            </a:rPr>
            <a:t>Storing</a:t>
          </a:r>
          <a:r>
            <a:rPr lang="ar-EG" sz="5400" b="1" i="0" kern="1200" baseline="0" dirty="0">
              <a:latin typeface="Berlin Sans FB Demi" panose="020E0802020502020306" pitchFamily="34" charset="0"/>
            </a:rPr>
            <a:t> </a:t>
          </a:r>
          <a:r>
            <a:rPr lang="ar-EG" sz="5400" b="1" i="0" kern="1200" baseline="0" dirty="0" err="1">
              <a:latin typeface="Berlin Sans FB Demi" panose="020E0802020502020306" pitchFamily="34" charset="0"/>
            </a:rPr>
            <a:t>Images</a:t>
          </a:r>
          <a:r>
            <a:rPr lang="ar-EG" sz="5400" b="1" i="0" kern="1200" baseline="0" dirty="0">
              <a:latin typeface="Berlin Sans FB Demi" panose="020E0802020502020306" pitchFamily="34" charset="0"/>
            </a:rPr>
            <a:t> </a:t>
          </a:r>
          <a:r>
            <a:rPr lang="ar-EG" sz="5400" b="1" i="0" kern="1200" baseline="0" dirty="0" err="1">
              <a:latin typeface="Berlin Sans FB Demi" panose="020E0802020502020306" pitchFamily="34" charset="0"/>
            </a:rPr>
            <a:t>and</a:t>
          </a:r>
          <a:r>
            <a:rPr lang="ar-EG" sz="5400" b="1" i="0" kern="1200" baseline="0" dirty="0">
              <a:latin typeface="Berlin Sans FB Demi" panose="020E0802020502020306" pitchFamily="34" charset="0"/>
            </a:rPr>
            <a:t> </a:t>
          </a:r>
          <a:r>
            <a:rPr lang="ar-EG" sz="5400" b="1" i="0" kern="1200" baseline="0" dirty="0" err="1">
              <a:latin typeface="Berlin Sans FB Demi" panose="020E0802020502020306" pitchFamily="34" charset="0"/>
            </a:rPr>
            <a:t>Labels</a:t>
          </a:r>
          <a:r>
            <a:rPr lang="ar-EG" sz="5400" b="1" i="0" kern="1200" baseline="0" dirty="0">
              <a:latin typeface="Berlin Sans FB Demi" panose="020E0802020502020306" pitchFamily="34" charset="0"/>
            </a:rPr>
            <a:t>:</a:t>
          </a:r>
          <a:endParaRPr lang="en-US" sz="5400" kern="1200" dirty="0">
            <a:latin typeface="Berlin Sans FB Demi" panose="020E0802020502020306" pitchFamily="34" charset="0"/>
          </a:endParaRPr>
        </a:p>
      </dsp:txBody>
      <dsp:txXfrm rot="10800000">
        <a:off x="0" y="2496"/>
        <a:ext cx="6900512" cy="21908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F17F7-CB3B-4470-A704-77FCC3021BA8}">
      <dsp:nvSpPr>
        <dsp:cNvPr id="0" name=""/>
        <dsp:cNvSpPr/>
      </dsp:nvSpPr>
      <dsp:spPr>
        <a:xfrm>
          <a:off x="0" y="17884"/>
          <a:ext cx="10515600" cy="1492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Berlin Sans FB Demi" panose="020E0802020502020306" pitchFamily="34" charset="0"/>
            </a:rPr>
            <a:t>Splitting the Data into Three Sets:</a:t>
          </a:r>
          <a:br>
            <a:rPr lang="en-US" sz="2900" b="1" kern="1200" dirty="0">
              <a:latin typeface="Berlin Sans FB Demi" panose="020E0802020502020306" pitchFamily="34" charset="0"/>
            </a:rPr>
          </a:br>
          <a:r>
            <a:rPr lang="en-US" sz="2900" b="1" kern="1200" dirty="0">
              <a:latin typeface="Berlin Sans FB Demi" panose="020E0802020502020306" pitchFamily="34" charset="0"/>
            </a:rPr>
            <a:t>The data is divided into three sets:</a:t>
          </a:r>
        </a:p>
      </dsp:txBody>
      <dsp:txXfrm>
        <a:off x="72878" y="90762"/>
        <a:ext cx="10369844" cy="1347164"/>
      </dsp:txXfrm>
    </dsp:sp>
    <dsp:sp modelId="{4AD0FFCA-6EDD-459E-ABEF-FC584A8F7BE3}">
      <dsp:nvSpPr>
        <dsp:cNvPr id="0" name=""/>
        <dsp:cNvSpPr/>
      </dsp:nvSpPr>
      <dsp:spPr>
        <a:xfrm>
          <a:off x="0" y="1510804"/>
          <a:ext cx="10515600" cy="111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>
              <a:latin typeface="Berlin Sans FB Demi" panose="020E0802020502020306" pitchFamily="34" charset="0"/>
            </a:rPr>
            <a:t>Training: For model training.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>
              <a:latin typeface="Berlin Sans FB Demi" panose="020E0802020502020306" pitchFamily="34" charset="0"/>
            </a:rPr>
            <a:t>Testing: To evaluate the model’s performance after training.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>
              <a:latin typeface="Berlin Sans FB Demi" panose="020E0802020502020306" pitchFamily="34" charset="0"/>
            </a:rPr>
            <a:t>Validation: To assess the model during training.</a:t>
          </a:r>
        </a:p>
      </dsp:txBody>
      <dsp:txXfrm>
        <a:off x="0" y="1510804"/>
        <a:ext cx="10515600" cy="1110554"/>
      </dsp:txXfrm>
    </dsp:sp>
    <dsp:sp modelId="{08137979-F24D-46D0-AB98-E75D041AE835}">
      <dsp:nvSpPr>
        <dsp:cNvPr id="0" name=""/>
        <dsp:cNvSpPr/>
      </dsp:nvSpPr>
      <dsp:spPr>
        <a:xfrm>
          <a:off x="0" y="2621359"/>
          <a:ext cx="10515600" cy="1492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Berlin Sans FB Demi" panose="020E0802020502020306" pitchFamily="34" charset="0"/>
            </a:rPr>
            <a:t>Organization:</a:t>
          </a:r>
          <a:br>
            <a:rPr lang="en-US" sz="2900" b="1" kern="1200" dirty="0">
              <a:latin typeface="Berlin Sans FB Demi" panose="020E0802020502020306" pitchFamily="34" charset="0"/>
            </a:rPr>
          </a:br>
          <a:r>
            <a:rPr lang="en-US" sz="2900" b="1" kern="1200" dirty="0">
              <a:latin typeface="Berlin Sans FB Demi" panose="020E0802020502020306" pitchFamily="34" charset="0"/>
            </a:rPr>
            <a:t>The data is loaded using the paths specified for each dataset group.</a:t>
          </a:r>
        </a:p>
      </dsp:txBody>
      <dsp:txXfrm>
        <a:off x="72878" y="2694237"/>
        <a:ext cx="10369844" cy="1347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34AE1-2980-478E-BEE5-4D3ACB6FEEB4}">
      <dsp:nvSpPr>
        <dsp:cNvPr id="0" name=""/>
        <dsp:cNvSpPr/>
      </dsp:nvSpPr>
      <dsp:spPr>
        <a:xfrm>
          <a:off x="0" y="69827"/>
          <a:ext cx="6900512" cy="16962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b="0" i="0" kern="1200" baseline="0" dirty="0" err="1">
              <a:latin typeface="Aharoni" panose="02010803020104030203" pitchFamily="2" charset="-79"/>
            </a:rPr>
            <a:t>Data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Shapes</a:t>
          </a:r>
          <a:r>
            <a:rPr lang="ar-EG" sz="2100" b="0" i="0" kern="1200" baseline="0" dirty="0">
              <a:latin typeface="Aharoni" panose="02010803020104030203" pitchFamily="2" charset="-79"/>
            </a:rPr>
            <a:t>:</a:t>
          </a:r>
          <a:br>
            <a:rPr lang="ar-EG" sz="2100" b="0" i="0" kern="1200" baseline="0" dirty="0">
              <a:latin typeface="Aharoni" panose="02010803020104030203" pitchFamily="2" charset="-79"/>
            </a:rPr>
          </a:br>
          <a:r>
            <a:rPr lang="ar-EG" sz="2100" b="0" i="0" kern="1200" baseline="0" dirty="0" err="1">
              <a:latin typeface="Aharoni" panose="02010803020104030203" pitchFamily="2" charset="-79"/>
            </a:rPr>
            <a:t>The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shapes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of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the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data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arrays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for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X_train</a:t>
          </a:r>
          <a:r>
            <a:rPr lang="ar-EG" sz="2100" b="0" i="0" kern="1200" baseline="0" dirty="0">
              <a:latin typeface="Aharoni" panose="02010803020104030203" pitchFamily="2" charset="-79"/>
            </a:rPr>
            <a:t>,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X_test</a:t>
          </a:r>
          <a:r>
            <a:rPr lang="ar-EG" sz="2100" b="0" i="0" kern="1200" baseline="0" dirty="0">
              <a:latin typeface="Aharoni" panose="02010803020104030203" pitchFamily="2" charset="-79"/>
            </a:rPr>
            <a:t>,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and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X_val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are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printed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along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with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their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corresponding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label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arrays</a:t>
          </a:r>
          <a:r>
            <a:rPr lang="ar-EG" sz="2100" b="0" i="0" kern="1200" baseline="0" dirty="0">
              <a:latin typeface="Aharoni" panose="02010803020104030203" pitchFamily="2" charset="-79"/>
            </a:rPr>
            <a:t> (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y_train</a:t>
          </a:r>
          <a:r>
            <a:rPr lang="ar-EG" sz="2100" b="0" i="0" kern="1200" baseline="0" dirty="0">
              <a:latin typeface="Aharoni" panose="02010803020104030203" pitchFamily="2" charset="-79"/>
            </a:rPr>
            <a:t>,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y_test</a:t>
          </a:r>
          <a:r>
            <a:rPr lang="ar-EG" sz="2100" b="0" i="0" kern="1200" baseline="0" dirty="0">
              <a:latin typeface="Aharoni" panose="02010803020104030203" pitchFamily="2" charset="-79"/>
            </a:rPr>
            <a:t>,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y_val</a:t>
          </a:r>
          <a:r>
            <a:rPr lang="ar-EG" sz="2100" b="0" i="0" kern="1200" baseline="0" dirty="0">
              <a:latin typeface="Aharoni" panose="02010803020104030203" pitchFamily="2" charset="-79"/>
            </a:rPr>
            <a:t>).</a:t>
          </a:r>
          <a:endParaRPr lang="en-US" sz="2100" b="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82804" y="152631"/>
        <a:ext cx="6734904" cy="1530641"/>
      </dsp:txXfrm>
    </dsp:sp>
    <dsp:sp modelId="{F001B883-7AE8-44D6-AD59-069E1FA4888F}">
      <dsp:nvSpPr>
        <dsp:cNvPr id="0" name=""/>
        <dsp:cNvSpPr/>
      </dsp:nvSpPr>
      <dsp:spPr>
        <a:xfrm>
          <a:off x="0" y="1766077"/>
          <a:ext cx="6900512" cy="185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ar-EG" sz="2000" b="1" i="0" kern="1200" baseline="0" dirty="0" err="1">
              <a:latin typeface="Aharoni" panose="02010803020104030203" pitchFamily="2" charset="-79"/>
            </a:rPr>
            <a:t>Result</a:t>
          </a:r>
          <a:r>
            <a:rPr lang="ar-EG" sz="2000" b="1" i="0" kern="1200" baseline="0" dirty="0">
              <a:latin typeface="Aharoni" panose="02010803020104030203" pitchFamily="2" charset="-79"/>
            </a:rPr>
            <a:t>: </a:t>
          </a:r>
          <a:r>
            <a:rPr lang="ar-EG" sz="2000" b="1" i="0" kern="1200" baseline="0" dirty="0" err="1">
              <a:latin typeface="Aharoni" panose="02010803020104030203" pitchFamily="2" charset="-79"/>
            </a:rPr>
            <a:t>This</a:t>
          </a:r>
          <a:r>
            <a:rPr lang="ar-EG" sz="2000" b="1" i="0" kern="1200" baseline="0" dirty="0">
              <a:latin typeface="Aharoni" panose="02010803020104030203" pitchFamily="2" charset="-79"/>
            </a:rPr>
            <a:t> </a:t>
          </a:r>
          <a:r>
            <a:rPr lang="ar-EG" sz="2000" b="1" i="0" kern="1200" baseline="0" dirty="0" err="1">
              <a:latin typeface="Aharoni" panose="02010803020104030203" pitchFamily="2" charset="-79"/>
            </a:rPr>
            <a:t>shows</a:t>
          </a:r>
          <a:r>
            <a:rPr lang="ar-EG" sz="2000" b="1" i="0" kern="1200" baseline="0" dirty="0">
              <a:latin typeface="Aharoni" panose="02010803020104030203" pitchFamily="2" charset="-79"/>
            </a:rPr>
            <a:t> </a:t>
          </a:r>
          <a:r>
            <a:rPr lang="ar-EG" sz="2000" b="1" i="0" kern="1200" baseline="0" dirty="0" err="1">
              <a:latin typeface="Aharoni" panose="02010803020104030203" pitchFamily="2" charset="-79"/>
            </a:rPr>
            <a:t>the</a:t>
          </a:r>
          <a:r>
            <a:rPr lang="ar-EG" sz="2000" b="1" i="0" kern="1200" baseline="0" dirty="0">
              <a:latin typeface="Aharoni" panose="02010803020104030203" pitchFamily="2" charset="-79"/>
            </a:rPr>
            <a:t> </a:t>
          </a:r>
          <a:r>
            <a:rPr lang="ar-EG" sz="2000" b="1" i="0" kern="1200" baseline="0" dirty="0" err="1">
              <a:solidFill>
                <a:srgbClr val="FF0000"/>
              </a:solidFill>
              <a:latin typeface="Aharoni" panose="02010803020104030203" pitchFamily="2" charset="-79"/>
            </a:rPr>
            <a:t>size</a:t>
          </a:r>
          <a:r>
            <a:rPr lang="ar-EG" sz="2000" b="1" i="0" kern="1200" baseline="0" dirty="0">
              <a:latin typeface="Aharoni" panose="02010803020104030203" pitchFamily="2" charset="-79"/>
            </a:rPr>
            <a:t> </a:t>
          </a:r>
          <a:r>
            <a:rPr lang="ar-EG" sz="2000" b="1" i="0" kern="1200" baseline="0" dirty="0" err="1">
              <a:latin typeface="Aharoni" panose="02010803020104030203" pitchFamily="2" charset="-79"/>
            </a:rPr>
            <a:t>of</a:t>
          </a:r>
          <a:r>
            <a:rPr lang="ar-EG" sz="2000" b="1" i="0" kern="1200" baseline="0" dirty="0">
              <a:latin typeface="Aharoni" panose="02010803020104030203" pitchFamily="2" charset="-79"/>
            </a:rPr>
            <a:t> </a:t>
          </a:r>
          <a:r>
            <a:rPr lang="ar-EG" sz="2000" b="1" i="0" kern="1200" baseline="0" dirty="0" err="1">
              <a:latin typeface="Aharoni" panose="02010803020104030203" pitchFamily="2" charset="-79"/>
            </a:rPr>
            <a:t>data</a:t>
          </a:r>
          <a:r>
            <a:rPr lang="ar-EG" sz="2000" b="1" i="0" kern="1200" baseline="0" dirty="0">
              <a:latin typeface="Aharoni" panose="02010803020104030203" pitchFamily="2" charset="-79"/>
            </a:rPr>
            <a:t> </a:t>
          </a:r>
          <a:r>
            <a:rPr lang="ar-EG" sz="2000" b="1" i="0" kern="1200" baseline="0" dirty="0" err="1">
              <a:latin typeface="Aharoni" panose="02010803020104030203" pitchFamily="2" charset="-79"/>
            </a:rPr>
            <a:t>available</a:t>
          </a:r>
          <a:r>
            <a:rPr lang="ar-EG" sz="2000" b="1" i="0" kern="1200" baseline="0" dirty="0">
              <a:latin typeface="Aharoni" panose="02010803020104030203" pitchFamily="2" charset="-79"/>
            </a:rPr>
            <a:t> </a:t>
          </a:r>
          <a:r>
            <a:rPr lang="ar-EG" sz="2000" b="1" i="0" kern="1200" baseline="0" dirty="0" err="1">
              <a:latin typeface="Aharoni" panose="02010803020104030203" pitchFamily="2" charset="-79"/>
            </a:rPr>
            <a:t>in</a:t>
          </a:r>
          <a:r>
            <a:rPr lang="ar-EG" sz="2000" b="1" i="0" kern="1200" baseline="0" dirty="0">
              <a:latin typeface="Aharoni" panose="02010803020104030203" pitchFamily="2" charset="-79"/>
            </a:rPr>
            <a:t> </a:t>
          </a:r>
          <a:r>
            <a:rPr lang="ar-EG" sz="2000" b="1" i="0" kern="1200" baseline="0" dirty="0" err="1">
              <a:solidFill>
                <a:srgbClr val="FF0000"/>
              </a:solidFill>
              <a:latin typeface="Aharoni" panose="02010803020104030203" pitchFamily="2" charset="-79"/>
            </a:rPr>
            <a:t>each</a:t>
          </a:r>
          <a:r>
            <a:rPr lang="ar-EG" sz="2000" b="1" i="0" kern="1200" baseline="0" dirty="0">
              <a:solidFill>
                <a:srgbClr val="FF0000"/>
              </a:solidFill>
              <a:latin typeface="Aharoni" panose="02010803020104030203" pitchFamily="2" charset="-79"/>
            </a:rPr>
            <a:t> </a:t>
          </a:r>
          <a:r>
            <a:rPr lang="ar-EG" sz="2000" b="1" i="0" kern="1200" baseline="0" dirty="0" err="1">
              <a:solidFill>
                <a:srgbClr val="FF0000"/>
              </a:solidFill>
              <a:latin typeface="Aharoni" panose="02010803020104030203" pitchFamily="2" charset="-79"/>
            </a:rPr>
            <a:t>group</a:t>
          </a:r>
          <a:r>
            <a:rPr lang="ar-EG" sz="2000" b="1" i="0" kern="1200" baseline="0" dirty="0">
              <a:solidFill>
                <a:srgbClr val="FF0000"/>
              </a:solidFill>
              <a:latin typeface="Aharoni" panose="02010803020104030203" pitchFamily="2" charset="-79"/>
            </a:rPr>
            <a:t>.</a:t>
          </a:r>
          <a:endParaRPr lang="en-US" sz="2000" b="1" kern="1200" dirty="0">
            <a:solidFill>
              <a:srgbClr val="FF000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ar-EG" sz="2000" b="1" i="0" kern="1200" baseline="0" dirty="0" err="1">
              <a:latin typeface="Aharoni" panose="02010803020104030203" pitchFamily="2" charset="-79"/>
            </a:rPr>
            <a:t>Train</a:t>
          </a:r>
          <a:r>
            <a:rPr lang="ar-EG" sz="2000" b="1" i="0" kern="1200" baseline="0" dirty="0">
              <a:latin typeface="Aharoni" panose="02010803020104030203" pitchFamily="2" charset="-79"/>
            </a:rPr>
            <a:t> </a:t>
          </a:r>
          <a:r>
            <a:rPr lang="ar-EG" sz="2000" b="1" i="0" kern="1200" baseline="0" dirty="0" err="1">
              <a:latin typeface="Aharoni" panose="02010803020104030203" pitchFamily="2" charset="-79"/>
            </a:rPr>
            <a:t>images</a:t>
          </a:r>
          <a:r>
            <a:rPr lang="ar-EG" sz="2000" b="1" i="0" kern="1200" baseline="0" dirty="0">
              <a:latin typeface="Aharoni" panose="02010803020104030203" pitchFamily="2" charset="-79"/>
            </a:rPr>
            <a:t>: (140002, 96, </a:t>
          </a:r>
          <a:r>
            <a:rPr lang="ar-EG" sz="2000" b="1" i="0" kern="1200" baseline="0" dirty="0">
              <a:solidFill>
                <a:srgbClr val="FF0000"/>
              </a:solidFill>
              <a:latin typeface="Aharoni" panose="02010803020104030203" pitchFamily="2" charset="-79"/>
            </a:rPr>
            <a:t>96</a:t>
          </a:r>
          <a:r>
            <a:rPr lang="ar-EG" sz="2000" b="1" i="0" kern="1200" baseline="0" dirty="0">
              <a:latin typeface="Aharoni" panose="02010803020104030203" pitchFamily="2" charset="-79"/>
            </a:rPr>
            <a:t>) </a:t>
          </a:r>
          <a:r>
            <a:rPr lang="ar-EG" sz="2000" b="1" i="0" kern="1200" baseline="0" dirty="0" err="1">
              <a:latin typeface="Aharoni" panose="02010803020104030203" pitchFamily="2" charset="-79"/>
            </a:rPr>
            <a:t>Labels</a:t>
          </a:r>
          <a:r>
            <a:rPr lang="ar-EG" sz="2000" b="1" i="0" kern="1200" baseline="0" dirty="0">
              <a:latin typeface="Aharoni" panose="02010803020104030203" pitchFamily="2" charset="-79"/>
            </a:rPr>
            <a:t>: (</a:t>
          </a:r>
          <a:r>
            <a:rPr lang="ar-EG" sz="2000" b="1" i="0" kern="1200" baseline="0" dirty="0">
              <a:solidFill>
                <a:srgbClr val="FF0000"/>
              </a:solidFill>
              <a:latin typeface="Aharoni" panose="02010803020104030203" pitchFamily="2" charset="-79"/>
            </a:rPr>
            <a:t>140002</a:t>
          </a:r>
          <a:r>
            <a:rPr lang="ar-EG" sz="2000" b="1" i="0" kern="1200" baseline="0" dirty="0">
              <a:latin typeface="Aharoni" panose="02010803020104030203" pitchFamily="2" charset="-79"/>
            </a:rPr>
            <a:t>,) </a:t>
          </a:r>
          <a:endParaRPr lang="en-US" sz="20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ar-EG" sz="2000" b="1" i="0" kern="1200" baseline="0" dirty="0" err="1">
              <a:latin typeface="Aharoni" panose="02010803020104030203" pitchFamily="2" charset="-79"/>
            </a:rPr>
            <a:t>Test</a:t>
          </a:r>
          <a:r>
            <a:rPr lang="ar-EG" sz="2000" b="1" i="0" kern="1200" baseline="0" dirty="0">
              <a:latin typeface="Aharoni" panose="02010803020104030203" pitchFamily="2" charset="-79"/>
            </a:rPr>
            <a:t> </a:t>
          </a:r>
          <a:r>
            <a:rPr lang="ar-EG" sz="2000" b="1" i="0" kern="1200" baseline="0" dirty="0" err="1">
              <a:latin typeface="Aharoni" panose="02010803020104030203" pitchFamily="2" charset="-79"/>
            </a:rPr>
            <a:t>images</a:t>
          </a:r>
          <a:r>
            <a:rPr lang="ar-EG" sz="2000" b="1" i="0" kern="1200" baseline="0" dirty="0">
              <a:latin typeface="Aharoni" panose="02010803020104030203" pitchFamily="2" charset="-79"/>
            </a:rPr>
            <a:t>: (10905, 96, </a:t>
          </a:r>
          <a:r>
            <a:rPr lang="ar-EG" sz="2000" b="1" i="0" kern="1200" baseline="0" dirty="0">
              <a:solidFill>
                <a:srgbClr val="FF0000"/>
              </a:solidFill>
              <a:latin typeface="Aharoni" panose="02010803020104030203" pitchFamily="2" charset="-79"/>
            </a:rPr>
            <a:t>96</a:t>
          </a:r>
          <a:r>
            <a:rPr lang="ar-EG" sz="2000" b="1" i="0" kern="1200" baseline="0" dirty="0">
              <a:latin typeface="Aharoni" panose="02010803020104030203" pitchFamily="2" charset="-79"/>
            </a:rPr>
            <a:t>) </a:t>
          </a:r>
          <a:r>
            <a:rPr lang="ar-EG" sz="2000" b="1" i="0" kern="1200" baseline="0" dirty="0" err="1">
              <a:latin typeface="Aharoni" panose="02010803020104030203" pitchFamily="2" charset="-79"/>
            </a:rPr>
            <a:t>Labels</a:t>
          </a:r>
          <a:r>
            <a:rPr lang="ar-EG" sz="2000" b="1" i="0" kern="1200" baseline="0" dirty="0">
              <a:latin typeface="Aharoni" panose="02010803020104030203" pitchFamily="2" charset="-79"/>
            </a:rPr>
            <a:t>: (</a:t>
          </a:r>
          <a:r>
            <a:rPr lang="ar-EG" sz="2000" b="1" i="0" kern="1200" baseline="0" dirty="0">
              <a:solidFill>
                <a:srgbClr val="FF0000"/>
              </a:solidFill>
              <a:latin typeface="Aharoni" panose="02010803020104030203" pitchFamily="2" charset="-79"/>
            </a:rPr>
            <a:t>10905</a:t>
          </a:r>
          <a:r>
            <a:rPr lang="ar-EG" sz="2000" b="1" i="0" kern="1200" baseline="0" dirty="0">
              <a:latin typeface="Aharoni" panose="02010803020104030203" pitchFamily="2" charset="-79"/>
            </a:rPr>
            <a:t>,) </a:t>
          </a:r>
          <a:endParaRPr lang="en-US" sz="20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1" i="0" kern="1200" baseline="0" dirty="0">
              <a:latin typeface="Aharoni" panose="02010803020104030203" pitchFamily="2" charset="-79"/>
              <a:cs typeface="Aharoni" panose="02010803020104030203" pitchFamily="2" charset="-79"/>
            </a:rPr>
            <a:t>Validation images: (</a:t>
          </a:r>
          <a:r>
            <a:rPr lang="fr-FR" sz="2000" b="1" i="0" kern="1200" baseline="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rPr>
            <a:t>39428</a:t>
          </a:r>
          <a:r>
            <a:rPr lang="fr-FR" sz="2000" b="1" i="0" kern="1200" baseline="0" dirty="0">
              <a:latin typeface="Aharoni" panose="02010803020104030203" pitchFamily="2" charset="-79"/>
              <a:cs typeface="Aharoni" panose="02010803020104030203" pitchFamily="2" charset="-79"/>
            </a:rPr>
            <a:t>, 96, </a:t>
          </a:r>
          <a:r>
            <a:rPr lang="fr-FR" sz="2000" b="1" i="0" kern="1200" baseline="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rPr>
            <a:t>96</a:t>
          </a:r>
          <a:r>
            <a:rPr lang="fr-FR" sz="2000" b="1" i="0" kern="1200" baseline="0" dirty="0">
              <a:latin typeface="Aharoni" panose="02010803020104030203" pitchFamily="2" charset="-79"/>
              <a:cs typeface="Aharoni" panose="02010803020104030203" pitchFamily="2" charset="-79"/>
            </a:rPr>
            <a:t>) Labels: (39428,)</a:t>
          </a:r>
          <a:endParaRPr lang="en-US" sz="20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1766077"/>
        <a:ext cx="6900512" cy="1854720"/>
      </dsp:txXfrm>
    </dsp:sp>
    <dsp:sp modelId="{0B9030BF-F91F-4A53-A579-F64B5919D302}">
      <dsp:nvSpPr>
        <dsp:cNvPr id="0" name=""/>
        <dsp:cNvSpPr/>
      </dsp:nvSpPr>
      <dsp:spPr>
        <a:xfrm>
          <a:off x="0" y="3690625"/>
          <a:ext cx="6900512" cy="235872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b="0" i="0" kern="1200" baseline="0" dirty="0" err="1">
              <a:latin typeface="Aharoni" panose="02010803020104030203" pitchFamily="2" charset="-79"/>
            </a:rPr>
            <a:t>Explanation</a:t>
          </a:r>
          <a:r>
            <a:rPr lang="ar-EG" sz="2100" b="0" i="0" kern="1200" baseline="0" dirty="0">
              <a:latin typeface="Aharoni" panose="02010803020104030203" pitchFamily="2" charset="-79"/>
            </a:rPr>
            <a:t>:</a:t>
          </a:r>
          <a:br>
            <a:rPr lang="ar-EG" sz="2100" b="0" i="0" kern="1200" baseline="0" dirty="0">
              <a:latin typeface="Aharoni" panose="02010803020104030203" pitchFamily="2" charset="-79"/>
            </a:rPr>
          </a:br>
          <a:r>
            <a:rPr lang="ar-EG" sz="2100" b="0" i="0" kern="1200" baseline="0" dirty="0" err="1">
              <a:latin typeface="Aharoni" panose="02010803020104030203" pitchFamily="2" charset="-79"/>
            </a:rPr>
            <a:t>This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is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an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important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step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to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understand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the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available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data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volume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and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its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balance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across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different</a:t>
          </a:r>
          <a:r>
            <a:rPr lang="ar-EG" sz="2100" b="0" i="0" kern="1200" baseline="0" dirty="0">
              <a:latin typeface="Aharoni" panose="02010803020104030203" pitchFamily="2" charset="-79"/>
            </a:rPr>
            <a:t> </a:t>
          </a:r>
          <a:r>
            <a:rPr lang="ar-EG" sz="2100" b="0" i="0" kern="1200" baseline="0" dirty="0" err="1">
              <a:latin typeface="Aharoni" panose="02010803020104030203" pitchFamily="2" charset="-79"/>
            </a:rPr>
            <a:t>categories</a:t>
          </a:r>
          <a:r>
            <a:rPr lang="ar-EG" sz="2100" b="0" i="0" kern="1200" baseline="0" dirty="0">
              <a:latin typeface="Aharoni" panose="02010803020104030203" pitchFamily="2" charset="-79"/>
            </a:rPr>
            <a:t>.</a:t>
          </a:r>
          <a:endParaRPr lang="en-US" sz="2100" b="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15143" y="3805768"/>
        <a:ext cx="6670226" cy="21284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FDE68-F753-43BF-A9F6-662505AC5F53}">
      <dsp:nvSpPr>
        <dsp:cNvPr id="0" name=""/>
        <dsp:cNvSpPr/>
      </dsp:nvSpPr>
      <dsp:spPr>
        <a:xfrm>
          <a:off x="0" y="708622"/>
          <a:ext cx="6900512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Train features shape: (140002, </a:t>
          </a:r>
          <a:r>
            <a:rPr lang="en-US" sz="5300" b="1" kern="1200" dirty="0">
              <a:solidFill>
                <a:schemeClr val="bg2">
                  <a:lumMod val="10000"/>
                </a:schemeClr>
              </a:solidFill>
            </a:rPr>
            <a:t>4890</a:t>
          </a:r>
          <a:r>
            <a:rPr lang="en-US" sz="5300" b="1" kern="1200" dirty="0"/>
            <a:t>) </a:t>
          </a:r>
          <a:endParaRPr lang="en-US" sz="5300" kern="1200" dirty="0"/>
        </a:p>
      </dsp:txBody>
      <dsp:txXfrm>
        <a:off x="62055" y="770677"/>
        <a:ext cx="6776402" cy="1147095"/>
      </dsp:txXfrm>
    </dsp:sp>
    <dsp:sp modelId="{CEFF0C1A-80FD-4B99-9E90-0F617A022DE1}">
      <dsp:nvSpPr>
        <dsp:cNvPr id="0" name=""/>
        <dsp:cNvSpPr/>
      </dsp:nvSpPr>
      <dsp:spPr>
        <a:xfrm>
          <a:off x="0" y="2132468"/>
          <a:ext cx="6900512" cy="1271205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Test features shape: (10905, </a:t>
          </a:r>
          <a:r>
            <a:rPr lang="en-US" sz="5300" b="1" kern="1200" dirty="0">
              <a:solidFill>
                <a:schemeClr val="bg2">
                  <a:lumMod val="10000"/>
                </a:schemeClr>
              </a:solidFill>
            </a:rPr>
            <a:t>4890</a:t>
          </a:r>
          <a:r>
            <a:rPr lang="en-US" sz="5300" b="1" kern="1200" dirty="0"/>
            <a:t>) </a:t>
          </a:r>
          <a:endParaRPr lang="en-US" sz="5300" kern="1200" dirty="0"/>
        </a:p>
      </dsp:txBody>
      <dsp:txXfrm>
        <a:off x="62055" y="2194523"/>
        <a:ext cx="6776402" cy="1147095"/>
      </dsp:txXfrm>
    </dsp:sp>
    <dsp:sp modelId="{CD8D4CAE-7386-4692-9D40-4891CF3017AE}">
      <dsp:nvSpPr>
        <dsp:cNvPr id="0" name=""/>
        <dsp:cNvSpPr/>
      </dsp:nvSpPr>
      <dsp:spPr>
        <a:xfrm>
          <a:off x="0" y="3556313"/>
          <a:ext cx="6900512" cy="1271205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Validation features shape: (39428, </a:t>
          </a:r>
          <a:r>
            <a:rPr lang="en-US" sz="5300" b="1" kern="1200" dirty="0">
              <a:solidFill>
                <a:schemeClr val="bg2">
                  <a:lumMod val="10000"/>
                </a:schemeClr>
              </a:solidFill>
            </a:rPr>
            <a:t>4890</a:t>
          </a:r>
          <a:r>
            <a:rPr lang="en-US" sz="5300" b="1" kern="1200" dirty="0"/>
            <a:t>)</a:t>
          </a:r>
          <a:endParaRPr lang="en-US" sz="5300" kern="1200" dirty="0"/>
        </a:p>
      </dsp:txBody>
      <dsp:txXfrm>
        <a:off x="62055" y="3618368"/>
        <a:ext cx="6776402" cy="11470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1C3B5-C487-4EDA-9C38-85E7E643335D}">
      <dsp:nvSpPr>
        <dsp:cNvPr id="0" name=""/>
        <dsp:cNvSpPr/>
      </dsp:nvSpPr>
      <dsp:spPr>
        <a:xfrm>
          <a:off x="0" y="42646"/>
          <a:ext cx="6900512" cy="1076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Aharoni" panose="02010803020104030203" pitchFamily="2" charset="-79"/>
              <a:cs typeface="Aharoni" panose="02010803020104030203" pitchFamily="2" charset="-79"/>
            </a:rPr>
            <a:t>Raw images contain high-dimensional data that is not directly usable by most machine learning models.</a:t>
          </a:r>
          <a:endParaRPr lang="en-US" sz="23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2546" y="95192"/>
        <a:ext cx="6795420" cy="971308"/>
      </dsp:txXfrm>
    </dsp:sp>
    <dsp:sp modelId="{6C9DF6BE-578F-45CF-A8FF-2E47E8B65A9E}">
      <dsp:nvSpPr>
        <dsp:cNvPr id="0" name=""/>
        <dsp:cNvSpPr/>
      </dsp:nvSpPr>
      <dsp:spPr>
        <a:xfrm>
          <a:off x="0" y="1184346"/>
          <a:ext cx="6900512" cy="1076400"/>
        </a:xfrm>
        <a:prstGeom prst="roundRect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Aharoni" panose="02010803020104030203" pitchFamily="2" charset="-79"/>
              <a:cs typeface="Aharoni" panose="02010803020104030203" pitchFamily="2" charset="-79"/>
            </a:rPr>
            <a:t>Feature Extraction transforms images into meaningful numerical representations, capturing:</a:t>
          </a:r>
          <a:endParaRPr lang="en-US" sz="23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2546" y="1236892"/>
        <a:ext cx="6795420" cy="971308"/>
      </dsp:txXfrm>
    </dsp:sp>
    <dsp:sp modelId="{C10CC01C-4ADA-46B7-A03D-E942F30A7941}">
      <dsp:nvSpPr>
        <dsp:cNvPr id="0" name=""/>
        <dsp:cNvSpPr/>
      </dsp:nvSpPr>
      <dsp:spPr>
        <a:xfrm>
          <a:off x="0" y="2299792"/>
          <a:ext cx="6900512" cy="102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latin typeface="Aharoni" panose="02010803020104030203" pitchFamily="2" charset="-79"/>
              <a:cs typeface="Aharoni" panose="02010803020104030203" pitchFamily="2" charset="-79"/>
            </a:rPr>
            <a:t>Texture (e.g., LBP)</a:t>
          </a:r>
          <a:endParaRPr lang="en-US" sz="1800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latin typeface="Aharoni" panose="02010803020104030203" pitchFamily="2" charset="-79"/>
              <a:cs typeface="Aharoni" panose="02010803020104030203" pitchFamily="2" charset="-79"/>
            </a:rPr>
            <a:t>Shape (e.g., HOG)</a:t>
          </a:r>
          <a:endParaRPr lang="en-US" sz="1800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latin typeface="Aharoni" panose="02010803020104030203" pitchFamily="2" charset="-79"/>
              <a:cs typeface="Aharoni" panose="02010803020104030203" pitchFamily="2" charset="-79"/>
            </a:rPr>
            <a:t>Color Information (e.g., HSV histograms)</a:t>
          </a:r>
          <a:endParaRPr lang="en-US" sz="1800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latin typeface="Aharoni" panose="02010803020104030203" pitchFamily="2" charset="-79"/>
              <a:cs typeface="Aharoni" panose="02010803020104030203" pitchFamily="2" charset="-79"/>
            </a:rPr>
            <a:t>Frequency Patterns (e.g., DCT)</a:t>
          </a:r>
          <a:endParaRPr lang="en-US" sz="1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2299792"/>
        <a:ext cx="6900512" cy="1023615"/>
      </dsp:txXfrm>
    </dsp:sp>
    <dsp:sp modelId="{C9C04F9A-8164-4028-A585-FAD5FB3D4AD4}">
      <dsp:nvSpPr>
        <dsp:cNvPr id="0" name=""/>
        <dsp:cNvSpPr/>
      </dsp:nvSpPr>
      <dsp:spPr>
        <a:xfrm>
          <a:off x="0" y="3316873"/>
          <a:ext cx="6900512" cy="1076400"/>
        </a:xfrm>
        <a:prstGeom prst="roundRect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Aharoni" panose="02010803020104030203" pitchFamily="2" charset="-79"/>
              <a:cs typeface="Aharoni" panose="02010803020104030203" pitchFamily="2" charset="-79"/>
            </a:rPr>
            <a:t>It plays a </a:t>
          </a:r>
          <a:r>
            <a:rPr lang="en-US" sz="2300" b="1" kern="12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rPr>
            <a:t>critical role </a:t>
          </a:r>
          <a:r>
            <a:rPr lang="en-US" sz="2300" b="1" kern="1200" dirty="0">
              <a:latin typeface="Aharoni" panose="02010803020104030203" pitchFamily="2" charset="-79"/>
              <a:cs typeface="Aharoni" panose="02010803020104030203" pitchFamily="2" charset="-79"/>
            </a:rPr>
            <a:t>in the </a:t>
          </a:r>
          <a:r>
            <a:rPr lang="en-US" sz="2300" b="1" kern="12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rPr>
            <a:t>success</a:t>
          </a:r>
          <a:r>
            <a:rPr lang="en-US" sz="2300" b="1" kern="1200" dirty="0">
              <a:latin typeface="Aharoni" panose="02010803020104030203" pitchFamily="2" charset="-79"/>
              <a:cs typeface="Aharoni" panose="02010803020104030203" pitchFamily="2" charset="-79"/>
            </a:rPr>
            <a:t> of classical </a:t>
          </a:r>
          <a:r>
            <a:rPr lang="en-US" sz="2300" b="1" kern="12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rPr>
            <a:t>ML</a:t>
          </a:r>
          <a:r>
            <a:rPr lang="en-US" sz="2300" b="1" kern="1200" dirty="0">
              <a:latin typeface="Aharoni" panose="02010803020104030203" pitchFamily="2" charset="-79"/>
              <a:cs typeface="Aharoni" panose="02010803020104030203" pitchFamily="2" charset="-79"/>
            </a:rPr>
            <a:t> approaches by providing a compact and informative summary of image content.</a:t>
          </a:r>
          <a:endParaRPr lang="en-US" sz="23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2546" y="3369419"/>
        <a:ext cx="6795420" cy="971308"/>
      </dsp:txXfrm>
    </dsp:sp>
    <dsp:sp modelId="{A3DD0F43-608E-49CB-8917-C94595D2B834}">
      <dsp:nvSpPr>
        <dsp:cNvPr id="0" name=""/>
        <dsp:cNvSpPr/>
      </dsp:nvSpPr>
      <dsp:spPr>
        <a:xfrm>
          <a:off x="0" y="4422516"/>
          <a:ext cx="6900512" cy="107640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The</a:t>
          </a:r>
          <a:r>
            <a:rPr lang="en-US" sz="2300" b="1" kern="1200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2300" b="1" kern="12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quality of features directly impacts the classifier’s performance.</a:t>
          </a:r>
          <a:endParaRPr lang="en-US" sz="2300" kern="1200" dirty="0">
            <a:solidFill>
              <a:schemeClr val="tx1">
                <a:lumMod val="85000"/>
                <a:lumOff val="15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2546" y="4475062"/>
        <a:ext cx="6795420" cy="971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00:35:24.4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01:17:22.5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D9A1313-DC9F-4FBA-8902-7103E268C0F8}" type="datetimeFigureOut">
              <a:rPr lang="ar-EG" smtClean="0"/>
              <a:t>05/11/1446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2730F3C-1E45-42AD-BA38-30E9887C4B0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1622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2426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2902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11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02289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59699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19502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22193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15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0439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91133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72803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5258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19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4836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84088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56623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16739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59117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25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423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631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9189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9667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2650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8595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58574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0F3C-1E45-42AD-BA38-30E9887C4B02}" type="slidenum">
              <a:rPr lang="ar-EG" smtClean="0"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3578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0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6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4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3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6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9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0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7E51A-C6CC-8223-1C1E-6359A66504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20213"/>
          <a:stretch/>
        </p:blipFill>
        <p:spPr>
          <a:xfrm>
            <a:off x="21" y="-31518"/>
            <a:ext cx="121919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ED694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10049-75B8-1856-76C9-084E77E8E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11" y="2795344"/>
            <a:ext cx="10272452" cy="131693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8100" b="1" dirty="0">
                <a:latin typeface="Abadi" panose="020B0604020104020204" pitchFamily="34" charset="0"/>
              </a:rPr>
              <a:t>Deep Fake Recognition</a:t>
            </a:r>
            <a:br>
              <a:rPr lang="en-US" sz="8100" b="1" dirty="0">
                <a:latin typeface="Abadi" panose="020B0604020104020204" pitchFamily="34" charset="0"/>
              </a:rPr>
            </a:br>
            <a:r>
              <a:rPr lang="en-US" sz="8100" b="1" dirty="0">
                <a:latin typeface="Abadi" panose="020B0604020104020204" pitchFamily="34" charset="0"/>
              </a:rPr>
              <a:t>{</a:t>
            </a:r>
            <a:r>
              <a:rPr lang="en-US" sz="8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images}</a:t>
            </a:r>
            <a:endParaRPr lang="ar-EG" sz="8100" b="1" dirty="0">
              <a:latin typeface="Abadi" panose="020B0604020104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7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0B6613-B4D4-6808-3F27-957A2FF62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D6446-BF5F-CE57-5614-C307D691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4" y="640823"/>
            <a:ext cx="3955336" cy="5583148"/>
          </a:xfrm>
        </p:spPr>
        <p:txBody>
          <a:bodyPr anchor="ctr">
            <a:normAutofit/>
          </a:bodyPr>
          <a:lstStyle/>
          <a:p>
            <a:r>
              <a:rPr lang="en-US" sz="4200" dirty="0">
                <a:latin typeface="Abadi" panose="020B0604020104020204" pitchFamily="34" charset="0"/>
              </a:rPr>
              <a:t>2.Preprocessing</a:t>
            </a:r>
            <a:br>
              <a:rPr lang="en-US" sz="4200" dirty="0">
                <a:latin typeface="Abadi" panose="020B0604020104020204" pitchFamily="34" charset="0"/>
              </a:rPr>
            </a:br>
            <a:r>
              <a:rPr lang="en-US" sz="4200" b="1" dirty="0">
                <a:latin typeface="Abadi" panose="020B0604020104020204" pitchFamily="34" charset="0"/>
              </a:rPr>
              <a:t>{</a:t>
            </a:r>
            <a:r>
              <a:rPr lang="ar-EG" sz="3200" b="1" i="0" kern="1200" baseline="0" dirty="0" err="1">
                <a:solidFill>
                  <a:srgbClr val="FF0000"/>
                </a:solidFill>
                <a:latin typeface="Abadi" panose="020B0604020104020204" pitchFamily="34" charset="0"/>
              </a:rPr>
              <a:t>Data</a:t>
            </a:r>
            <a:r>
              <a:rPr lang="ar-EG" sz="3200" b="1" i="0" kern="1200" baseline="0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ar-EG" sz="3200" b="1" i="0" kern="1200" baseline="0" dirty="0" err="1">
                <a:solidFill>
                  <a:srgbClr val="FF0000"/>
                </a:solidFill>
                <a:latin typeface="Abadi" panose="020B0604020104020204" pitchFamily="34" charset="0"/>
              </a:rPr>
              <a:t>Loadin</a:t>
            </a:r>
            <a:r>
              <a:rPr lang="en-US" sz="3200" b="1" i="0" kern="1200" baseline="0" dirty="0">
                <a:solidFill>
                  <a:srgbClr val="FF0000"/>
                </a:solidFill>
                <a:latin typeface="Abadi" panose="020B0604020104020204" pitchFamily="34" charset="0"/>
              </a:rPr>
              <a:t>g</a:t>
            </a:r>
            <a:r>
              <a:rPr lang="en-US" sz="3600" b="1" dirty="0">
                <a:latin typeface="Aptos Mono" panose="020B0009020202020204" pitchFamily="49" charset="0"/>
                <a:cs typeface="Aharoni" panose="02010803020104030203" pitchFamily="2" charset="-79"/>
              </a:rPr>
              <a:t>}</a:t>
            </a:r>
            <a:br>
              <a:rPr lang="en-US" sz="4400" b="1" kern="1200" dirty="0">
                <a:solidFill>
                  <a:schemeClr val="tx1"/>
                </a:solidFill>
                <a:latin typeface="+mj-lt"/>
              </a:rPr>
            </a:br>
            <a:r>
              <a:rPr lang="en-US" sz="4200" dirty="0">
                <a:latin typeface="Abadi" panose="020B0604020104020204" pitchFamily="34" charset="0"/>
              </a:rPr>
              <a:t> </a:t>
            </a:r>
            <a:endParaRPr lang="ar-EG" sz="4200" dirty="0">
              <a:latin typeface="Abadi" panose="020B06040201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8248994-7615-F844-0754-26E3A9318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426072"/>
              </p:ext>
            </p:extLst>
          </p:nvPr>
        </p:nvGraphicFramePr>
        <p:xfrm>
          <a:off x="4671050" y="802476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31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532DB-3819-1E23-31AC-28ED6911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  <a:latin typeface="Abadi" panose="020B0604020104020204" pitchFamily="34" charset="0"/>
              </a:rPr>
              <a:t>2- preprocessing </a:t>
            </a:r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{</a:t>
            </a:r>
            <a:r>
              <a:rPr kumimoji="0" lang="ar-EG" altLang="ar-EG" sz="4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Resizing</a:t>
            </a:r>
            <a:r>
              <a:rPr lang="en-US" altLang="ar-EG" sz="4400" b="1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ar-EG" sz="6800" b="1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0ED901-452C-FF31-98BD-80C04E643F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86789"/>
            <a:ext cx="10515600" cy="35901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ar-EG" altLang="ar-EG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Standardizing</a:t>
            </a:r>
            <a:r>
              <a:rPr kumimoji="0" lang="ar-EG" altLang="ar-EG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Image</a:t>
            </a:r>
            <a:r>
              <a:rPr kumimoji="0" lang="ar-EG" altLang="ar-EG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Size</a:t>
            </a:r>
            <a:r>
              <a:rPr kumimoji="0" lang="ar-EG" altLang="ar-EG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ensure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all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images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are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of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dimensions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each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image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is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resized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96x96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pixels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using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cv2.resize()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.</a:t>
            </a:r>
            <a:endParaRPr kumimoji="0" lang="ar-EG" altLang="ar-EG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ar-EG" altLang="ar-EG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Reason</a:t>
            </a:r>
            <a:r>
              <a:rPr kumimoji="0" lang="ar-EG" altLang="ar-EG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for</a:t>
            </a:r>
            <a:r>
              <a:rPr kumimoji="0" lang="ar-EG" altLang="ar-EG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choice</a:t>
            </a:r>
            <a:r>
              <a:rPr kumimoji="0" lang="ar-EG" altLang="ar-EG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This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size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helps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computational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load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while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ensuring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images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are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ready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extraction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ar-EG" altLang="ar-EG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92496-91BD-C483-59E5-4DB7AF13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 dirty="0">
                <a:solidFill>
                  <a:srgbClr val="FF0000"/>
                </a:solidFill>
                <a:latin typeface="Abadi" panose="020B0604020104020204" pitchFamily="34" charset="0"/>
              </a:rPr>
              <a:t>2</a:t>
            </a:r>
            <a:r>
              <a:rPr lang="en-US" sz="4200" dirty="0">
                <a:latin typeface="Abadi" panose="020B0604020104020204" pitchFamily="34" charset="0"/>
              </a:rPr>
              <a:t>- preprocessing </a:t>
            </a:r>
            <a:endParaRPr lang="ar-EG" sz="4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Rectangle 2">
            <a:extLst>
              <a:ext uri="{FF2B5EF4-FFF2-40B4-BE49-F238E27FC236}">
                <a16:creationId xmlns:a16="http://schemas.microsoft.com/office/drawing/2014/main" id="{DFB49DBD-8E88-967E-5C8A-A1F4B15ED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09031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011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AAB7-7057-B761-5FD1-36BC240C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badi" panose="020B0604020104020204" pitchFamily="34" charset="0"/>
              </a:rPr>
              <a:t>2</a:t>
            </a:r>
            <a:r>
              <a:rPr lang="en-US" sz="4800" b="1" dirty="0">
                <a:latin typeface="Abadi" panose="020B0604020104020204" pitchFamily="34" charset="0"/>
              </a:rPr>
              <a:t>- preprocessing </a:t>
            </a:r>
            <a:r>
              <a:rPr lang="en-US" sz="3600" b="1" dirty="0">
                <a:latin typeface="Berlin Sans FB Demi" panose="020E0802020502020306" pitchFamily="34" charset="0"/>
              </a:rPr>
              <a:t>{Data Splitting}</a:t>
            </a:r>
            <a:endParaRPr lang="ar-EG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4220E10-8500-5CC9-83EB-265EA7370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39696"/>
              </p:ext>
            </p:extLst>
          </p:nvPr>
        </p:nvGraphicFramePr>
        <p:xfrm>
          <a:off x="838200" y="2592728"/>
          <a:ext cx="10515600" cy="41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704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FA30E-C221-8ECC-72BA-89BB7AEE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 b="1">
                <a:latin typeface="Abadi" panose="020B0604020104020204" pitchFamily="34" charset="0"/>
              </a:rPr>
              <a:t>2- preprocessing </a:t>
            </a:r>
            <a:r>
              <a:rPr lang="en-US" sz="3800" b="1">
                <a:latin typeface="Berlin Sans FB Demi" panose="020E0802020502020306" pitchFamily="34" charset="0"/>
              </a:rPr>
              <a:t>{</a:t>
            </a:r>
            <a:r>
              <a:rPr kumimoji="0" lang="ar-EG" altLang="ar-EG" sz="3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Displaying Results</a:t>
            </a:r>
            <a:r>
              <a:rPr lang="en-US" sz="3800" b="1">
                <a:latin typeface="Berlin Sans FB Demi" panose="020E0802020502020306" pitchFamily="34" charset="0"/>
              </a:rPr>
              <a:t>}</a:t>
            </a:r>
            <a:endParaRPr lang="ar-EG" sz="3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7B0208C0-A0F4-F0C4-C417-83E759637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842706"/>
              </p:ext>
            </p:extLst>
          </p:nvPr>
        </p:nvGraphicFramePr>
        <p:xfrm>
          <a:off x="4648018" y="640822"/>
          <a:ext cx="6900512" cy="604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919020E5-22A3-01DA-418E-26390CF6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5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06DB-AEF4-AAF1-C716-CF2E6A15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badi" panose="020B0604020104020204" pitchFamily="34" charset="0"/>
              </a:rPr>
              <a:t> Importance of Preprocessing:</a:t>
            </a:r>
            <a:endParaRPr lang="ar-EG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C065-D059-41A3-A756-EBB66966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Nova" panose="020B0504020202020204" pitchFamily="34" charset="0"/>
              </a:rPr>
              <a:t>Improving Data Quality:</a:t>
            </a:r>
            <a:br>
              <a:rPr lang="en-US" b="1" dirty="0">
                <a:latin typeface="Arial Nova" panose="020B0504020202020204" pitchFamily="34" charset="0"/>
              </a:rPr>
            </a:br>
            <a:r>
              <a:rPr lang="en-US" b="1" dirty="0">
                <a:latin typeface="Arial Nova" panose="020B0504020202020204" pitchFamily="34" charset="0"/>
              </a:rPr>
              <a:t>This stage ensures that the data fed into the model is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" panose="020B0504020202020204" pitchFamily="34" charset="0"/>
              </a:rPr>
              <a:t>better quality</a:t>
            </a:r>
            <a:r>
              <a:rPr lang="en-US" b="1" dirty="0">
                <a:latin typeface="Arial Nova" panose="020B0504020202020204" pitchFamily="34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" panose="020B0504020202020204" pitchFamily="34" charset="0"/>
              </a:rPr>
              <a:t>enhancing the model’s accuracy and efficiency</a:t>
            </a:r>
            <a:r>
              <a:rPr lang="en-US" b="1" dirty="0">
                <a:latin typeface="Arial Nova" panose="020B05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Nova" panose="020B0504020202020204" pitchFamily="34" charset="0"/>
              </a:rPr>
              <a:t>Reducing Complexity:</a:t>
            </a:r>
            <a:br>
              <a:rPr lang="en-US" b="1" dirty="0">
                <a:latin typeface="Arial Nova" panose="020B0504020202020204" pitchFamily="34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" panose="020B0504020202020204" pitchFamily="34" charset="0"/>
              </a:rPr>
              <a:t>By resizing </a:t>
            </a:r>
            <a:r>
              <a:rPr lang="en-US" b="1" dirty="0">
                <a:latin typeface="Arial Nova" panose="020B0504020202020204" pitchFamily="34" charset="0"/>
              </a:rPr>
              <a:t>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" panose="020B0504020202020204" pitchFamily="34" charset="0"/>
              </a:rPr>
              <a:t>images</a:t>
            </a:r>
            <a:r>
              <a:rPr lang="en-US" b="1" dirty="0">
                <a:latin typeface="Arial Nova" panose="020B0504020202020204" pitchFamily="34" charset="0"/>
              </a:rPr>
              <a:t>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" panose="020B0504020202020204" pitchFamily="34" charset="0"/>
              </a:rPr>
              <a:t>converting them to grayscale</a:t>
            </a:r>
            <a:r>
              <a:rPr lang="en-US" b="1" dirty="0">
                <a:latin typeface="Arial Nova" panose="020B0504020202020204" pitchFamily="34" charset="0"/>
              </a:rPr>
              <a:t>, we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" panose="020B0504020202020204" pitchFamily="34" charset="0"/>
              </a:rPr>
              <a:t>reduce computational complexity </a:t>
            </a:r>
            <a:r>
              <a:rPr lang="en-US" b="1" dirty="0">
                <a:latin typeface="Arial Nova" panose="020B0504020202020204" pitchFamily="34" charset="0"/>
              </a:rPr>
              <a:t>in subsequent stages like feature extraction and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Nova" panose="020B0504020202020204" pitchFamily="34" charset="0"/>
              </a:rPr>
              <a:t>Ensuring Consistency:</a:t>
            </a:r>
            <a:br>
              <a:rPr lang="en-US" b="1" dirty="0">
                <a:latin typeface="Arial Nova" panose="020B0504020202020204" pitchFamily="34" charset="0"/>
              </a:rPr>
            </a:br>
            <a:r>
              <a:rPr lang="en-US" b="1" dirty="0">
                <a:latin typeface="Arial Nova" panose="020B0504020202020204" pitchFamily="34" charset="0"/>
              </a:rPr>
              <a:t>Preprocessing ensures that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" panose="020B0504020202020204" pitchFamily="34" charset="0"/>
              </a:rPr>
              <a:t>model works with consistent </a:t>
            </a:r>
            <a:r>
              <a:rPr lang="en-US" b="1" dirty="0">
                <a:latin typeface="Arial Nova" panose="020B0504020202020204" pitchFamily="34" charset="0"/>
              </a:rPr>
              <a:t>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" panose="020B0504020202020204" pitchFamily="34" charset="0"/>
              </a:rPr>
              <a:t>compatible data.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3454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D67CE-25DF-65B3-CCBB-A85BE7EE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 lvl="0"/>
            <a:r>
              <a:rPr lang="en-US" sz="6800" b="1" dirty="0">
                <a:solidFill>
                  <a:schemeClr val="bg1"/>
                </a:solidFill>
                <a:latin typeface="Abadi" panose="020B0604020104020204" pitchFamily="34" charset="0"/>
              </a:rPr>
              <a:t>3-Feature extraction</a:t>
            </a:r>
            <a:endParaRPr lang="en-US" sz="68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716B502-FA55-3531-ED6E-4CFF36DAD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8"/>
            <a:ext cx="10515600" cy="4080229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ar-EG" altLang="ar-EG" sz="2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Objective</a:t>
            </a:r>
            <a:r>
              <a:rPr kumimoji="0" lang="ar-EG" altLang="ar-EG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goal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of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feature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extraction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is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convert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raw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images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</a:t>
            </a:r>
            <a:r>
              <a:rPr lang="ar-EG" altLang="ar-EG" sz="2600" dirty="0">
                <a:latin typeface="Arial" panose="020B0604020202020204" pitchFamily="34" charset="0"/>
              </a:rPr>
              <a:t>  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into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for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machine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lea</a:t>
            </a:r>
            <a:r>
              <a:rPr lang="ar-EG" altLang="ar-EG" sz="2600" dirty="0" err="1">
                <a:latin typeface="Arial" panose="020B0604020202020204" pitchFamily="34" charset="0"/>
              </a:rPr>
              <a:t>format</a:t>
            </a:r>
            <a:r>
              <a:rPr lang="ar-EG" altLang="ar-EG" sz="2600" dirty="0">
                <a:latin typeface="Arial" panose="020B0604020202020204" pitchFamily="34" charset="0"/>
              </a:rPr>
              <a:t> </a:t>
            </a:r>
            <a:r>
              <a:rPr lang="ar-EG" altLang="ar-EG" sz="2600" dirty="0" err="1">
                <a:latin typeface="Arial" panose="020B0604020202020204" pitchFamily="34" charset="0"/>
              </a:rPr>
              <a:t>that</a:t>
            </a:r>
            <a:r>
              <a:rPr lang="ar-EG" altLang="ar-EG" sz="2600" dirty="0">
                <a:latin typeface="Arial" panose="020B0604020202020204" pitchFamily="34" charset="0"/>
              </a:rPr>
              <a:t> </a:t>
            </a:r>
            <a:r>
              <a:rPr lang="ar-EG" altLang="ar-EG" sz="2600" dirty="0" err="1">
                <a:latin typeface="Arial" panose="020B0604020202020204" pitchFamily="34" charset="0"/>
              </a:rPr>
              <a:t>is</a:t>
            </a:r>
            <a:r>
              <a:rPr lang="ar-EG" altLang="ar-EG" sz="2600" dirty="0">
                <a:latin typeface="Arial" panose="020B0604020202020204" pitchFamily="34" charset="0"/>
              </a:rPr>
              <a:t> </a:t>
            </a:r>
            <a:r>
              <a:rPr lang="ar-EG" altLang="ar-EG" sz="2600" dirty="0" err="1">
                <a:latin typeface="Arial" panose="020B0604020202020204" pitchFamily="34" charset="0"/>
              </a:rPr>
              <a:t>more</a:t>
            </a:r>
            <a:r>
              <a:rPr lang="ar-EG" altLang="ar-EG" sz="2600" dirty="0">
                <a:latin typeface="Arial" panose="020B0604020202020204" pitchFamily="34" charset="0"/>
              </a:rPr>
              <a:t> </a:t>
            </a:r>
            <a:r>
              <a:rPr lang="ar-EG" altLang="ar-EG" sz="2600" dirty="0" err="1">
                <a:latin typeface="Arial" panose="020B0604020202020204" pitchFamily="34" charset="0"/>
              </a:rPr>
              <a:t>suitable</a:t>
            </a:r>
            <a:r>
              <a:rPr lang="ar-EG" altLang="ar-EG" sz="2600" dirty="0"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rning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models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2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Techniques</a:t>
            </a:r>
            <a:r>
              <a:rPr kumimoji="0" lang="ar-EG" altLang="ar-EG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Used</a:t>
            </a:r>
            <a:r>
              <a:rPr kumimoji="0" lang="ar-EG" altLang="ar-EG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ar-EG" altLang="ar-EG" sz="2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Histogram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of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Oriented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Gradients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(HOG)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Local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Binary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Pattern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(LBP)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Color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Histograms</a:t>
            </a:r>
            <a:r>
              <a:rPr kumimoji="0" lang="en-US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(CH)</a:t>
            </a:r>
            <a:endParaRPr kumimoji="0" lang="ar-EG" altLang="ar-EG" sz="2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Discrete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Cosine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Transform</a:t>
            </a:r>
            <a:r>
              <a:rPr kumimoji="0" lang="ar-EG" altLang="ar-EG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(DCT)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ar-EG" altLang="ar-EG" sz="26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F1D830-A8B5-CD40-CA9F-F94F1FCD8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6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F03D-5912-FA15-52D1-5FC2202A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  <a:latin typeface="Abadi" panose="020B0604020104020204" pitchFamily="34" charset="0"/>
              </a:rPr>
              <a:t>3-Feature extraction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DA30-ABA0-D42D-C44B-5FDA13914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b="1" dirty="0">
                <a:latin typeface="Arial Narrow" panose="020B0606020202030204" pitchFamily="34" charset="0"/>
              </a:rPr>
              <a:t>: HOG Feature Extraction</a:t>
            </a:r>
          </a:p>
          <a:p>
            <a:pPr>
              <a:buNone/>
            </a:pPr>
            <a:r>
              <a:rPr lang="en-US" sz="6400" b="1" dirty="0">
                <a:latin typeface="Arial Narrow" panose="020B0606020202030204" pitchFamily="34" charset="0"/>
              </a:rPr>
              <a:t>Title: 1. HOG (Histogram of Oriented Gradients) Features</a:t>
            </a:r>
            <a:br>
              <a:rPr lang="en-US" sz="6400" b="1" dirty="0">
                <a:latin typeface="Arial Narrow" panose="020B0606020202030204" pitchFamily="34" charset="0"/>
              </a:rPr>
            </a:br>
            <a:r>
              <a:rPr lang="en-US" sz="6400" b="1" dirty="0">
                <a:latin typeface="Arial Narrow" panose="020B0606020202030204" pitchFamily="34" charset="0"/>
              </a:rPr>
              <a:t>Content: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b="1" dirty="0">
                <a:latin typeface="Arial Narrow" panose="020B0606020202030204" pitchFamily="34" charset="0"/>
              </a:rPr>
              <a:t>Purpose: HOG is used to capture the edge information and gradient direction in an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b="1" dirty="0">
                <a:latin typeface="Arial Narrow" panose="020B0606020202030204" pitchFamily="34" charset="0"/>
              </a:rPr>
              <a:t>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400" b="1" dirty="0">
                <a:latin typeface="Arial Narrow" panose="020B0606020202030204" pitchFamily="34" charset="0"/>
              </a:rPr>
              <a:t>The image is divided into cells, and histograms of gradient directions are computed.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400" b="1" dirty="0">
                <a:latin typeface="Arial Narrow" panose="020B0606020202030204" pitchFamily="34" charset="0"/>
              </a:rPr>
              <a:t>The histograms are then combined to describe the shape and structure of the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b="1" dirty="0">
                <a:latin typeface="Arial Narrow" panose="020B0606020202030204" pitchFamily="34" charset="0"/>
              </a:rPr>
              <a:t>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400" b="1" dirty="0">
                <a:latin typeface="Arial Narrow" panose="020B0606020202030204" pitchFamily="34" charset="0"/>
              </a:rPr>
              <a:t>Parameters used: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5600" b="1" dirty="0">
                <a:latin typeface="Arial Narrow" panose="020B0606020202030204" pitchFamily="34" charset="0"/>
              </a:rPr>
              <a:t>Orientations = 9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5600" b="1" dirty="0">
                <a:latin typeface="Arial Narrow" panose="020B0606020202030204" pitchFamily="34" charset="0"/>
              </a:rPr>
              <a:t>Pixels per cell = (8, 8)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5600" b="1" dirty="0">
                <a:latin typeface="Arial Narrow" panose="020B0606020202030204" pitchFamily="34" charset="0"/>
              </a:rPr>
              <a:t>Cells per block = (2, 2)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5600" b="1" dirty="0">
                <a:latin typeface="Arial Narrow" panose="020B0606020202030204" pitchFamily="34" charset="0"/>
              </a:rPr>
              <a:t>Block normalization = 'L2-Hys'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b="1" dirty="0">
                <a:latin typeface="Arial Narrow" panose="020B0606020202030204" pitchFamily="34" charset="0"/>
              </a:rPr>
              <a:t>Result: Provides a detailed description of edge patterns that can help in distinguishing between real and fake images.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4453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20F-E9E8-153B-80FE-AFDD1922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  <a:latin typeface="Abadi" panose="020B0604020104020204" pitchFamily="34" charset="0"/>
              </a:rPr>
              <a:t>3-Feature extraction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BBDE-208F-186F-1278-181760CA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928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>
                <a:latin typeface="Abadi" panose="020B0604020104020204" pitchFamily="34" charset="0"/>
              </a:rPr>
              <a:t> : LBP Feature Extraction</a:t>
            </a:r>
          </a:p>
          <a:p>
            <a:pPr>
              <a:buNone/>
            </a:pPr>
            <a:r>
              <a:rPr lang="en-US" sz="1400" b="1" dirty="0">
                <a:latin typeface="Abadi" panose="020B0604020104020204" pitchFamily="34" charset="0"/>
              </a:rPr>
              <a:t>Title: 2. LBP (Local Binary Pattern) Histogram Features</a:t>
            </a:r>
            <a:br>
              <a:rPr lang="en-US" sz="1400" b="1" dirty="0">
                <a:latin typeface="Abadi" panose="020B0604020104020204" pitchFamily="34" charset="0"/>
              </a:rPr>
            </a:br>
            <a:r>
              <a:rPr lang="en-US" sz="1400" b="1" dirty="0">
                <a:latin typeface="Abadi" panose="020B0604020104020204" pitchFamily="34" charset="0"/>
              </a:rPr>
              <a:t>Content: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Purpose: LBP is used to capture texture information by comparing pixel values with their neighbors.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The image is processed to generate a binary pattern from pixel neighbors.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The result is then represented as a histogram of these binary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Parameters used: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P = 16 (number of neighboring pixels)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R = 2 (radius of the neighborhood)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Method = 'uniform' (for uniform LBP patterns)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Normalization: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The histogram is normalized so that the sum of values equals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Result: LBP captures texture patterns, which are essential for detecting subtle differences between real and fake images.</a:t>
            </a:r>
          </a:p>
          <a:p>
            <a:endParaRPr lang="ar-EG" sz="1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5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A0797-A6E5-AE79-1BE7-261F20D10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8828-8AF9-6D54-BAE2-49AAB10A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  <a:latin typeface="Abadi" panose="020B0604020104020204" pitchFamily="34" charset="0"/>
              </a:rPr>
              <a:t>3-Feature extraction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8F2C-0673-B839-E10B-F1569F50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786"/>
            <a:ext cx="10515600" cy="50212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latin typeface="Aptos Black" panose="020F0502020204030204" pitchFamily="34" charset="0"/>
              </a:rPr>
              <a:t>Color Histogram Feature Extraction</a:t>
            </a:r>
          </a:p>
          <a:p>
            <a:pPr>
              <a:buNone/>
            </a:pPr>
            <a:r>
              <a:rPr lang="en-US" sz="2000" dirty="0">
                <a:latin typeface="Aptos Black" panose="020F0502020204030204" pitchFamily="34" charset="0"/>
              </a:rPr>
              <a:t>Title: 3. Color Histogram Features</a:t>
            </a:r>
            <a:br>
              <a:rPr lang="en-US" sz="2000" dirty="0">
                <a:latin typeface="Aptos Black" panose="020F0502020204030204" pitchFamily="34" charset="0"/>
              </a:rPr>
            </a:br>
            <a:r>
              <a:rPr lang="en-US" sz="2000" dirty="0">
                <a:latin typeface="Aptos Black" panose="020F0502020204030204" pitchFamily="34" charset="0"/>
              </a:rPr>
              <a:t>Content: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 Black" panose="020F0502020204030204" pitchFamily="34" charset="0"/>
              </a:rPr>
              <a:t>Purpose: Color histograms capture the color distribution of an image, which is crucial for recognizing differences in real vs. fake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 Black" panose="020F0502020204030204" pitchFamily="34" charset="0"/>
              </a:rPr>
              <a:t>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 Black" panose="020F0502020204030204" pitchFamily="34" charset="0"/>
              </a:rPr>
              <a:t>The image is converted to the HSV color space (Hue, Saturation, Value).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 Black" panose="020F0502020204030204" pitchFamily="34" charset="0"/>
              </a:rPr>
              <a:t>Histograms are calculated for each of the three channels (H, S, V) separately.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 Black" panose="020F0502020204030204" pitchFamily="34" charset="0"/>
              </a:rPr>
              <a:t>Implementation: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Aptos Black" panose="020F0502020204030204" pitchFamily="34" charset="0"/>
              </a:rPr>
              <a:t>Histograms are calculated with 8 bins for each channel.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Aptos Black" panose="020F0502020204030204" pitchFamily="34" charset="0"/>
              </a:rPr>
              <a:t>The histograms are then normalized to ensure they sum to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 Black" panose="020F0502020204030204" pitchFamily="34" charset="0"/>
              </a:rPr>
              <a:t>Result: Helps in identifying color distribution changes that could indicate tampering in the image.</a:t>
            </a:r>
          </a:p>
        </p:txBody>
      </p:sp>
    </p:spTree>
    <p:extLst>
      <p:ext uri="{BB962C8B-B14F-4D97-AF65-F5344CB8AC3E}">
        <p14:creationId xmlns:p14="http://schemas.microsoft.com/office/powerpoint/2010/main" val="173870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2AE5-176B-1B70-506F-4F806472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DR: Islam Qabbani</a:t>
            </a:r>
            <a:endParaRPr lang="ar-EG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9800-86F6-6238-F1DE-17FBB845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13939"/>
            <a:ext cx="4581832" cy="3144061"/>
          </a:xfrm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Aya El Taher</a:t>
            </a:r>
          </a:p>
          <a:p>
            <a:r>
              <a:rPr lang="en-US" b="1" dirty="0">
                <a:latin typeface="Abadi" panose="020B0604020104020204" pitchFamily="34" charset="0"/>
              </a:rPr>
              <a:t>Abdallah Mohamed </a:t>
            </a:r>
          </a:p>
          <a:p>
            <a:r>
              <a:rPr lang="en-US" b="1" dirty="0">
                <a:latin typeface="Abadi" panose="020B0604020104020204" pitchFamily="34" charset="0"/>
              </a:rPr>
              <a:t>Shenouda safwat</a:t>
            </a:r>
          </a:p>
          <a:p>
            <a:r>
              <a:rPr lang="en-US" b="1" dirty="0">
                <a:latin typeface="Abadi" panose="020B0604020104020204" pitchFamily="34" charset="0"/>
              </a:rPr>
              <a:t>Abdelwahab Salem</a:t>
            </a:r>
          </a:p>
          <a:p>
            <a:r>
              <a:rPr lang="en-US" b="1" dirty="0">
                <a:latin typeface="Abadi" panose="020B0604020104020204" pitchFamily="34" charset="0"/>
              </a:rPr>
              <a:t>Mohamed Mahmoud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E7A13-E450-A7C9-4802-30B920EB3909}"/>
              </a:ext>
            </a:extLst>
          </p:cNvPr>
          <p:cNvSpPr txBox="1"/>
          <p:nvPr/>
        </p:nvSpPr>
        <p:spPr>
          <a:xfrm>
            <a:off x="759542" y="1931978"/>
            <a:ext cx="6150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ENG: Abdelrahman Mahmoud</a:t>
            </a:r>
            <a:endParaRPr lang="ar-EG" sz="3200" b="1" dirty="0"/>
          </a:p>
        </p:txBody>
      </p:sp>
    </p:spTree>
    <p:extLst>
      <p:ext uri="{BB962C8B-B14F-4D97-AF65-F5344CB8AC3E}">
        <p14:creationId xmlns:p14="http://schemas.microsoft.com/office/powerpoint/2010/main" val="180043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A2ADC-2679-2334-7FCE-A06F5766E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5485-B0A0-9540-DB95-3FD2A165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  <a:latin typeface="Abadi" panose="020B0604020104020204" pitchFamily="34" charset="0"/>
              </a:rPr>
              <a:t>3-Feature extraction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4556-8065-90B8-81D5-AF0E4259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786"/>
            <a:ext cx="10515600" cy="50212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Abadi" panose="020B0604020104020204" pitchFamily="34" charset="0"/>
              </a:rPr>
              <a:t>.DCT (Discrete Cosine Transform) Features</a:t>
            </a:r>
            <a:br>
              <a:rPr lang="en-US" sz="2000" b="1" dirty="0">
                <a:latin typeface="Abadi" panose="020B0604020104020204" pitchFamily="34" charset="0"/>
              </a:rPr>
            </a:br>
            <a:r>
              <a:rPr lang="en-US" sz="2000" b="1" dirty="0">
                <a:latin typeface="Abadi" panose="020B0604020104020204" pitchFamily="34" charset="0"/>
              </a:rPr>
              <a:t>Content: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Purpose: DCT is used to capture frequency components of the image, focusing on the most significant frequencies for image representation.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DCT is applied twice (first along the rows, then along the columns).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The first 500 coefficients are retained to avoid excessive data size while preserving key frequency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The DCT coefficients are flattened into a 1D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Result: Captures the frequency features of the image, which are important for identifying pixel-level anomalies.</a:t>
            </a:r>
          </a:p>
        </p:txBody>
      </p:sp>
    </p:spTree>
    <p:extLst>
      <p:ext uri="{BB962C8B-B14F-4D97-AF65-F5344CB8AC3E}">
        <p14:creationId xmlns:p14="http://schemas.microsoft.com/office/powerpoint/2010/main" val="4089157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A8B04-48BD-922A-A66A-FEDCEADE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2BA3-3422-901A-23C0-89D4AEFB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  <a:latin typeface="Abadi" panose="020B0604020104020204" pitchFamily="34" charset="0"/>
              </a:rPr>
              <a:t>3-Feature extraction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F3AE-2300-5140-5278-7BADB4180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  <a:latin typeface="Arial Nova" panose="020B0504020202020204" pitchFamily="34" charset="0"/>
              </a:rPr>
              <a:t>Combining All Features:</a:t>
            </a:r>
          </a:p>
          <a:p>
            <a:pPr>
              <a:buNone/>
            </a:pPr>
            <a:r>
              <a:rPr lang="en-US" sz="2400" b="1" dirty="0">
                <a:latin typeface="Arial Nova" panose="020B0504020202020204" pitchFamily="34" charset="0"/>
              </a:rPr>
              <a:t> The features extracted from HOG, LBP, Color Histograms, and DCT are concatenated into a single feature vector for each image.</a:t>
            </a:r>
          </a:p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  <a:latin typeface="Arial Nova" panose="020B0504020202020204" pitchFamily="34" charset="0"/>
              </a:rPr>
              <a:t>Implementation:</a:t>
            </a:r>
          </a:p>
          <a:p>
            <a:pPr>
              <a:buNone/>
            </a:pPr>
            <a:r>
              <a:rPr lang="en-US" sz="2400" b="1" dirty="0">
                <a:latin typeface="Arial Nova" panose="020B0504020202020204" pitchFamily="34" charset="0"/>
              </a:rPr>
              <a:t>combined = </a:t>
            </a:r>
            <a:r>
              <a:rPr lang="en-US" sz="2400" b="1" dirty="0" err="1">
                <a:latin typeface="Arial Nova" panose="020B0504020202020204" pitchFamily="34" charset="0"/>
              </a:rPr>
              <a:t>np.hstack</a:t>
            </a:r>
            <a:r>
              <a:rPr lang="en-US" sz="2400" b="1" dirty="0">
                <a:latin typeface="Arial Nova" panose="020B0504020202020204" pitchFamily="34" charset="0"/>
              </a:rPr>
              <a:t>([</a:t>
            </a:r>
            <a:r>
              <a:rPr lang="en-US" sz="2400" b="1" dirty="0" err="1">
                <a:latin typeface="Arial Nova" panose="020B0504020202020204" pitchFamily="34" charset="0"/>
              </a:rPr>
              <a:t>hog_features</a:t>
            </a:r>
            <a:r>
              <a:rPr lang="en-US" sz="2400" b="1" dirty="0">
                <a:latin typeface="Arial Nova" panose="020B0504020202020204" pitchFamily="34" charset="0"/>
              </a:rPr>
              <a:t>, </a:t>
            </a:r>
            <a:r>
              <a:rPr lang="en-US" sz="2400" b="1" dirty="0" err="1">
                <a:latin typeface="Arial Nova" panose="020B0504020202020204" pitchFamily="34" charset="0"/>
              </a:rPr>
              <a:t>lbp_hist</a:t>
            </a:r>
            <a:r>
              <a:rPr lang="en-US" sz="2400" b="1" dirty="0">
                <a:latin typeface="Arial Nova" panose="020B0504020202020204" pitchFamily="34" charset="0"/>
              </a:rPr>
              <a:t>, </a:t>
            </a:r>
            <a:r>
              <a:rPr lang="en-US" sz="2400" b="1" dirty="0" err="1">
                <a:latin typeface="Arial Nova" panose="020B0504020202020204" pitchFamily="34" charset="0"/>
              </a:rPr>
              <a:t>color_hist</a:t>
            </a:r>
            <a:r>
              <a:rPr lang="en-US" sz="2400" b="1" dirty="0">
                <a:latin typeface="Arial Nova" panose="020B0504020202020204" pitchFamily="34" charset="0"/>
              </a:rPr>
              <a:t>, </a:t>
            </a:r>
            <a:r>
              <a:rPr lang="en-US" sz="2400" b="1" dirty="0" err="1">
                <a:latin typeface="Arial Nova" panose="020B0504020202020204" pitchFamily="34" charset="0"/>
              </a:rPr>
              <a:t>dct_features</a:t>
            </a:r>
            <a:r>
              <a:rPr lang="en-US" sz="2400" b="1" dirty="0">
                <a:latin typeface="Arial Nova" panose="020B0504020202020204" pitchFamily="34" charset="0"/>
              </a:rPr>
              <a:t>])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Arial Nova" panose="020B0504020202020204" pitchFamily="34" charset="0"/>
              </a:rPr>
              <a:t>Result</a:t>
            </a:r>
            <a:r>
              <a:rPr lang="en-US" sz="2400" b="1" dirty="0">
                <a:latin typeface="Arial Nova" panose="020B0504020202020204" pitchFamily="34" charset="0"/>
              </a:rPr>
              <a:t>: </a:t>
            </a:r>
          </a:p>
          <a:p>
            <a:r>
              <a:rPr lang="en-US" sz="2400" b="1" dirty="0">
                <a:latin typeface="Arial Nova" panose="020B0504020202020204" pitchFamily="34" charset="0"/>
              </a:rPr>
              <a:t>The final feature vector contains information from all four methods, allowing the model to learn from diverse aspects of the image.</a:t>
            </a:r>
          </a:p>
          <a:p>
            <a:pPr>
              <a:buNone/>
            </a:pPr>
            <a:endParaRPr lang="en-US" sz="20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9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2E01C-23CD-7418-4534-04188900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81" y="501927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Result</a:t>
            </a:r>
            <a:r>
              <a:rPr lang="en-US" sz="4400" b="1" dirty="0">
                <a:solidFill>
                  <a:schemeClr val="bg1"/>
                </a:solidFill>
                <a:latin typeface="Arial Nova" panose="020B0504020202020204" pitchFamily="34" charset="0"/>
              </a:rPr>
              <a:t> After 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Arial Nova" panose="020B0504020202020204" pitchFamily="34" charset="0"/>
              </a:rPr>
              <a:t>Feature Extraction:</a:t>
            </a:r>
            <a:endParaRPr lang="ar-EG" sz="4400" b="1" dirty="0">
              <a:solidFill>
                <a:schemeClr val="bg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64D74E-80C5-AF2E-676D-FD6364CB8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13739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358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451C-0E53-E656-2E17-BD1D5C22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2F574-858C-9770-38CC-F288FEF2A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5068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DC329-76AD-E2B7-914B-12513468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Arial Nova Cond" panose="020B0506020202020204" pitchFamily="34" charset="0"/>
              </a:rPr>
              <a:t>Importance of Feature Extraction (FX)</a:t>
            </a:r>
            <a:endParaRPr lang="ar-EG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EB52A08-C0C3-EDDE-B531-AEBD9FE96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10305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853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DA0A7-1BAF-F64B-D5CC-20981D1A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600" dirty="0">
                <a:latin typeface="Aptos Black" panose="020B0004020202020204" pitchFamily="34" charset="0"/>
              </a:rPr>
              <a:t>4- Feature selection </a:t>
            </a:r>
            <a:endParaRPr lang="ar-EG" sz="5600" dirty="0">
              <a:latin typeface="Aptos Black" panose="020B00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5AE8965E-76A7-6EAE-62F0-C86F2ACAC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96869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5796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AC65C-57AE-D191-D7AB-68F43580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Black" panose="020B0004020202020204" pitchFamily="34" charset="0"/>
              </a:rPr>
              <a:t>4- Feature selection </a:t>
            </a:r>
            <a:endParaRPr lang="ar-EG" dirty="0">
              <a:solidFill>
                <a:schemeClr val="bg1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DC363ED-8514-7E83-CCF9-770AA436C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2672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971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F95A0B-9188-16E4-578D-52CA5F579DE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ptos Black" panose="020B0004020202020204" pitchFamily="34" charset="0"/>
              </a:rPr>
              <a:t> Top </a:t>
            </a:r>
            <a:r>
              <a:rPr lang="en-US" dirty="0">
                <a:solidFill>
                  <a:schemeClr val="accent4"/>
                </a:solidFill>
                <a:latin typeface="Aptos Black" panose="020B0004020202020204" pitchFamily="34" charset="0"/>
              </a:rPr>
              <a:t>30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ptos Black" panose="020B0004020202020204" pitchFamily="34" charset="0"/>
              </a:rPr>
              <a:t>Features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ptos Black" panose="020B0004020202020204" pitchFamily="34" charset="0"/>
              </a:rPr>
              <a:t> by </a:t>
            </a:r>
            <a:r>
              <a:rPr lang="en-US" dirty="0">
                <a:solidFill>
                  <a:schemeClr val="accent4"/>
                </a:solidFill>
                <a:latin typeface="Aptos Black" panose="020B0004020202020204" pitchFamily="34" charset="0"/>
              </a:rPr>
              <a:t>ANOVA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ptos Black" panose="020B0004020202020204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ptos Black" panose="020B0004020202020204" pitchFamily="34" charset="0"/>
              </a:rPr>
              <a:t>F-score</a:t>
            </a:r>
            <a:endParaRPr lang="ar-EG" dirty="0">
              <a:solidFill>
                <a:schemeClr val="accent4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175C32-0313-4B36-AE2A-188DEDB4F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4" y="1779427"/>
            <a:ext cx="9881886" cy="5078573"/>
          </a:xfrm>
        </p:spPr>
      </p:pic>
    </p:spTree>
    <p:extLst>
      <p:ext uri="{BB962C8B-B14F-4D97-AF65-F5344CB8AC3E}">
        <p14:creationId xmlns:p14="http://schemas.microsoft.com/office/powerpoint/2010/main" val="2709038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BA0CE-1D93-F9F5-F21A-A37715DE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11" y="593815"/>
            <a:ext cx="3601333" cy="5583148"/>
          </a:xfrm>
        </p:spPr>
        <p:txBody>
          <a:bodyPr anchor="ctr">
            <a:norm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Importance of Feature Selection 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D5D969-7EFB-84CC-8E04-F1D9D9E90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27260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549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2584E-9EA2-0D80-4AE6-B1913B91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5-Model Training: </a:t>
            </a:r>
            <a:endParaRPr lang="ar-EG" sz="8000" dirty="0">
              <a:solidFill>
                <a:schemeClr val="accent1"/>
              </a:solidFill>
              <a:latin typeface="Aptos Black" panose="020B00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B47772-68F3-C7C7-E8CE-D5ADDAC38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147523"/>
              </p:ext>
            </p:extLst>
          </p:nvPr>
        </p:nvGraphicFramePr>
        <p:xfrm>
          <a:off x="397868" y="1424155"/>
          <a:ext cx="11393215" cy="5433845"/>
        </p:xfrm>
        <a:graphic>
          <a:graphicData uri="http://schemas.openxmlformats.org/drawingml/2006/table">
            <a:tbl>
              <a:tblPr/>
              <a:tblGrid>
                <a:gridCol w="1843198">
                  <a:extLst>
                    <a:ext uri="{9D8B030D-6E8A-4147-A177-3AD203B41FA5}">
                      <a16:colId xmlns:a16="http://schemas.microsoft.com/office/drawing/2014/main" val="2255928365"/>
                    </a:ext>
                  </a:extLst>
                </a:gridCol>
                <a:gridCol w="1843198">
                  <a:extLst>
                    <a:ext uri="{9D8B030D-6E8A-4147-A177-3AD203B41FA5}">
                      <a16:colId xmlns:a16="http://schemas.microsoft.com/office/drawing/2014/main" val="4161338387"/>
                    </a:ext>
                  </a:extLst>
                </a:gridCol>
                <a:gridCol w="1913882">
                  <a:extLst>
                    <a:ext uri="{9D8B030D-6E8A-4147-A177-3AD203B41FA5}">
                      <a16:colId xmlns:a16="http://schemas.microsoft.com/office/drawing/2014/main" val="1897751956"/>
                    </a:ext>
                  </a:extLst>
                </a:gridCol>
                <a:gridCol w="1913882">
                  <a:extLst>
                    <a:ext uri="{9D8B030D-6E8A-4147-A177-3AD203B41FA5}">
                      <a16:colId xmlns:a16="http://schemas.microsoft.com/office/drawing/2014/main" val="1068049875"/>
                    </a:ext>
                  </a:extLst>
                </a:gridCol>
                <a:gridCol w="1913882">
                  <a:extLst>
                    <a:ext uri="{9D8B030D-6E8A-4147-A177-3AD203B41FA5}">
                      <a16:colId xmlns:a16="http://schemas.microsoft.com/office/drawing/2014/main" val="2731158326"/>
                    </a:ext>
                  </a:extLst>
                </a:gridCol>
                <a:gridCol w="1965173">
                  <a:extLst>
                    <a:ext uri="{9D8B030D-6E8A-4147-A177-3AD203B41FA5}">
                      <a16:colId xmlns:a16="http://schemas.microsoft.com/office/drawing/2014/main" val="257258095"/>
                    </a:ext>
                  </a:extLst>
                </a:gridCol>
              </a:tblGrid>
              <a:tr h="529765"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الخوارزمية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النوع (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Type)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خطية؟ (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Linear?)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المزايا (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Pros)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العيوب (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Cons)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مناسب لـ (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Best Use Case)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241885"/>
                  </a:ext>
                </a:extLst>
              </a:tr>
              <a:tr h="961138"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SVM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تصنيف (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Classification)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✅ خطية أو ❌ غير خطية (حسب الـ 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kernel)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- دقيق جدًا مع البيانات المعقدة- جيد للـ 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High Dimensional Data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- بطيء مع البيانات الضخمة- حساس لاختيار الـ 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kernel </a:t>
                      </a:r>
                      <a:r>
                        <a:rPr lang="ar-EG" sz="1200" b="1">
                          <a:latin typeface="Aharoni" panose="02010803020104030203" pitchFamily="2" charset="-79"/>
                        </a:rPr>
                        <a:t>والمعاملات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 dirty="0">
                          <a:latin typeface="Aharoni" panose="02010803020104030203" pitchFamily="2" charset="-79"/>
                        </a:rPr>
                        <a:t>تصنيف الصور والنصوص، مشاكل فيها حدود فاصلة معقدة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598172"/>
                  </a:ext>
                </a:extLst>
              </a:tr>
              <a:tr h="961138"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Random Forest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تصنيف وتنبؤ (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Classification &amp; Regression)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❌ غير خطية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- قوي ضد الـ 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overfitting- </a:t>
                      </a:r>
                      <a:r>
                        <a:rPr lang="ar-EG" sz="1200" b="1">
                          <a:latin typeface="Aharoni" panose="02010803020104030203" pitchFamily="2" charset="-79"/>
                        </a:rPr>
                        <a:t>لا يحتاج تجهيز كبير للبيانات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- بطيء- قد يصعب تفسيره أحيانًا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البيانات الكبيرة أو غير المعالجة، مشاكل التصنيف المعقدة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524883"/>
                  </a:ext>
                </a:extLst>
              </a:tr>
              <a:tr h="745451"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XGBoost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تصنيف وتنبؤ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❌ غير خطية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- أداء قوي جدًا- يتعامل مع 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Missing Data- </a:t>
                      </a:r>
                      <a:r>
                        <a:rPr lang="ar-EG" sz="1200" b="1">
                          <a:latin typeface="Aharoni" panose="02010803020104030203" pitchFamily="2" charset="-79"/>
                        </a:rPr>
                        <a:t>أفضلية في المسابقات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- يحتاج 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tuning- </a:t>
                      </a:r>
                      <a:r>
                        <a:rPr lang="ar-EG" sz="1200" b="1">
                          <a:latin typeface="Aharoni" panose="02010803020104030203" pitchFamily="2" charset="-79"/>
                        </a:rPr>
                        <a:t>أكثر تعقيدًا من 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Random Forest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حالات تحتاج دقة عالية وتحسين دقيق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134374"/>
                  </a:ext>
                </a:extLst>
              </a:tr>
              <a:tr h="745451"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KNN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تصنيف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❌ غير خطية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- بسيط وسهل الفهم- لا يحتاج تدريب فعلي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- بطيء عند التنبؤ- حساس للتوسيع والضوضاء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حالات تعليمية، بيانات صغيرة الحجم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60921"/>
                  </a:ext>
                </a:extLst>
              </a:tr>
              <a:tr h="745451"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Logistic Regression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تصنيف ثنائي (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Binary Classification)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✅ خطية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- سهل وسريع- واضح في التفسير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 dirty="0">
                          <a:latin typeface="Aharoni" panose="02010803020104030203" pitchFamily="2" charset="-79"/>
                        </a:rPr>
                        <a:t>- لا يناسب البيانات غير الخطية أو المعقدة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مشاكل بسيطة مثل </a:t>
                      </a: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spam detection </a:t>
                      </a:r>
                      <a:r>
                        <a:rPr lang="ar-EG" sz="1200" b="1">
                          <a:latin typeface="Aharoni" panose="02010803020104030203" pitchFamily="2" charset="-79"/>
                        </a:rPr>
                        <a:t>أو تصنيفات ثنائية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565102"/>
                  </a:ext>
                </a:extLst>
              </a:tr>
              <a:tr h="745451"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Naive Bayes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تصنيف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✅ خطية (تقريبًا)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- سريع جدًا- فعال مع بيانات النصوص (مثل الكلمات)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>
                          <a:latin typeface="Aharoni" panose="02010803020104030203" pitchFamily="2" charset="-79"/>
                        </a:rPr>
                        <a:t>- يفترض استقلالية الخصائص (وده مش دايمًا واقعي)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ar-EG" sz="1200" b="1" dirty="0">
                          <a:latin typeface="Aharoni" panose="02010803020104030203" pitchFamily="2" charset="-79"/>
                        </a:rPr>
                        <a:t>تحليل النصوص، تصنيف البريد العشوائي، </a:t>
                      </a:r>
                      <a:r>
                        <a:rPr lang="en-GB" sz="1200" b="1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baseline </a:t>
                      </a:r>
                      <a:r>
                        <a:rPr lang="ar-EG" sz="1200" b="1" dirty="0">
                          <a:latin typeface="Aharoni" panose="02010803020104030203" pitchFamily="2" charset="-79"/>
                        </a:rPr>
                        <a:t>بسيط</a:t>
                      </a:r>
                    </a:p>
                  </a:txBody>
                  <a:tcPr marL="48070" marR="48070" marT="24035" marB="24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990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8D02AB-4CB0-C5C1-5562-301F32F15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0079" y="640080"/>
            <a:ext cx="7088075" cy="3566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ar-EG" sz="3800" b="1" i="0" u="none" strike="noStrike" cap="none" normalizeH="0" baseline="0" dirty="0">
                <a:ln>
                  <a:noFill/>
                </a:ln>
                <a:effectLst/>
                <a:latin typeface="Berlin Sans FB Demi" panose="020E0802020502020306" pitchFamily="34" charset="0"/>
              </a:rPr>
              <a:t>Deepfake detection (images):</a:t>
            </a:r>
            <a:br>
              <a:rPr kumimoji="0" lang="en-US" altLang="ar-EG" sz="3800" b="1" i="0" u="none" strike="noStrike" cap="none" normalizeH="0" baseline="0" dirty="0">
                <a:ln>
                  <a:noFill/>
                </a:ln>
                <a:effectLst/>
                <a:latin typeface="Berlin Sans FB Demi" panose="020E0802020502020306" pitchFamily="34" charset="0"/>
              </a:rPr>
            </a:br>
            <a:br>
              <a:rPr kumimoji="0" lang="en-US" altLang="ar-EG" sz="3800" b="1" i="0" u="none" strike="noStrike" cap="none" normalizeH="0" baseline="0" dirty="0">
                <a:ln>
                  <a:noFill/>
                </a:ln>
                <a:effectLst/>
                <a:latin typeface="Berlin Sans FB Demi" panose="020E0802020502020306" pitchFamily="34" charset="0"/>
              </a:rPr>
            </a:br>
            <a:r>
              <a:rPr kumimoji="0" lang="en-US" altLang="ar-EG" sz="3800" b="1" i="0" u="none" strike="noStrike" cap="none" normalizeH="0" baseline="0" dirty="0">
                <a:ln>
                  <a:noFill/>
                </a:ln>
                <a:effectLst/>
                <a:latin typeface="Berlin Sans FB Demi" panose="020E0802020502020306" pitchFamily="34" charset="0"/>
              </a:rPr>
              <a:t>Deep Fake Detection using {</a:t>
            </a:r>
            <a:br>
              <a:rPr kumimoji="0" lang="en-US" altLang="ar-EG" sz="3800" b="1" i="0" u="none" strike="noStrike" cap="none" normalizeH="0" baseline="0" dirty="0">
                <a:ln>
                  <a:noFill/>
                </a:ln>
                <a:effectLst/>
                <a:latin typeface="Berlin Sans FB Demi" panose="020E0802020502020306" pitchFamily="34" charset="0"/>
              </a:rPr>
            </a:br>
            <a:r>
              <a:rPr kumimoji="0" lang="en-US" altLang="ar-EG" sz="3800" b="1" i="0" u="none" strike="noStrike" cap="none" normalizeH="0" baseline="0" dirty="0">
                <a:ln>
                  <a:noFill/>
                </a:ln>
                <a:effectLst/>
                <a:latin typeface="Berlin Sans FB Demi" panose="020E0802020502020306" pitchFamily="34" charset="0"/>
              </a:rPr>
              <a:t>Traditional Machine Learning                and</a:t>
            </a:r>
            <a:r>
              <a:rPr lang="en-US" altLang="ar-EG" sz="3800" b="1" dirty="0">
                <a:latin typeface="Berlin Sans FB Demi" panose="020E0802020502020306" pitchFamily="34" charset="0"/>
              </a:rPr>
              <a:t> </a:t>
            </a:r>
            <a:r>
              <a:rPr kumimoji="0" lang="en-US" altLang="ar-EG" sz="3800" b="1" i="0" u="none" strike="noStrike" cap="none" normalizeH="0" baseline="0" dirty="0">
                <a:ln>
                  <a:noFill/>
                </a:ln>
                <a:effectLst/>
                <a:latin typeface="Berlin Sans FB Demi" panose="020E0802020502020306" pitchFamily="34" charset="0"/>
              </a:rPr>
              <a:t>   </a:t>
            </a:r>
            <a:br>
              <a:rPr kumimoji="0" lang="en-US" altLang="ar-EG" sz="3800" b="1" i="0" u="none" strike="noStrike" cap="none" normalizeH="0" baseline="0" dirty="0">
                <a:ln>
                  <a:noFill/>
                </a:ln>
                <a:effectLst/>
                <a:latin typeface="Berlin Sans FB Demi" panose="020E0802020502020306" pitchFamily="34" charset="0"/>
              </a:rPr>
            </a:br>
            <a:r>
              <a:rPr kumimoji="0" lang="en-US" altLang="ar-EG" sz="3800" b="1" i="0" u="none" strike="noStrike" cap="none" normalizeH="0" baseline="0" dirty="0">
                <a:ln>
                  <a:noFill/>
                </a:ln>
                <a:effectLst/>
                <a:latin typeface="Berlin Sans FB Demi" panose="020E0802020502020306" pitchFamily="34" charset="0"/>
              </a:rPr>
              <a:t>Dimensionality Reduction</a:t>
            </a:r>
            <a:r>
              <a:rPr lang="en-US" altLang="ar-EG" sz="3800" b="1" dirty="0">
                <a:latin typeface="Berlin Sans FB Demi" panose="020E0802020502020306" pitchFamily="34" charset="0"/>
              </a:rPr>
              <a:t>}</a:t>
            </a:r>
            <a:endParaRPr kumimoji="0" lang="en-US" altLang="ar-EG" sz="3800" b="0" i="0" u="none" strike="noStrike" cap="none" normalizeH="0" baseline="0" dirty="0">
              <a:ln>
                <a:noFill/>
              </a:ln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6E0FF"/>
          </a:solidFill>
          <a:ln w="38100" cap="rnd">
            <a:solidFill>
              <a:srgbClr val="26E0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Cells as seen on a microscope">
            <a:extLst>
              <a:ext uri="{FF2B5EF4-FFF2-40B4-BE49-F238E27FC236}">
                <a16:creationId xmlns:a16="http://schemas.microsoft.com/office/drawing/2014/main" id="{624113CC-0EC4-DCD1-C985-B251F7BF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330" r="20355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178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84DD-8655-DD59-2CAE-881CEAF4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5-Model Training: </a:t>
            </a:r>
            <a:endParaRPr lang="ar-E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F2453E-CADE-B9AA-EE6B-7EA06846B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508234"/>
              </p:ext>
            </p:extLst>
          </p:nvPr>
        </p:nvGraphicFramePr>
        <p:xfrm>
          <a:off x="838200" y="1765738"/>
          <a:ext cx="10515600" cy="50922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0813946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75236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613640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489555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0681693"/>
                    </a:ext>
                  </a:extLst>
                </a:gridCol>
              </a:tblGrid>
              <a:tr h="403212"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المعيار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latin typeface="Abadi" panose="020B0604020104020204" pitchFamily="34" charset="0"/>
                        </a:rPr>
                        <a:t>XGBoost </a:t>
                      </a:r>
                      <a:r>
                        <a:rPr lang="ar-EG" sz="1600" b="1">
                          <a:latin typeface="Abadi" panose="020B0604020104020204" pitchFamily="34" charset="0"/>
                        </a:rPr>
                        <a:t>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latin typeface="Abadi" panose="020B0604020104020204" pitchFamily="34" charset="0"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latin typeface="Abadi" panose="020B0604020104020204" pitchFamily="34" charset="0"/>
                        </a:rPr>
                        <a:t>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>
                          <a:latin typeface="Abadi" panose="020B0604020104020204" pitchFamily="34" charset="0"/>
                        </a:rPr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47999"/>
                  </a:ext>
                </a:extLst>
              </a:tr>
              <a:tr h="917423"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السرعة والكفاءة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 dirty="0">
                          <a:latin typeface="Abadi" panose="020B0604020104020204" pitchFamily="34" charset="0"/>
                        </a:rPr>
                        <a:t>سريع جدًا بفضل </a:t>
                      </a:r>
                      <a:r>
                        <a:rPr lang="en-GB" sz="1600" b="1" dirty="0">
                          <a:latin typeface="Abadi" panose="020B0604020104020204" pitchFamily="34" charset="0"/>
                        </a:rPr>
                        <a:t>parallelism </a:t>
                      </a:r>
                      <a:r>
                        <a:rPr lang="ar-EG" sz="1600" b="1" dirty="0">
                          <a:latin typeface="Abadi" panose="020B0604020104020204" pitchFamily="34" charset="0"/>
                        </a:rPr>
                        <a:t> و </a:t>
                      </a:r>
                      <a:r>
                        <a:rPr lang="en-GB" sz="1600" b="1" dirty="0">
                          <a:latin typeface="Abadi" panose="020B0604020104020204" pitchFamily="34" charset="0"/>
                        </a:rPr>
                        <a:t>tree pruning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 dirty="0">
                          <a:latin typeface="Abadi" panose="020B0604020104020204" pitchFamily="34" charset="0"/>
                        </a:rPr>
                        <a:t>جيد لكنه أبطأ مع بيانات كبيرة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بطيء في التدريب خاصة مع بيانات كثيرة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سريع لكنه أبسط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584923"/>
                  </a:ext>
                </a:extLst>
              </a:tr>
              <a:tr h="645593"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الأداء على بيانات غير خطية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 dirty="0">
                          <a:latin typeface="Abadi" panose="020B0604020104020204" pitchFamily="34" charset="0"/>
                        </a:rPr>
                        <a:t>         ممتاز (يدعم </a:t>
                      </a:r>
                      <a:r>
                        <a:rPr lang="en-GB" sz="1600" b="1" dirty="0">
                          <a:latin typeface="Abadi" panose="020B0604020104020204" pitchFamily="34" charset="0"/>
                        </a:rPr>
                        <a:t>non-linear </a:t>
                      </a:r>
                      <a:r>
                        <a:rPr lang="ar-EG" sz="1600" b="1" dirty="0">
                          <a:latin typeface="Abadi" panose="020B0604020104020204" pitchFamily="34" charset="0"/>
                        </a:rPr>
                        <a:t>و </a:t>
                      </a:r>
                      <a:r>
                        <a:rPr lang="en-GB" sz="1600" b="1" dirty="0">
                          <a:latin typeface="Abadi" panose="020B0604020104020204" pitchFamily="34" charset="0"/>
                        </a:rPr>
                        <a:t>interactions)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 dirty="0">
                          <a:latin typeface="Abadi" panose="020B0604020104020204" pitchFamily="34" charset="0"/>
                        </a:rPr>
                        <a:t>ممتاز </a:t>
                      </a:r>
                      <a:r>
                        <a:rPr lang="ar-EG" sz="1600" b="1" dirty="0" err="1">
                          <a:latin typeface="Abadi" panose="020B0604020104020204" pitchFamily="34" charset="0"/>
                        </a:rPr>
                        <a:t>برضو</a:t>
                      </a:r>
                      <a:endParaRPr lang="ar-EG" sz="1600" b="1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ممتاز لكن حساس للـ </a:t>
                      </a:r>
                      <a:r>
                        <a:rPr lang="en-GB" sz="1600" b="1">
                          <a:latin typeface="Abadi" panose="020B0604020104020204" pitchFamily="34" charset="0"/>
                        </a:rPr>
                        <a:t>parameters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ضعيف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069926"/>
                  </a:ext>
                </a:extLst>
              </a:tr>
              <a:tr h="645593"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معالجة البيانات غير المتوازنة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يدعم </a:t>
                      </a:r>
                      <a:r>
                        <a:rPr lang="en-GB" sz="1600" b="1">
                          <a:latin typeface="Abadi" panose="020B0604020104020204" pitchFamily="34" charset="0"/>
                        </a:rPr>
                        <a:t>scale_pos_weight </a:t>
                      </a:r>
                      <a:r>
                        <a:rPr lang="ar-EG" sz="1600" b="1">
                          <a:latin typeface="Abadi" panose="020B0604020104020204" pitchFamily="34" charset="0"/>
                        </a:rPr>
                        <a:t>و </a:t>
                      </a:r>
                      <a:r>
                        <a:rPr lang="en-GB" sz="1600" b="1">
                          <a:latin typeface="Abadi" panose="020B0604020104020204" pitchFamily="34" charset="0"/>
                        </a:rPr>
                        <a:t>eval_metric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يحتاج تعديل يدوي مثل </a:t>
                      </a:r>
                      <a:r>
                        <a:rPr lang="en-GB" sz="1600" b="1">
                          <a:latin typeface="Abadi" panose="020B0604020104020204" pitchFamily="34" charset="0"/>
                        </a:rPr>
                        <a:t>class_weight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يدعم </a:t>
                      </a:r>
                      <a:r>
                        <a:rPr lang="en-GB" sz="1600" b="1">
                          <a:latin typeface="Abadi" panose="020B0604020104020204" pitchFamily="34" charset="0"/>
                        </a:rPr>
                        <a:t>class_weight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يدعم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85591"/>
                  </a:ext>
                </a:extLst>
              </a:tr>
              <a:tr h="917423"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التحكم في </a:t>
                      </a:r>
                      <a:r>
                        <a:rPr lang="en-GB" sz="1600" b="1">
                          <a:latin typeface="Abadi" panose="020B0604020104020204" pitchFamily="34" charset="0"/>
                        </a:rPr>
                        <a:t>Overfitting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قوي جدًا بفضل </a:t>
                      </a:r>
                      <a:r>
                        <a:rPr lang="en-GB" sz="1600" b="1">
                          <a:latin typeface="Abadi" panose="020B0604020104020204" pitchFamily="34" charset="0"/>
                        </a:rPr>
                        <a:t>eta, gamma, early_stopping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جيد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 dirty="0">
                          <a:latin typeface="Abadi" panose="020B0604020104020204" pitchFamily="34" charset="0"/>
                        </a:rPr>
                        <a:t>حساس لـ </a:t>
                      </a:r>
                      <a:r>
                        <a:rPr lang="en-GB" sz="1600" b="1" dirty="0">
                          <a:latin typeface="Abadi" panose="020B0604020104020204" pitchFamily="34" charset="0"/>
                        </a:rPr>
                        <a:t>C </a:t>
                      </a:r>
                      <a:r>
                        <a:rPr lang="ar-EG" sz="1600" b="1" dirty="0">
                          <a:latin typeface="Abadi" panose="020B0604020104020204" pitchFamily="34" charset="0"/>
                        </a:rPr>
                        <a:t>والـ </a:t>
                      </a:r>
                      <a:r>
                        <a:rPr lang="en-GB" sz="1600" b="1" dirty="0">
                          <a:latin typeface="Abadi" panose="020B0604020104020204" pitchFamily="34" charset="0"/>
                        </a:rPr>
                        <a:t>kernel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ضعيف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810780"/>
                  </a:ext>
                </a:extLst>
              </a:tr>
              <a:tr h="917423"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تفسير المخرجات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يدعم </a:t>
                      </a:r>
                      <a:r>
                        <a:rPr lang="en-GB" sz="1600" b="1">
                          <a:latin typeface="Abadi" panose="020B0604020104020204" pitchFamily="34" charset="0"/>
                        </a:rPr>
                        <a:t>Feature Importance </a:t>
                      </a:r>
                      <a:r>
                        <a:rPr lang="ar-EG" sz="1600" b="1">
                          <a:latin typeface="Abadi" panose="020B0604020104020204" pitchFamily="34" charset="0"/>
                        </a:rPr>
                        <a:t>و </a:t>
                      </a:r>
                      <a:r>
                        <a:rPr lang="en-GB" sz="1600" b="1">
                          <a:latin typeface="Abadi" panose="020B0604020104020204" pitchFamily="34" charset="0"/>
                        </a:rPr>
                        <a:t>SHAP </a:t>
                      </a:r>
                      <a:r>
                        <a:rPr lang="ar-EG" sz="1600" b="1">
                          <a:latin typeface="Abadi" panose="020B0604020104020204" pitchFamily="34" charset="0"/>
                        </a:rPr>
                        <a:t>بسهولة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 dirty="0">
                          <a:latin typeface="Abadi" panose="020B0604020104020204" pitchFamily="34" charset="0"/>
                        </a:rPr>
                        <a:t>يدعم </a:t>
                      </a:r>
                      <a:r>
                        <a:rPr lang="en-GB" sz="1600" b="1" dirty="0">
                          <a:latin typeface="Abadi" panose="020B0604020104020204" pitchFamily="34" charset="0"/>
                        </a:rPr>
                        <a:t>Feature Importance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 dirty="0">
                          <a:latin typeface="Abadi" panose="020B0604020104020204" pitchFamily="34" charset="0"/>
                        </a:rPr>
                        <a:t>صعب التفسير غالبًا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سهل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866897"/>
                  </a:ext>
                </a:extLst>
              </a:tr>
              <a:tr h="645593"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النتائج التجريبية عندك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✅ أفضل </a:t>
                      </a:r>
                      <a:r>
                        <a:rPr lang="en-GB" sz="1600" b="1">
                          <a:latin typeface="Abadi" panose="020B0604020104020204" pitchFamily="34" charset="0"/>
                        </a:rPr>
                        <a:t>F1 </a:t>
                      </a:r>
                      <a:r>
                        <a:rPr lang="ar-EG" sz="1600" b="1">
                          <a:latin typeface="Abadi" panose="020B0604020104020204" pitchFamily="34" charset="0"/>
                        </a:rPr>
                        <a:t>على </a:t>
                      </a:r>
                      <a:r>
                        <a:rPr lang="en-GB" sz="1600" b="1">
                          <a:latin typeface="Abadi" panose="020B0604020104020204" pitchFamily="34" charset="0"/>
                        </a:rPr>
                        <a:t>validation </a:t>
                      </a:r>
                      <a:r>
                        <a:rPr lang="ar-EG" sz="1600" b="1">
                          <a:latin typeface="Abadi" panose="020B0604020104020204" pitchFamily="34" charset="0"/>
                        </a:rPr>
                        <a:t>و </a:t>
                      </a:r>
                      <a:r>
                        <a:rPr lang="en-GB" sz="1600" b="1">
                          <a:latin typeface="Abadi" panose="020B0604020104020204" pitchFamily="34" charset="0"/>
                        </a:rPr>
                        <a:t>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متوسط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>
                          <a:latin typeface="Abadi" panose="020B0604020104020204" pitchFamily="34" charset="0"/>
                        </a:rPr>
                        <a:t>أقل من </a:t>
                      </a:r>
                      <a:r>
                        <a:rPr lang="en-GB" sz="1600" b="1">
                          <a:latin typeface="Abadi" panose="020B0604020104020204" pitchFamily="34" charset="0"/>
                        </a:rPr>
                        <a:t>XGBoost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b="1" dirty="0">
                          <a:latin typeface="Abadi" panose="020B0604020104020204" pitchFamily="34" charset="0"/>
                        </a:rPr>
                        <a:t>أضعفهم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27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979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E020-45D6-847C-727A-1D8F34EB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After </a:t>
            </a:r>
            <a:r>
              <a:rPr lang="en-US" sz="3200" b="1" dirty="0" err="1">
                <a:latin typeface="Abadi" panose="020B0604020104020204" pitchFamily="34" charset="0"/>
              </a:rPr>
              <a:t>SelectKBest</a:t>
            </a:r>
            <a:r>
              <a:rPr lang="en-US" sz="3200" b="1" dirty="0">
                <a:latin typeface="Abadi" panose="020B0604020104020204" pitchFamily="34" charset="0"/>
              </a:rPr>
              <a:t> :</a:t>
            </a:r>
            <a:endParaRPr lang="ar-EG" sz="3200" b="1" dirty="0">
              <a:latin typeface="Abadi" panose="020B0604020104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171791-F8E6-0D1E-1332-82A990790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290845"/>
              </p:ext>
            </p:extLst>
          </p:nvPr>
        </p:nvGraphicFramePr>
        <p:xfrm>
          <a:off x="838200" y="2222090"/>
          <a:ext cx="10515600" cy="343519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9869744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397512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5799385"/>
                    </a:ext>
                  </a:extLst>
                </a:gridCol>
              </a:tblGrid>
              <a:tr h="687038">
                <a:tc>
                  <a:txBody>
                    <a:bodyPr/>
                    <a:lstStyle/>
                    <a:p>
                      <a:r>
                        <a:rPr lang="en-GB" b="0">
                          <a:latin typeface="Abadi" panose="020B0604020104020204" pitchFamily="34" charset="0"/>
                        </a:rPr>
                        <a:t>Algorithm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>
                          <a:latin typeface="Abadi" panose="020B0604020104020204" pitchFamily="34" charset="0"/>
                        </a:rPr>
                        <a:t>F1-Score (Validation)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>
                          <a:latin typeface="Abadi" panose="020B0604020104020204" pitchFamily="34" charset="0"/>
                        </a:rPr>
                        <a:t>F1-Score (Test)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374277"/>
                  </a:ext>
                </a:extLst>
              </a:tr>
              <a:tr h="687038">
                <a:tc>
                  <a:txBody>
                    <a:bodyPr/>
                    <a:lstStyle/>
                    <a:p>
                      <a:r>
                        <a:rPr lang="en-GB" b="0">
                          <a:latin typeface="Abadi" panose="020B0604020104020204" pitchFamily="34" charset="0"/>
                        </a:rPr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b="0" dirty="0">
                          <a:latin typeface="Abadi" panose="020B0604020104020204" pitchFamily="34" charset="0"/>
                        </a:rPr>
                        <a:t>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b="0" dirty="0">
                          <a:latin typeface="Abadi" panose="020B0604020104020204" pitchFamily="34" charset="0"/>
                        </a:rPr>
                        <a:t>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360857"/>
                  </a:ext>
                </a:extLst>
              </a:tr>
              <a:tr h="687038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Abadi" panose="020B0604020104020204" pitchFamily="34" charset="0"/>
                        </a:rPr>
                        <a:t>SVM (</a:t>
                      </a:r>
                      <a:r>
                        <a:rPr lang="en-US" b="0" dirty="0" err="1">
                          <a:highlight>
                            <a:srgbClr val="FFFF00"/>
                          </a:highlight>
                          <a:latin typeface="Abadi" panose="020B0604020104020204" pitchFamily="34" charset="0"/>
                        </a:rPr>
                        <a:t>rbf</a:t>
                      </a:r>
                      <a:r>
                        <a:rPr lang="en-GB" b="0" dirty="0">
                          <a:latin typeface="Abadi" panose="020B0604020104020204" pitchFamily="34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b="0" dirty="0">
                          <a:latin typeface="Abadi" panose="020B0604020104020204" pitchFamily="34" charset="0"/>
                        </a:rPr>
                        <a:t>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b="0" dirty="0">
                          <a:latin typeface="Abadi" panose="020B0604020104020204" pitchFamily="34" charset="0"/>
                        </a:rPr>
                        <a:t>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001516"/>
                  </a:ext>
                </a:extLst>
              </a:tr>
              <a:tr h="687038">
                <a:tc>
                  <a:txBody>
                    <a:bodyPr/>
                    <a:lstStyle/>
                    <a:p>
                      <a:r>
                        <a:rPr lang="en-GB" b="0">
                          <a:latin typeface="Abadi" panose="020B0604020104020204" pitchFamily="34" charset="0"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b="0" dirty="0">
                          <a:latin typeface="Abadi" panose="020B0604020104020204" pitchFamily="34" charset="0"/>
                        </a:rPr>
                        <a:t>0.81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b="0" dirty="0">
                          <a:latin typeface="Abadi" panose="020B0604020104020204" pitchFamily="34" charset="0"/>
                        </a:rPr>
                        <a:t>0.72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8566"/>
                  </a:ext>
                </a:extLst>
              </a:tr>
              <a:tr h="687038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XGBoost</a:t>
                      </a:r>
                      <a:endParaRPr lang="en-GB" b="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b="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0.81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b="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0.79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160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351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B31CA-3779-7BC5-FC1C-0D2A2DFC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5-Model Training:</a:t>
            </a:r>
            <a:br>
              <a:rPr lang="en-US" dirty="0">
                <a:solidFill>
                  <a:schemeClr val="bg1"/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</a:br>
            <a:r>
              <a:rPr lang="en-US" dirty="0" err="1">
                <a:solidFill>
                  <a:srgbClr val="FFFF00"/>
                </a:solidFill>
              </a:rPr>
              <a:t>XGBoost</a:t>
            </a:r>
            <a:br>
              <a:rPr lang="ar-EG" dirty="0"/>
            </a:br>
            <a:r>
              <a:rPr lang="en-US" dirty="0">
                <a:solidFill>
                  <a:schemeClr val="bg1"/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 </a:t>
            </a:r>
            <a:endParaRPr lang="ar-EG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5F5C179-500F-5487-40F0-7D2547FBE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94616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6CC9E01E-AC01-AEB1-ED63-A4A747A9D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25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ECA7-1745-FDCE-9824-28C94E70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5-Model Training: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XGBoost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 </a:t>
            </a:r>
            <a:endParaRPr lang="ar-E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23C9-BDFE-2050-F498-DB122D32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Before we use this algorithm we will search the best 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Hyperparameter</a:t>
            </a:r>
            <a:r>
              <a:rPr lang="en-GB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: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Hyperparameter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Tuning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(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XGBoost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Optimization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Slide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Bullet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Points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Used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RandomizedSearchCV</a:t>
            </a:r>
            <a:r>
              <a:rPr kumimoji="0" lang="ar-EG" altLang="ar-E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to</a:t>
            </a:r>
            <a:r>
              <a:rPr kumimoji="0" lang="ar-EG" altLang="ar-E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explore</a:t>
            </a:r>
            <a:r>
              <a:rPr kumimoji="0" lang="ar-EG" altLang="ar-E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best</a:t>
            </a:r>
            <a:r>
              <a:rPr kumimoji="0" lang="ar-EG" altLang="ar-E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settings</a:t>
            </a:r>
            <a:r>
              <a:rPr kumimoji="0" lang="ar-EG" altLang="ar-E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for</a:t>
            </a:r>
            <a:r>
              <a:rPr kumimoji="0" lang="ar-EG" altLang="ar-E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XGBoost</a:t>
            </a:r>
            <a:r>
              <a:rPr kumimoji="0" lang="ar-EG" altLang="ar-E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.</a:t>
            </a:r>
            <a:endParaRPr kumimoji="0" lang="ar-EG" altLang="ar-EG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Tuned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parameters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max_depth</a:t>
            </a:r>
            <a:r>
              <a:rPr kumimoji="0" lang="ar-EG" altLang="ar-E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,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learning_rate</a:t>
            </a:r>
            <a:r>
              <a:rPr kumimoji="0" lang="ar-EG" altLang="ar-E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,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n_estimators</a:t>
            </a:r>
            <a:r>
              <a:rPr kumimoji="0" lang="ar-EG" altLang="ar-E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, </a:t>
            </a:r>
            <a:r>
              <a:rPr kumimoji="0" lang="ar-EG" altLang="ar-EG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etc</a:t>
            </a:r>
            <a:r>
              <a:rPr kumimoji="0" lang="ar-EG" altLang="ar-EG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.</a:t>
            </a:r>
            <a:endParaRPr kumimoji="0" lang="ar-EG" altLang="ar-E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Performed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-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3fold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cross-validation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on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each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configuration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Automatically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selected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the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badi" panose="020B0604020104020204" pitchFamily="34" charset="0"/>
              </a:rPr>
              <a:t>best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combination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to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boost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ar-EG" altLang="ar-EG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accuracy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.</a:t>
            </a:r>
            <a:endParaRPr kumimoji="0" lang="ar-EG" altLang="ar-EG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28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8F54C9-5E44-BA0D-3FB0-212B5AE5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DFF4F-EE5F-2BB9-829D-53023E57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latin typeface="Aptos Black" panose="020B0004020202020204" pitchFamily="34" charset="0"/>
                <a:cs typeface="Aharoni" panose="02010803020104030203" pitchFamily="2" charset="-79"/>
              </a:rPr>
              <a:t>5-Model Training:</a:t>
            </a:r>
            <a:br>
              <a:rPr lang="en-US" sz="3000">
                <a:latin typeface="Aptos Black" panose="020B0004020202020204" pitchFamily="34" charset="0"/>
                <a:cs typeface="Aharoni" panose="02010803020104030203" pitchFamily="2" charset="-79"/>
              </a:rPr>
            </a:br>
            <a:r>
              <a:rPr lang="en-US" sz="3000" err="1"/>
              <a:t>XGBoost</a:t>
            </a:r>
            <a:br>
              <a:rPr lang="ar-EG" sz="3000"/>
            </a:br>
            <a:r>
              <a:rPr lang="en-US" sz="3000">
                <a:latin typeface="Aptos Black" panose="020B0004020202020204" pitchFamily="34" charset="0"/>
                <a:cs typeface="Aharoni" panose="02010803020104030203" pitchFamily="2" charset="-79"/>
              </a:rPr>
              <a:t> </a:t>
            </a:r>
            <a:endParaRPr lang="ar-EG" sz="300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93EBFD"/>
          </a:solidFill>
          <a:ln w="38100" cap="rnd">
            <a:solidFill>
              <a:srgbClr val="93EBF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C52F-0508-32E6-F63A-C9B111FF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96405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badi" panose="020B0604020104020204" pitchFamily="34" charset="0"/>
              </a:rPr>
              <a:t>Before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SelectKBest</a:t>
            </a:r>
            <a:r>
              <a:rPr lang="en-US" sz="2400" b="1" dirty="0">
                <a:latin typeface="Abadi" panose="020B0604020104020204" pitchFamily="34" charset="0"/>
              </a:rPr>
              <a:t> this is our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accuracy</a:t>
            </a:r>
            <a:r>
              <a:rPr lang="en-US" sz="2400" b="1" dirty="0">
                <a:latin typeface="Abadi" panose="020B0604020104020204" pitchFamily="34" charset="0"/>
              </a:rPr>
              <a:t>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ECAB6BB-79C2-6E16-974E-91CC47217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008" y="2064357"/>
            <a:ext cx="7439919" cy="406312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B0EEFFC-466A-992C-B8CC-06599396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648283D-F5E5-F32B-0CD5-1C67C460A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97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918F-FB78-D7E4-FDCE-8431EFE80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7621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badi" panose="020B0604020104020204" pitchFamily="34" charset="0"/>
              </a:rPr>
              <a:t>Applied </a:t>
            </a:r>
            <a:r>
              <a:rPr lang="en-US" dirty="0" err="1">
                <a:latin typeface="Abadi" panose="020B0604020104020204" pitchFamily="34" charset="0"/>
              </a:rPr>
              <a:t>SelectKBest</a:t>
            </a:r>
            <a:r>
              <a:rPr lang="en-US" dirty="0">
                <a:latin typeface="Abadi" panose="020B0604020104020204" pitchFamily="34" charset="0"/>
              </a:rPr>
              <a:t> with ANOVA F-test to reduce feature space.</a:t>
            </a:r>
          </a:p>
          <a:p>
            <a:r>
              <a:rPr lang="en-US" dirty="0">
                <a:latin typeface="Abadi" panose="020B0604020104020204" pitchFamily="34" charset="0"/>
              </a:rPr>
              <a:t>Purpose: Keep only the most relevant features that have high correlation with class labels.</a:t>
            </a:r>
          </a:p>
          <a:p>
            <a:r>
              <a:rPr lang="en-US" dirty="0">
                <a:latin typeface="Abadi" panose="020B0604020104020204" pitchFamily="34" charset="0"/>
              </a:rPr>
              <a:t>Tried multiple values for k (number of features): 2000, 2500, 3000.</a:t>
            </a:r>
          </a:p>
          <a:p>
            <a:r>
              <a:rPr lang="en-US" dirty="0">
                <a:latin typeface="Abadi" panose="020B0604020104020204" pitchFamily="34" charset="0"/>
              </a:rPr>
              <a:t>Trained Random Forest model on each feature set and evaluated F1-score.</a:t>
            </a:r>
          </a:p>
          <a:p>
            <a:r>
              <a:rPr lang="en-US" dirty="0">
                <a:latin typeface="Abadi" panose="020B0604020104020204" pitchFamily="34" charset="0"/>
              </a:rPr>
              <a:t>Best k found = ✅ 2000, achieved F1-Score = ✅ 0.7902 on validation set.</a:t>
            </a:r>
          </a:p>
          <a:p>
            <a:r>
              <a:rPr lang="en-US" dirty="0">
                <a:latin typeface="Abadi" panose="020B0604020104020204" pitchFamily="34" charset="0"/>
              </a:rPr>
              <a:t>Dimensionality reduction improved model speed and sometimes performance.</a:t>
            </a:r>
          </a:p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 {PCA- </a:t>
            </a:r>
            <a:r>
              <a:rPr lang="en-GB" sz="1900" b="1" dirty="0">
                <a:latin typeface="Aharoni" panose="02010803020104030203" pitchFamily="2" charset="-79"/>
                <a:cs typeface="Aharoni" panose="02010803020104030203" pitchFamily="2" charset="-79"/>
              </a:rPr>
              <a:t>Recursive Feature Elimination</a:t>
            </a:r>
            <a:r>
              <a:rPr lang="en-US" sz="19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latin typeface="Abadi" panose="020B0604020104020204" pitchFamily="34" charset="0"/>
              </a:rPr>
              <a:t>-</a:t>
            </a:r>
            <a:r>
              <a:rPr lang="en-GB" dirty="0">
                <a:latin typeface="Abadi" panose="020B0604020104020204" pitchFamily="34" charset="0"/>
              </a:rPr>
              <a:t>chi2</a:t>
            </a:r>
            <a:r>
              <a:rPr lang="en-US" dirty="0">
                <a:latin typeface="Abadi" panose="020B0604020104020204" pitchFamily="34" charset="0"/>
              </a:rPr>
              <a:t>}</a:t>
            </a:r>
            <a:endParaRPr lang="ar-EG" dirty="0">
              <a:latin typeface="Abadi" panose="020B0604020104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C3B678-FDFC-D358-65B3-6AFD6B8C8B3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Feature Selection with </a:t>
            </a:r>
            <a:r>
              <a:rPr lang="en-US" b="1" dirty="0" err="1">
                <a:solidFill>
                  <a:srgbClr val="FF0000"/>
                </a:solidFill>
              </a:rPr>
              <a:t>SelectKBest</a:t>
            </a:r>
            <a:r>
              <a:rPr lang="en-US" b="1" dirty="0">
                <a:solidFill>
                  <a:srgbClr val="FF0000"/>
                </a:solidFill>
              </a:rPr>
              <a:t> (ANOVA)</a:t>
            </a:r>
            <a:endParaRPr lang="ar-E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97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AF16-429B-219D-8629-1BE4C1F5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accuracy after </a:t>
            </a:r>
            <a:r>
              <a:rPr lang="en-US" b="1" dirty="0">
                <a:solidFill>
                  <a:srgbClr val="FF0000"/>
                </a:solidFill>
                <a:latin typeface="Abadi" panose="020B0604020104020204" pitchFamily="34" charset="0"/>
              </a:rPr>
              <a:t>ANOVA:</a:t>
            </a:r>
            <a:r>
              <a:rPr lang="en-US" dirty="0">
                <a:latin typeface="Abadi" panose="020B0604020104020204" pitchFamily="34" charset="0"/>
              </a:rPr>
              <a:t> </a:t>
            </a:r>
            <a:endParaRPr lang="ar-EG" dirty="0">
              <a:latin typeface="Abadi" panose="020B06040201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DDD67-1C1C-AA65-228D-F7BC9EE4B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378" y="1909117"/>
            <a:ext cx="9357068" cy="4583758"/>
          </a:xfrm>
        </p:spPr>
      </p:pic>
    </p:spTree>
    <p:extLst>
      <p:ext uri="{BB962C8B-B14F-4D97-AF65-F5344CB8AC3E}">
        <p14:creationId xmlns:p14="http://schemas.microsoft.com/office/powerpoint/2010/main" val="2336312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24A7-1D6F-B326-3252-9C63D4CB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 evaluation </a:t>
            </a:r>
            <a:endParaRPr lang="ar-E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FC3F11-042A-46D7-C542-D2A7AD85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16" y="1881389"/>
            <a:ext cx="9413673" cy="4611486"/>
          </a:xfrm>
        </p:spPr>
      </p:pic>
    </p:spTree>
    <p:extLst>
      <p:ext uri="{BB962C8B-B14F-4D97-AF65-F5344CB8AC3E}">
        <p14:creationId xmlns:p14="http://schemas.microsoft.com/office/powerpoint/2010/main" val="2313253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09D3-9CA4-9849-DC6C-4C3196FC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 </a:t>
            </a:r>
            <a:r>
              <a:rPr lang="en-US" b="1" dirty="0"/>
              <a:t>Deployment</a:t>
            </a:r>
            <a:r>
              <a:rPr lang="en-US" dirty="0"/>
              <a:t>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9A7-C375-EFEF-C10E-1FA382EEA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badi" panose="020B0604020104020204" pitchFamily="34" charset="0"/>
              </a:rPr>
              <a:t>We use GUI by </a:t>
            </a:r>
            <a:r>
              <a:rPr lang="en-US" sz="4400" b="1" dirty="0" err="1">
                <a:latin typeface="Abadi" panose="020B0604020104020204" pitchFamily="34" charset="0"/>
              </a:rPr>
              <a:t>Streamlit</a:t>
            </a:r>
            <a:r>
              <a:rPr lang="en-US" sz="4400" b="1" dirty="0">
                <a:latin typeface="Abadi" panose="020B0604020104020204" pitchFamily="34" charset="0"/>
              </a:rPr>
              <a:t> :</a:t>
            </a:r>
          </a:p>
          <a:p>
            <a:pPr marL="0" indent="0">
              <a:buNone/>
            </a:pPr>
            <a:endParaRPr lang="ar-EG" sz="4400" b="1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0DACA-9E6E-D569-CA1B-71CC0FA7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11956"/>
            <a:ext cx="6023464" cy="2787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31056-4B7E-ED14-615A-E5223C1D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535" y="3832458"/>
            <a:ext cx="3032614" cy="2380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8332F6-3B11-670E-F335-7C25951A6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6" y="3343822"/>
            <a:ext cx="2804318" cy="28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4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8041-F048-3C58-DDFB-8206BAFA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badi" panose="020B0604020104020204" pitchFamily="34" charset="0"/>
              </a:rPr>
              <a:t>Summary:</a:t>
            </a:r>
            <a:endParaRPr lang="ar-EG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8CB3-1185-24EC-18AC-4BD24A3B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Preprocessing: (</a:t>
            </a:r>
            <a:r>
              <a:rPr lang="en-US" dirty="0">
                <a:solidFill>
                  <a:srgbClr val="FF0000"/>
                </a:solidFill>
                <a:latin typeface="Abadi" panose="020B0604020104020204" pitchFamily="34" charset="0"/>
              </a:rPr>
              <a:t>prepare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badi" panose="020B0604020104020204" pitchFamily="34" charset="0"/>
              </a:rPr>
              <a:t>images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  <a:p>
            <a:r>
              <a:rPr lang="en-US" dirty="0">
                <a:latin typeface="Abadi" panose="020B0604020104020204" pitchFamily="34" charset="0"/>
              </a:rPr>
              <a:t>Feature extraction using: </a:t>
            </a:r>
            <a:r>
              <a:rPr lang="en-US" dirty="0">
                <a:solidFill>
                  <a:srgbClr val="FF0000"/>
                </a:solidFill>
                <a:latin typeface="Abadi" panose="020B0604020104020204" pitchFamily="34" charset="0"/>
              </a:rPr>
              <a:t>HOG LBP CH DCT</a:t>
            </a:r>
          </a:p>
          <a:p>
            <a:r>
              <a:rPr lang="en-US" dirty="0">
                <a:latin typeface="Abadi" panose="020B0604020104020204" pitchFamily="34" charset="0"/>
              </a:rPr>
              <a:t>Feature selection:   </a:t>
            </a:r>
            <a:r>
              <a:rPr lang="en-US" dirty="0">
                <a:solidFill>
                  <a:srgbClr val="FF0000"/>
                </a:solidFill>
                <a:latin typeface="Abadi" panose="020B0604020104020204" pitchFamily="34" charset="0"/>
              </a:rPr>
              <a:t>ANOVA</a:t>
            </a:r>
          </a:p>
          <a:p>
            <a:r>
              <a:rPr lang="en-US" dirty="0">
                <a:latin typeface="Abadi" panose="020B0604020104020204" pitchFamily="34" charset="0"/>
              </a:rPr>
              <a:t>Random search  for </a:t>
            </a:r>
            <a:r>
              <a:rPr lang="en-US" dirty="0">
                <a:solidFill>
                  <a:srgbClr val="FF0000"/>
                </a:solidFill>
                <a:latin typeface="Abadi" panose="020B0604020104020204" pitchFamily="34" charset="0"/>
              </a:rPr>
              <a:t>hyperparameter tuning</a:t>
            </a:r>
          </a:p>
          <a:p>
            <a:r>
              <a:rPr lang="en-US" dirty="0">
                <a:latin typeface="Abadi" panose="020B0604020104020204" pitchFamily="34" charset="0"/>
              </a:rPr>
              <a:t>Training using </a:t>
            </a:r>
            <a:r>
              <a:rPr lang="en-US" dirty="0" err="1">
                <a:solidFill>
                  <a:srgbClr val="FF0000"/>
                </a:solidFill>
                <a:latin typeface="Abadi" panose="020B0604020104020204" pitchFamily="34" charset="0"/>
              </a:rPr>
              <a:t>XGBoost</a:t>
            </a:r>
            <a:endParaRPr lang="en-US" dirty="0">
              <a:solidFill>
                <a:srgbClr val="FF0000"/>
              </a:solidFill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Evaluation f1= </a:t>
            </a:r>
            <a:r>
              <a:rPr lang="en-US" dirty="0">
                <a:solidFill>
                  <a:srgbClr val="FF0000"/>
                </a:solidFill>
                <a:latin typeface="Abadi" panose="020B0604020104020204" pitchFamily="34" charset="0"/>
              </a:rPr>
              <a:t>79% accuracy = 78%</a:t>
            </a:r>
          </a:p>
        </p:txBody>
      </p:sp>
    </p:spTree>
    <p:extLst>
      <p:ext uri="{BB962C8B-B14F-4D97-AF65-F5344CB8AC3E}">
        <p14:creationId xmlns:p14="http://schemas.microsoft.com/office/powerpoint/2010/main" val="98245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0C20D-1CBE-F683-65E3-FC9DEE53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sz="8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8800" b="1" dirty="0">
                <a:solidFill>
                  <a:srgbClr val="FFFF00"/>
                </a:solidFill>
              </a:rPr>
              <a:t>F</a:t>
            </a:r>
            <a:r>
              <a:rPr lang="en-US" sz="8800" b="1" dirty="0">
                <a:solidFill>
                  <a:srgbClr val="7030A0"/>
                </a:solidFill>
              </a:rPr>
              <a:t>D</a:t>
            </a:r>
            <a:endParaRPr lang="ar-EG" sz="5000" b="1" dirty="0">
              <a:solidFill>
                <a:srgbClr val="7030A0"/>
              </a:solidFill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C8DE048E-2511-332D-AC69-0C3F1EE88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37021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0273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982D-BC3F-3CB4-67FA-DF04746D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9600" b="1" dirty="0">
                <a:latin typeface="Aharoni" panose="02010803020104030203" pitchFamily="2" charset="-79"/>
                <a:cs typeface="Aharoni" panose="02010803020104030203" pitchFamily="2" charset="-79"/>
              </a:rPr>
              <a:t>thanks</a:t>
            </a:r>
            <a:endParaRPr lang="ar-EG" sz="9600" b="1" dirty="0">
              <a:latin typeface="Aharoni" panose="02010803020104030203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Like">
            <a:extLst>
              <a:ext uri="{FF2B5EF4-FFF2-40B4-BE49-F238E27FC236}">
                <a16:creationId xmlns:a16="http://schemas.microsoft.com/office/drawing/2014/main" id="{4B24BCCC-ADCC-EE25-D254-5D94E7746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2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41DFF-5894-89A2-DC05-2196CC6F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64" y="4489016"/>
            <a:ext cx="10908792" cy="10698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solidFill>
                  <a:srgbClr val="002060"/>
                </a:solidFill>
                <a:latin typeface="Aptos Display" panose="020B0004020202020204" pitchFamily="34" charset="0"/>
              </a:rPr>
              <a:t>Deep Fake Detection </a:t>
            </a:r>
            <a:r>
              <a:rPr lang="en-US" sz="3800" b="1" dirty="0">
                <a:solidFill>
                  <a:srgbClr val="3333FF"/>
                </a:solidFill>
                <a:latin typeface="Aptos Display" panose="020B0004020202020204" pitchFamily="34" charset="0"/>
              </a:rPr>
              <a:t>Using</a:t>
            </a:r>
            <a:br>
              <a:rPr lang="en-US" sz="3800" b="1" dirty="0">
                <a:solidFill>
                  <a:srgbClr val="3333FF"/>
                </a:solidFill>
                <a:latin typeface="Aptos Display" panose="020B0004020202020204" pitchFamily="34" charset="0"/>
              </a:rPr>
            </a:br>
            <a:r>
              <a:rPr lang="en-US" sz="3800" b="1" dirty="0">
                <a:solidFill>
                  <a:srgbClr val="3333FF"/>
                </a:solidFill>
                <a:latin typeface="Aptos Display" panose="020B0004020202020204" pitchFamily="34" charset="0"/>
              </a:rPr>
              <a:t> </a:t>
            </a:r>
            <a:r>
              <a:rPr lang="en-US" sz="3800" b="1" dirty="0">
                <a:solidFill>
                  <a:schemeClr val="accent3">
                    <a:lumMod val="75000"/>
                  </a:schemeClr>
                </a:solidFill>
                <a:latin typeface="Aptos Display" panose="020B0004020202020204" pitchFamily="34" charset="0"/>
              </a:rPr>
              <a:t>Machine Learning </a:t>
            </a:r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</a:rPr>
              <a:t>And</a:t>
            </a:r>
            <a:r>
              <a:rPr lang="en-US" sz="3800" b="1" dirty="0">
                <a:solidFill>
                  <a:schemeClr val="accent3">
                    <a:lumMod val="75000"/>
                  </a:schemeClr>
                </a:solidFill>
                <a:latin typeface="Aptos Display" panose="020B0004020202020204" pitchFamily="34" charset="0"/>
              </a:rPr>
              <a:t> </a:t>
            </a:r>
            <a:r>
              <a:rPr lang="en-US" sz="3800" b="1" dirty="0">
                <a:solidFill>
                  <a:schemeClr val="accent1">
                    <a:lumMod val="75000"/>
                  </a:schemeClr>
                </a:solidFill>
                <a:latin typeface="Aptos Display" panose="020B0004020202020204" pitchFamily="34" charset="0"/>
              </a:rPr>
              <a:t>DR</a:t>
            </a:r>
            <a:r>
              <a:rPr lang="en-US" sz="3800" b="1" dirty="0">
                <a:latin typeface="Aptos Display" panose="020B0004020202020204" pitchFamily="34" charset="0"/>
              </a:rPr>
              <a:t>(</a:t>
            </a:r>
            <a:r>
              <a:rPr lang="en-US" sz="3800" b="1" dirty="0">
                <a:solidFill>
                  <a:srgbClr val="FF0000"/>
                </a:solidFill>
                <a:latin typeface="Aptos Display" panose="020B0004020202020204" pitchFamily="34" charset="0"/>
              </a:rPr>
              <a:t>Images</a:t>
            </a:r>
            <a:r>
              <a:rPr lang="en-US" sz="3800" b="1" dirty="0">
                <a:latin typeface="Aptos Display" panose="020B0004020202020204" pitchFamily="34" charset="0"/>
              </a:rPr>
              <a:t>)</a:t>
            </a:r>
          </a:p>
        </p:txBody>
      </p:sp>
      <p:pic>
        <p:nvPicPr>
          <p:cNvPr id="1026" name="Picture 2" descr="Detecting deepfakes by looking closely reveals a way to protect against them">
            <a:extLst>
              <a:ext uri="{FF2B5EF4-FFF2-40B4-BE49-F238E27FC236}">
                <a16:creationId xmlns:a16="http://schemas.microsoft.com/office/drawing/2014/main" id="{45606D31-290F-3B70-4CE8-5A66E1DC6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1" b="11720"/>
          <a:stretch/>
        </p:blipFill>
        <p:spPr bwMode="auto"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65E99A-0664-E0B9-5651-FD24A9C92B70}"/>
              </a:ext>
            </a:extLst>
          </p:cNvPr>
          <p:cNvSpPr txBox="1">
            <a:spLocks/>
          </p:cNvSpPr>
          <p:nvPr/>
        </p:nvSpPr>
        <p:spPr>
          <a:xfrm>
            <a:off x="-445516" y="5839140"/>
            <a:ext cx="2325116" cy="1329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3800" b="1" dirty="0">
                <a:solidFill>
                  <a:schemeClr val="accent1"/>
                </a:solidFill>
                <a:latin typeface="Aptos Display" panose="020B0004020202020204" pitchFamily="34" charset="0"/>
              </a:rPr>
              <a:t>EELU</a:t>
            </a:r>
          </a:p>
        </p:txBody>
      </p:sp>
    </p:spTree>
    <p:extLst>
      <p:ext uri="{BB962C8B-B14F-4D97-AF65-F5344CB8AC3E}">
        <p14:creationId xmlns:p14="http://schemas.microsoft.com/office/powerpoint/2010/main" val="197997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3644E-4595-EEBA-84CE-C98BEED3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chemeClr val="bg1"/>
                </a:solidFill>
                <a:latin typeface="Abadi" panose="020B0604020104020204" pitchFamily="34" charset="0"/>
              </a:rPr>
              <a:t>Machine learning model steps</a:t>
            </a:r>
            <a:endParaRPr lang="ar-EG" sz="41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19902FA-4AEA-9E79-129B-D57D9E39C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66589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67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85BDD-81C1-70B2-C6FB-123D45B8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Abadi" panose="020B0604020104020204" pitchFamily="34" charset="0"/>
              </a:rPr>
              <a:t>1</a:t>
            </a:r>
            <a:r>
              <a:rPr lang="en-US" sz="6600" dirty="0">
                <a:latin typeface="Abadi" panose="020B0604020104020204" pitchFamily="34" charset="0"/>
              </a:rPr>
              <a:t>- data collection</a:t>
            </a:r>
            <a:endParaRPr lang="ar-EG" sz="6600" dirty="0">
              <a:latin typeface="Abadi" panose="020B0604020104020204" pitchFamily="34" charset="0"/>
            </a:endParaRP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8874ACCB-8D64-3C35-BD56-0A24964B0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841379"/>
              </p:ext>
            </p:extLst>
          </p:nvPr>
        </p:nvGraphicFramePr>
        <p:xfrm>
          <a:off x="838200" y="1929384"/>
          <a:ext cx="10515600" cy="438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31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B54B-317B-7B4F-0E73-3F400BC0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Example of images {Real &amp; Fake}</a:t>
            </a:r>
            <a:endParaRPr lang="ar-EG" dirty="0">
              <a:latin typeface="Aharoni" panose="02010803020104030203" pitchFamily="2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E4E0F-80B6-0FFF-ACA4-3ABCA1D12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0" y="1904999"/>
            <a:ext cx="2782530" cy="27825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BDDDF-C4A2-1CFB-EA48-7CD47D026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65" y="1836172"/>
            <a:ext cx="2851357" cy="2851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83D3A-FD65-5A52-B015-A88C9D2A90D1}"/>
              </a:ext>
            </a:extLst>
          </p:cNvPr>
          <p:cNvSpPr txBox="1"/>
          <p:nvPr/>
        </p:nvSpPr>
        <p:spPr>
          <a:xfrm>
            <a:off x="1887790" y="4877717"/>
            <a:ext cx="165182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REAL</a:t>
            </a:r>
            <a:endParaRPr lang="ar-EG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AF7E1-9479-F9B0-A8E4-EDDD3F9DE169}"/>
              </a:ext>
            </a:extLst>
          </p:cNvPr>
          <p:cNvSpPr txBox="1"/>
          <p:nvPr/>
        </p:nvSpPr>
        <p:spPr>
          <a:xfrm>
            <a:off x="8308258" y="4877717"/>
            <a:ext cx="165182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FAKE</a:t>
            </a:r>
            <a:endParaRPr lang="ar-EG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50D6-BC7C-B6E2-67D9-A58AE10E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badi" panose="020B0604020104020204" pitchFamily="34" charset="0"/>
              </a:rPr>
              <a:t>2</a:t>
            </a:r>
            <a:r>
              <a:rPr lang="en-US" dirty="0">
                <a:latin typeface="Abadi" panose="020B0604020104020204" pitchFamily="34" charset="0"/>
              </a:rPr>
              <a:t>- preprocessing </a:t>
            </a:r>
            <a:endParaRPr lang="ar-EG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A53B-EBCE-35D1-098D-84001200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Abadi" panose="020B0604020104020204" pitchFamily="34" charset="0"/>
              </a:rPr>
              <a:t>a. Introduction to Preprocessing: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badi" panose="020B0604020104020204" pitchFamily="34" charset="0"/>
              </a:rPr>
              <a:t>Purpose:</a:t>
            </a:r>
            <a:br>
              <a:rPr lang="en-US" dirty="0">
                <a:latin typeface="Abadi" panose="020B0604020104020204" pitchFamily="34" charset="0"/>
              </a:rPr>
            </a:br>
            <a:r>
              <a:rPr lang="en-US" dirty="0">
                <a:latin typeface="Abadi" panose="020B0604020104020204" pitchFamily="34" charset="0"/>
              </a:rPr>
              <a:t>In this stage, we prepare the raw data (images) to be ready for use in the model.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goal is to ensure that the images are correctly formatted in terms of </a:t>
            </a:r>
            <a:r>
              <a:rPr lang="en-US" dirty="0">
                <a:highlight>
                  <a:srgbClr val="FFFF00"/>
                </a:highlight>
                <a:latin typeface="Abadi" panose="020B0604020104020204" pitchFamily="34" charset="0"/>
              </a:rPr>
              <a:t>size</a:t>
            </a:r>
            <a:r>
              <a:rPr lang="en-US" dirty="0">
                <a:latin typeface="Abadi" panose="020B0604020104020204" pitchFamily="34" charset="0"/>
              </a:rPr>
              <a:t> and </a:t>
            </a:r>
            <a:r>
              <a:rPr lang="en-US" dirty="0">
                <a:highlight>
                  <a:srgbClr val="FFFF00"/>
                </a:highlight>
                <a:latin typeface="Abadi" panose="020B0604020104020204" pitchFamily="34" charset="0"/>
              </a:rPr>
              <a:t>type</a:t>
            </a:r>
            <a:r>
              <a:rPr lang="en-US" dirty="0">
                <a:latin typeface="Abadi" panose="020B0604020104020204" pitchFamily="34" charset="0"/>
              </a:rPr>
              <a:t> so that they are </a:t>
            </a:r>
            <a:r>
              <a:rPr lang="en-US" dirty="0">
                <a:highlight>
                  <a:srgbClr val="FFFF00"/>
                </a:highlight>
                <a:latin typeface="Abadi" panose="020B0604020104020204" pitchFamily="34" charset="0"/>
              </a:rPr>
              <a:t>ready</a:t>
            </a:r>
            <a:r>
              <a:rPr lang="en-US" dirty="0">
                <a:latin typeface="Abadi" panose="020B0604020104020204" pitchFamily="34" charset="0"/>
              </a:rPr>
              <a:t> for </a:t>
            </a:r>
            <a:r>
              <a:rPr lang="en-US" dirty="0">
                <a:solidFill>
                  <a:srgbClr val="FF0000"/>
                </a:solidFill>
                <a:latin typeface="Abadi" panose="020B0604020104020204" pitchFamily="34" charset="0"/>
              </a:rPr>
              <a:t>feature extraction</a:t>
            </a:r>
            <a:r>
              <a:rPr lang="en-US" dirty="0">
                <a:latin typeface="Abadi" panose="020B060402010402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Abadi" panose="020B0604020104020204" pitchFamily="34" charset="0"/>
              </a:rPr>
              <a:t>model training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  <a:p>
            <a:endParaRPr lang="ar-E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4275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2476</Words>
  <Application>Microsoft Office PowerPoint</Application>
  <PresentationFormat>Widescreen</PresentationFormat>
  <Paragraphs>334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Abadi</vt:lpstr>
      <vt:lpstr>Aharoni</vt:lpstr>
      <vt:lpstr>Aptos</vt:lpstr>
      <vt:lpstr>Aptos Black</vt:lpstr>
      <vt:lpstr>Aptos Display</vt:lpstr>
      <vt:lpstr>Aptos Mono</vt:lpstr>
      <vt:lpstr>Arial</vt:lpstr>
      <vt:lpstr>Arial Narrow</vt:lpstr>
      <vt:lpstr>Arial Nova</vt:lpstr>
      <vt:lpstr>Arial Nova Cond</vt:lpstr>
      <vt:lpstr>Arial Unicode MS</vt:lpstr>
      <vt:lpstr>Berlin Sans FB Demi</vt:lpstr>
      <vt:lpstr>Modern Love</vt:lpstr>
      <vt:lpstr>The Hand</vt:lpstr>
      <vt:lpstr>SketchyVTI</vt:lpstr>
      <vt:lpstr>Deep Fake Recognition {images}</vt:lpstr>
      <vt:lpstr>DR: Islam Qabbani</vt:lpstr>
      <vt:lpstr>Deepfake detection (images):  Deep Fake Detection using { Traditional Machine Learning                and     Dimensionality Reduction}</vt:lpstr>
      <vt:lpstr>DFD</vt:lpstr>
      <vt:lpstr>Deep Fake Detection Using  Machine Learning And DR(Images)</vt:lpstr>
      <vt:lpstr>Machine learning model steps</vt:lpstr>
      <vt:lpstr>1- data collection</vt:lpstr>
      <vt:lpstr>Example of images {Real &amp; Fake}</vt:lpstr>
      <vt:lpstr>2- preprocessing </vt:lpstr>
      <vt:lpstr>2.Preprocessing {Data Loading}  </vt:lpstr>
      <vt:lpstr>2- preprocessing {Resizing}</vt:lpstr>
      <vt:lpstr>2- preprocessing </vt:lpstr>
      <vt:lpstr>2- preprocessing {Data Splitting}</vt:lpstr>
      <vt:lpstr>2- preprocessing { Displaying Results}</vt:lpstr>
      <vt:lpstr> Importance of Preprocessing:</vt:lpstr>
      <vt:lpstr>3-Feature extraction</vt:lpstr>
      <vt:lpstr>3-Feature extraction</vt:lpstr>
      <vt:lpstr>3-Feature extraction</vt:lpstr>
      <vt:lpstr>3-Feature extraction</vt:lpstr>
      <vt:lpstr>3-Feature extraction</vt:lpstr>
      <vt:lpstr>3-Feature extraction</vt:lpstr>
      <vt:lpstr>Result After Feature Extraction:</vt:lpstr>
      <vt:lpstr>PowerPoint Presentation</vt:lpstr>
      <vt:lpstr>Importance of Feature Extraction (FX)</vt:lpstr>
      <vt:lpstr>4- Feature selection </vt:lpstr>
      <vt:lpstr>4- Feature selection </vt:lpstr>
      <vt:lpstr>PowerPoint Presentation</vt:lpstr>
      <vt:lpstr>Importance of Feature Selection </vt:lpstr>
      <vt:lpstr>5-Model Training: </vt:lpstr>
      <vt:lpstr>5-Model Training: </vt:lpstr>
      <vt:lpstr>After SelectKBest :</vt:lpstr>
      <vt:lpstr>5-Model Training: XGBoost  </vt:lpstr>
      <vt:lpstr>5-Model Training: XGBoost </vt:lpstr>
      <vt:lpstr>5-Model Training: XGBoost  </vt:lpstr>
      <vt:lpstr>PowerPoint Presentation</vt:lpstr>
      <vt:lpstr>The accuracy after ANOVA: </vt:lpstr>
      <vt:lpstr>6- evaluation </vt:lpstr>
      <vt:lpstr>8- Deployment </vt:lpstr>
      <vt:lpstr>Summary: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shenoda safwat shenoda</dc:creator>
  <cp:lastModifiedBy>shenoda safwat shenoda</cp:lastModifiedBy>
  <cp:revision>5</cp:revision>
  <dcterms:created xsi:type="dcterms:W3CDTF">2025-04-29T23:38:55Z</dcterms:created>
  <dcterms:modified xsi:type="dcterms:W3CDTF">2025-05-02T01:32:20Z</dcterms:modified>
</cp:coreProperties>
</file>