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1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r" rtl="1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r" rtl="1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r" rtl="1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r" rtl="1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r" rtl="1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r" rtl="1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2762250"/>
          </a:xfrm>
        </p:spPr>
        <p:txBody>
          <a:bodyPr/>
          <a:lstStyle/>
          <a:p>
            <a:r>
              <a:rPr lang="en-US" dirty="0" err="1" smtClean="0"/>
              <a:t>Web_project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Presentation</a:t>
            </a:r>
            <a:endParaRPr lang="ar-EG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Trains project</a:t>
            </a:r>
            <a:endParaRPr lang="ar-EG"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Suppose that user select </a:t>
            </a:r>
            <a:r>
              <a:rPr lang="en-US" dirty="0" err="1" smtClean="0"/>
              <a:t>Assiut</a:t>
            </a:r>
            <a:endParaRPr lang="ar-EG" dirty="0"/>
          </a:p>
        </p:txBody>
      </p:sp>
      <p:pic>
        <p:nvPicPr>
          <p:cNvPr id="10242" name="Picture 2" descr="C:\Users\free\Desktop\project screenshoot\Screenshot (106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destination station </a:t>
            </a:r>
            <a:br>
              <a:rPr lang="en-US" dirty="0" smtClean="0"/>
            </a:br>
            <a:r>
              <a:rPr lang="en-US" dirty="0" smtClean="0"/>
              <a:t>suppose that is </a:t>
            </a:r>
            <a:r>
              <a:rPr lang="en-US" dirty="0" err="1" smtClean="0"/>
              <a:t>Alaresh</a:t>
            </a:r>
            <a:endParaRPr lang="ar-EG" dirty="0"/>
          </a:p>
        </p:txBody>
      </p:sp>
      <p:pic>
        <p:nvPicPr>
          <p:cNvPr id="11266" name="Picture 2" descr="C:\Users\free\Desktop\project screenshoot\Screenshot (106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Then select the degree of Train,</a:t>
            </a:r>
            <a:br>
              <a:rPr lang="en-US" dirty="0" smtClean="0"/>
            </a:br>
            <a:r>
              <a:rPr lang="en-US" dirty="0" smtClean="0"/>
              <a:t>suppose that we select the degree is  the </a:t>
            </a:r>
            <a:r>
              <a:rPr lang="en-US" dirty="0" err="1" smtClean="0"/>
              <a:t>Vip</a:t>
            </a:r>
            <a:endParaRPr lang="ar-EG" dirty="0"/>
          </a:p>
        </p:txBody>
      </p:sp>
      <p:pic>
        <p:nvPicPr>
          <p:cNvPr id="12290" name="Picture 2" descr="C:\Users\free\Desktop\project screenshoot\Screenshot (10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05000"/>
            <a:ext cx="8229600" cy="4362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click </a:t>
            </a:r>
            <a:r>
              <a:rPr lang="en-US" dirty="0" smtClean="0"/>
              <a:t>on </a:t>
            </a:r>
            <a:r>
              <a:rPr lang="ar-EG" dirty="0" smtClean="0"/>
              <a:t>(</a:t>
            </a:r>
            <a:r>
              <a:rPr lang="ar-EG" dirty="0" smtClean="0"/>
              <a:t>عرض </a:t>
            </a:r>
            <a:r>
              <a:rPr lang="ar-EG" dirty="0" smtClean="0"/>
              <a:t>القطارات)</a:t>
            </a:r>
            <a:endParaRPr lang="ar-EG" dirty="0"/>
          </a:p>
        </p:txBody>
      </p:sp>
      <p:pic>
        <p:nvPicPr>
          <p:cNvPr id="13314" name="Picture 2" descr="C:\Users\free\Desktop\project screenshoot\Screenshot (10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 is</a:t>
            </a:r>
            <a:endParaRPr lang="ar-EG" dirty="0"/>
          </a:p>
        </p:txBody>
      </p:sp>
      <p:pic>
        <p:nvPicPr>
          <p:cNvPr id="14338" name="Picture 2" descr="C:\Users\free\Desktop\project screenshoot\Screenshot (110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Describtion</a:t>
            </a:r>
            <a:r>
              <a:rPr lang="en-US" dirty="0" smtClean="0"/>
              <a:t> of the project doing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show the number of available Train</a:t>
            </a:r>
          </a:p>
          <a:p>
            <a:r>
              <a:rPr lang="en-US" dirty="0" smtClean="0"/>
              <a:t>And the numbers of trains and the strart time </a:t>
            </a:r>
            <a:r>
              <a:rPr lang="ar-EG" dirty="0" smtClean="0"/>
              <a:t>   </a:t>
            </a:r>
            <a:r>
              <a:rPr lang="en-US" dirty="0" smtClean="0"/>
              <a:t>of The Train and the time that the train will take to arrive to the destination and the degree of the available Trains                        </a:t>
            </a:r>
            <a:endParaRPr lang="ar-E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</a:rPr>
              <a:t>The End</a:t>
            </a:r>
            <a:endParaRPr lang="ar-EG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9600" dirty="0" smtClean="0"/>
              <a:t>      </a:t>
            </a:r>
          </a:p>
          <a:p>
            <a:pPr>
              <a:buNone/>
            </a:pPr>
            <a:r>
              <a:rPr lang="en-US" sz="9600" dirty="0" smtClean="0"/>
              <a:t>      Thanks</a:t>
            </a:r>
          </a:p>
          <a:p>
            <a:pPr>
              <a:buNone/>
            </a:pPr>
            <a:endParaRPr lang="en-US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Name:Shenouda karam shehata </a:t>
            </a:r>
            <a:r>
              <a:rPr lang="en-US" sz="2400" dirty="0" smtClean="0">
                <a:solidFill>
                  <a:srgbClr val="00B0F0"/>
                </a:solidFill>
              </a:rPr>
              <a:t>gerges                      </a:t>
            </a:r>
            <a:endParaRPr lang="en-US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Section number :3                                          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Department: Is                                             </a:t>
            </a:r>
            <a:endParaRPr lang="ar-EG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249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Step1:page of index.php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pic>
        <p:nvPicPr>
          <p:cNvPr id="6" name="Picture 2" descr="C:\Users\free\Desktop\project screenshoot\Screenshot (97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153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Step2: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After open of the page of index.php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java </a:t>
            </a:r>
            <a:r>
              <a:rPr lang="en-US" dirty="0" err="1" smtClean="0">
                <a:solidFill>
                  <a:srgbClr val="00B050"/>
                </a:solidFill>
              </a:rPr>
              <a:t>script: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Ask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from user to Enter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acolor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C:\Users\free\Desktop\project screenshoot\Screenshot (98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38200" y="2438400"/>
            <a:ext cx="7467600" cy="3829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 we write </a:t>
            </a:r>
            <a:r>
              <a:rPr lang="en-US" dirty="0" err="1" smtClean="0"/>
              <a:t>acolor</a:t>
            </a:r>
            <a:r>
              <a:rPr lang="en-US" dirty="0" smtClean="0"/>
              <a:t> black color</a:t>
            </a:r>
            <a:br>
              <a:rPr lang="en-US" dirty="0" smtClean="0"/>
            </a:br>
            <a:r>
              <a:rPr lang="en-US" dirty="0" smtClean="0"/>
              <a:t>instead of default</a:t>
            </a:r>
            <a:endParaRPr lang="ar-EG" dirty="0"/>
          </a:p>
        </p:txBody>
      </p:sp>
      <p:pic>
        <p:nvPicPr>
          <p:cNvPr id="3075" name="Picture 3" descr="C:\Users\free\Desktop\project screenshoot\Screenshot (99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app interface after Enter </a:t>
            </a:r>
            <a:r>
              <a:rPr lang="en-US" dirty="0" err="1" smtClean="0"/>
              <a:t>aclor</a:t>
            </a:r>
            <a:r>
              <a:rPr lang="en-US" dirty="0" smtClean="0"/>
              <a:t> is black</a:t>
            </a:r>
            <a:endParaRPr lang="ar-EG" dirty="0"/>
          </a:p>
        </p:txBody>
      </p:sp>
      <p:pic>
        <p:nvPicPr>
          <p:cNvPr id="4098" name="Picture 2" descr="C:\Users\free\Desktop\project screenshoot\Screenshot (100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click on </a:t>
            </a:r>
            <a:r>
              <a:rPr lang="en-US" dirty="0" err="1" smtClean="0"/>
              <a:t>ablue</a:t>
            </a:r>
            <a:r>
              <a:rPr lang="en-US" dirty="0" smtClean="0"/>
              <a:t> the background is changed into blue</a:t>
            </a:r>
            <a:endParaRPr lang="ar-EG" dirty="0"/>
          </a:p>
        </p:txBody>
      </p:sp>
      <p:pic>
        <p:nvPicPr>
          <p:cNvPr id="6146" name="Picture 2" descr="C:\Users\free\Desktop\project screenshoot\Screenshot (102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Also When click on </a:t>
            </a:r>
            <a:r>
              <a:rPr lang="en-US" dirty="0" err="1" smtClean="0"/>
              <a:t>acolor</a:t>
            </a:r>
            <a:r>
              <a:rPr lang="en-US" dirty="0" smtClean="0"/>
              <a:t> is green</a:t>
            </a:r>
            <a:endParaRPr lang="ar-EG" dirty="0"/>
          </a:p>
        </p:txBody>
      </p:sp>
      <p:pic>
        <p:nvPicPr>
          <p:cNvPr id="7170" name="Picture 2" descr="C:\Users\free\Desktop\project screenshoot\Screenshot (104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two menus of names of stations and another menu of degree and button to )submit</a:t>
            </a:r>
            <a:r>
              <a:rPr lang="ar-EG" dirty="0" smtClean="0"/>
              <a:t>عرض القطارات)</a:t>
            </a:r>
            <a:endParaRPr lang="ar-E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514600"/>
            <a:ext cx="8229600" cy="375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can select the station as station that start </a:t>
            </a:r>
            <a:endParaRPr lang="ar-EG" dirty="0"/>
          </a:p>
        </p:txBody>
      </p:sp>
      <p:pic>
        <p:nvPicPr>
          <p:cNvPr id="9218" name="Picture 2" descr="C:\Users\free\Desktop\project screenshoot\Screenshot (105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41017"/>
            <a:ext cx="8229600" cy="46268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</TotalTime>
  <Words>141</Words>
  <Application>Microsoft Office PowerPoint</Application>
  <PresentationFormat>On-screen Show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Web_project Presentation</vt:lpstr>
      <vt:lpstr>App Test Step1:page of index.php </vt:lpstr>
      <vt:lpstr>Step2:After open of the page of index.php java script:Ask from user to Enter acolor</vt:lpstr>
      <vt:lpstr>Ex we write acolor black color instead of default</vt:lpstr>
      <vt:lpstr>The app interface after Enter aclor is black</vt:lpstr>
      <vt:lpstr>When click on ablue the background is changed into blue</vt:lpstr>
      <vt:lpstr> Also When click on acolor is green</vt:lpstr>
      <vt:lpstr> There are two menus of names of stations and another menu of degree and button to )submitعرض القطارات)</vt:lpstr>
      <vt:lpstr>User can select the station as station that start </vt:lpstr>
      <vt:lpstr>Suppose that user select Assiut</vt:lpstr>
      <vt:lpstr>Select the destination station  suppose that is Alaresh</vt:lpstr>
      <vt:lpstr>Then select the degree of Train, suppose that we select the degree is  the Vip</vt:lpstr>
      <vt:lpstr>The click on (عرض القطارات)</vt:lpstr>
      <vt:lpstr>The result is</vt:lpstr>
      <vt:lpstr>Describtion of the project doing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Web_project Presentation</dc:title>
  <dc:creator>shenouda karam</dc:creator>
  <cp:lastModifiedBy>free</cp:lastModifiedBy>
  <cp:revision>3</cp:revision>
  <dcterms:created xsi:type="dcterms:W3CDTF">2006-08-16T00:00:00Z</dcterms:created>
  <dcterms:modified xsi:type="dcterms:W3CDTF">2018-11-28T12:51:52Z</dcterms:modified>
</cp:coreProperties>
</file>