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269" r:id="rId5"/>
    <p:sldId id="261" r:id="rId6"/>
    <p:sldId id="257" r:id="rId7"/>
    <p:sldId id="258" r:id="rId8"/>
    <p:sldId id="282" r:id="rId9"/>
    <p:sldId id="262" r:id="rId10"/>
    <p:sldId id="263" r:id="rId11"/>
    <p:sldId id="264" r:id="rId12"/>
    <p:sldId id="281" r:id="rId13"/>
    <p:sldId id="28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0F1EB7-5773-4B50-E8DE-458F6755022C}" v="31" dt="2022-03-30T16:57:56.194"/>
    <p1510:client id="{98E17663-8A8E-A80A-5EE0-8E45B3D6F876}" v="199" dt="2022-03-30T16:52:12.835"/>
    <p1510:client id="{DBA012AB-03FA-48EB-B128-59216F2C323B}" v="254" vWet="258" dt="2022-03-30T20:47:16.7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3496FF-A401-416F-8803-8AC31F5BCB9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BE5A3D6-65B1-49B8-A9CA-BEF57EC4BF6C}">
      <dgm:prSet/>
      <dgm:spPr/>
      <dgm:t>
        <a:bodyPr/>
        <a:lstStyle/>
        <a:p>
          <a:pPr algn="just"/>
          <a:r>
            <a:rPr lang="en-US"/>
            <a:t>Three Options – Home, Sources, Categories</a:t>
          </a:r>
        </a:p>
      </dgm:t>
    </dgm:pt>
    <dgm:pt modelId="{26076DC6-F7E1-49B4-BC10-357B1F99245E}" type="parTrans" cxnId="{1ACF225E-3F05-4D7A-8804-9FBC05A1FAF7}">
      <dgm:prSet/>
      <dgm:spPr/>
      <dgm:t>
        <a:bodyPr/>
        <a:lstStyle/>
        <a:p>
          <a:endParaRPr lang="en-US"/>
        </a:p>
      </dgm:t>
    </dgm:pt>
    <dgm:pt modelId="{95CCFD25-090F-43C1-9ACC-D038AA0F885A}" type="sibTrans" cxnId="{1ACF225E-3F05-4D7A-8804-9FBC05A1FAF7}">
      <dgm:prSet/>
      <dgm:spPr/>
      <dgm:t>
        <a:bodyPr/>
        <a:lstStyle/>
        <a:p>
          <a:endParaRPr lang="en-US"/>
        </a:p>
      </dgm:t>
    </dgm:pt>
    <dgm:pt modelId="{B7BFCE78-9C95-4AE3-886F-24858F0E75EE}">
      <dgm:prSet/>
      <dgm:spPr/>
      <dgm:t>
        <a:bodyPr/>
        <a:lstStyle/>
        <a:p>
          <a:pPr algn="just"/>
          <a:r>
            <a:rPr lang="en-US"/>
            <a:t>Eight categories – Health, World, US, Business,  Technology, Entertainment, Travel, Politics.</a:t>
          </a:r>
        </a:p>
      </dgm:t>
    </dgm:pt>
    <dgm:pt modelId="{090FAC36-B4E5-4D93-A2AB-DA11F833FBDB}" type="parTrans" cxnId="{DA95D1E9-7327-4B0E-A2C7-27ED52C31D7C}">
      <dgm:prSet/>
      <dgm:spPr/>
      <dgm:t>
        <a:bodyPr/>
        <a:lstStyle/>
        <a:p>
          <a:endParaRPr lang="en-US"/>
        </a:p>
      </dgm:t>
    </dgm:pt>
    <dgm:pt modelId="{78D27A21-0AE1-4656-90E2-E06C2CA00A71}" type="sibTrans" cxnId="{DA95D1E9-7327-4B0E-A2C7-27ED52C31D7C}">
      <dgm:prSet/>
      <dgm:spPr/>
      <dgm:t>
        <a:bodyPr/>
        <a:lstStyle/>
        <a:p>
          <a:endParaRPr lang="en-US"/>
        </a:p>
      </dgm:t>
    </dgm:pt>
    <dgm:pt modelId="{78E1F658-0D13-4FB1-9BB6-DEFFE0AAD3F1}">
      <dgm:prSet/>
      <dgm:spPr/>
      <dgm:t>
        <a:bodyPr/>
        <a:lstStyle/>
        <a:p>
          <a:pPr algn="just"/>
          <a:r>
            <a:rPr lang="en-US"/>
            <a:t>Two Sources – CNN News and Fox News.</a:t>
          </a:r>
        </a:p>
      </dgm:t>
    </dgm:pt>
    <dgm:pt modelId="{C1DC3A2A-9A25-4717-AD54-0D640A30223A}" type="parTrans" cxnId="{3860E088-C1AB-4BA4-A86C-D8AF7B65EEB9}">
      <dgm:prSet/>
      <dgm:spPr/>
      <dgm:t>
        <a:bodyPr/>
        <a:lstStyle/>
        <a:p>
          <a:endParaRPr lang="en-US"/>
        </a:p>
      </dgm:t>
    </dgm:pt>
    <dgm:pt modelId="{8AEC5244-4810-41B6-AADF-45EA0F51CB65}" type="sibTrans" cxnId="{3860E088-C1AB-4BA4-A86C-D8AF7B65EEB9}">
      <dgm:prSet/>
      <dgm:spPr/>
      <dgm:t>
        <a:bodyPr/>
        <a:lstStyle/>
        <a:p>
          <a:endParaRPr lang="en-US"/>
        </a:p>
      </dgm:t>
    </dgm:pt>
    <dgm:pt modelId="{35C484B7-9594-45AC-AD14-2FE1699E631B}">
      <dgm:prSet/>
      <dgm:spPr/>
      <dgm:t>
        <a:bodyPr/>
        <a:lstStyle/>
        <a:p>
          <a:pPr algn="just"/>
          <a:r>
            <a:rPr lang="en-US"/>
            <a:t>Frontend is written in Python using Flask.</a:t>
          </a:r>
        </a:p>
      </dgm:t>
    </dgm:pt>
    <dgm:pt modelId="{D6DF458E-08FF-49C7-B5BA-E7BE266127B4}" type="parTrans" cxnId="{C0EDF40E-C240-42E9-977C-BC2BBC5418B3}">
      <dgm:prSet/>
      <dgm:spPr/>
      <dgm:t>
        <a:bodyPr/>
        <a:lstStyle/>
        <a:p>
          <a:endParaRPr lang="en-US"/>
        </a:p>
      </dgm:t>
    </dgm:pt>
    <dgm:pt modelId="{F6332FE1-E02C-4D13-892C-B2B978F8DA2E}" type="sibTrans" cxnId="{C0EDF40E-C240-42E9-977C-BC2BBC5418B3}">
      <dgm:prSet/>
      <dgm:spPr/>
      <dgm:t>
        <a:bodyPr/>
        <a:lstStyle/>
        <a:p>
          <a:endParaRPr lang="en-US"/>
        </a:p>
      </dgm:t>
    </dgm:pt>
    <dgm:pt modelId="{1D11F92E-3303-41EC-9BE0-BA051ECAB777}" type="pres">
      <dgm:prSet presAssocID="{C23496FF-A401-416F-8803-8AC31F5BCB97}" presName="vert0" presStyleCnt="0">
        <dgm:presLayoutVars>
          <dgm:dir/>
          <dgm:animOne val="branch"/>
          <dgm:animLvl val="lvl"/>
        </dgm:presLayoutVars>
      </dgm:prSet>
      <dgm:spPr/>
    </dgm:pt>
    <dgm:pt modelId="{59E1718C-9910-4C0E-B0D0-2D78D2EF74EA}" type="pres">
      <dgm:prSet presAssocID="{CBE5A3D6-65B1-49B8-A9CA-BEF57EC4BF6C}" presName="thickLine" presStyleLbl="alignNode1" presStyleIdx="0" presStyleCnt="4"/>
      <dgm:spPr/>
    </dgm:pt>
    <dgm:pt modelId="{B86A6210-E151-4A43-9C2B-CFCA7012CA6E}" type="pres">
      <dgm:prSet presAssocID="{CBE5A3D6-65B1-49B8-A9CA-BEF57EC4BF6C}" presName="horz1" presStyleCnt="0"/>
      <dgm:spPr/>
    </dgm:pt>
    <dgm:pt modelId="{F0B9ACBA-8192-4F7C-B269-DF1F300EF6A7}" type="pres">
      <dgm:prSet presAssocID="{CBE5A3D6-65B1-49B8-A9CA-BEF57EC4BF6C}" presName="tx1" presStyleLbl="revTx" presStyleIdx="0" presStyleCnt="4"/>
      <dgm:spPr/>
    </dgm:pt>
    <dgm:pt modelId="{1E068631-6B15-4E32-AE14-E6CADC4D39C6}" type="pres">
      <dgm:prSet presAssocID="{CBE5A3D6-65B1-49B8-A9CA-BEF57EC4BF6C}" presName="vert1" presStyleCnt="0"/>
      <dgm:spPr/>
    </dgm:pt>
    <dgm:pt modelId="{BD0B1BAD-FA30-449D-993F-7A8FA2797DB4}" type="pres">
      <dgm:prSet presAssocID="{B7BFCE78-9C95-4AE3-886F-24858F0E75EE}" presName="thickLine" presStyleLbl="alignNode1" presStyleIdx="1" presStyleCnt="4"/>
      <dgm:spPr/>
    </dgm:pt>
    <dgm:pt modelId="{8E3DE08C-6A93-4FB9-BCDE-1240EC6BDF01}" type="pres">
      <dgm:prSet presAssocID="{B7BFCE78-9C95-4AE3-886F-24858F0E75EE}" presName="horz1" presStyleCnt="0"/>
      <dgm:spPr/>
    </dgm:pt>
    <dgm:pt modelId="{FDBFF238-9FF1-49B5-802F-FD51C6158DFD}" type="pres">
      <dgm:prSet presAssocID="{B7BFCE78-9C95-4AE3-886F-24858F0E75EE}" presName="tx1" presStyleLbl="revTx" presStyleIdx="1" presStyleCnt="4"/>
      <dgm:spPr/>
    </dgm:pt>
    <dgm:pt modelId="{9E91EE5D-21C2-4C98-AEF8-C3E6034D6CB4}" type="pres">
      <dgm:prSet presAssocID="{B7BFCE78-9C95-4AE3-886F-24858F0E75EE}" presName="vert1" presStyleCnt="0"/>
      <dgm:spPr/>
    </dgm:pt>
    <dgm:pt modelId="{8B368C8E-2C1B-46B2-99E0-0E99EAED17C4}" type="pres">
      <dgm:prSet presAssocID="{78E1F658-0D13-4FB1-9BB6-DEFFE0AAD3F1}" presName="thickLine" presStyleLbl="alignNode1" presStyleIdx="2" presStyleCnt="4"/>
      <dgm:spPr/>
    </dgm:pt>
    <dgm:pt modelId="{6DD0FC51-6293-44A8-9CFC-A52CB72318F6}" type="pres">
      <dgm:prSet presAssocID="{78E1F658-0D13-4FB1-9BB6-DEFFE0AAD3F1}" presName="horz1" presStyleCnt="0"/>
      <dgm:spPr/>
    </dgm:pt>
    <dgm:pt modelId="{2C8D9147-8118-4D0F-B27D-B274F1C100B0}" type="pres">
      <dgm:prSet presAssocID="{78E1F658-0D13-4FB1-9BB6-DEFFE0AAD3F1}" presName="tx1" presStyleLbl="revTx" presStyleIdx="2" presStyleCnt="4"/>
      <dgm:spPr/>
    </dgm:pt>
    <dgm:pt modelId="{6312710D-13C5-424D-8975-47CAA038A1F1}" type="pres">
      <dgm:prSet presAssocID="{78E1F658-0D13-4FB1-9BB6-DEFFE0AAD3F1}" presName="vert1" presStyleCnt="0"/>
      <dgm:spPr/>
    </dgm:pt>
    <dgm:pt modelId="{2B41BB15-A772-43BD-A6EC-2C37DC5247A7}" type="pres">
      <dgm:prSet presAssocID="{35C484B7-9594-45AC-AD14-2FE1699E631B}" presName="thickLine" presStyleLbl="alignNode1" presStyleIdx="3" presStyleCnt="4"/>
      <dgm:spPr/>
    </dgm:pt>
    <dgm:pt modelId="{613209C7-BE66-4D99-B64C-E843CC03AE63}" type="pres">
      <dgm:prSet presAssocID="{35C484B7-9594-45AC-AD14-2FE1699E631B}" presName="horz1" presStyleCnt="0"/>
      <dgm:spPr/>
    </dgm:pt>
    <dgm:pt modelId="{5C320412-6B0B-4988-AD58-E7A1484261F6}" type="pres">
      <dgm:prSet presAssocID="{35C484B7-9594-45AC-AD14-2FE1699E631B}" presName="tx1" presStyleLbl="revTx" presStyleIdx="3" presStyleCnt="4"/>
      <dgm:spPr/>
    </dgm:pt>
    <dgm:pt modelId="{ED8A46CD-ABC4-4B05-90C2-59C8B6C9D3E3}" type="pres">
      <dgm:prSet presAssocID="{35C484B7-9594-45AC-AD14-2FE1699E631B}" presName="vert1" presStyleCnt="0"/>
      <dgm:spPr/>
    </dgm:pt>
  </dgm:ptLst>
  <dgm:cxnLst>
    <dgm:cxn modelId="{C0EDF40E-C240-42E9-977C-BC2BBC5418B3}" srcId="{C23496FF-A401-416F-8803-8AC31F5BCB97}" destId="{35C484B7-9594-45AC-AD14-2FE1699E631B}" srcOrd="3" destOrd="0" parTransId="{D6DF458E-08FF-49C7-B5BA-E7BE266127B4}" sibTransId="{F6332FE1-E02C-4D13-892C-B2B978F8DA2E}"/>
    <dgm:cxn modelId="{E18AC71C-0693-40F7-A684-8CD982644444}" type="presOf" srcId="{C23496FF-A401-416F-8803-8AC31F5BCB97}" destId="{1D11F92E-3303-41EC-9BE0-BA051ECAB777}" srcOrd="0" destOrd="0" presId="urn:microsoft.com/office/officeart/2008/layout/LinedList"/>
    <dgm:cxn modelId="{06FF7B2B-4817-4612-8BF6-4D10B0BFDE36}" type="presOf" srcId="{CBE5A3D6-65B1-49B8-A9CA-BEF57EC4BF6C}" destId="{F0B9ACBA-8192-4F7C-B269-DF1F300EF6A7}" srcOrd="0" destOrd="0" presId="urn:microsoft.com/office/officeart/2008/layout/LinedList"/>
    <dgm:cxn modelId="{2697183D-C265-4105-B660-276D7271B761}" type="presOf" srcId="{78E1F658-0D13-4FB1-9BB6-DEFFE0AAD3F1}" destId="{2C8D9147-8118-4D0F-B27D-B274F1C100B0}" srcOrd="0" destOrd="0" presId="urn:microsoft.com/office/officeart/2008/layout/LinedList"/>
    <dgm:cxn modelId="{1ACF225E-3F05-4D7A-8804-9FBC05A1FAF7}" srcId="{C23496FF-A401-416F-8803-8AC31F5BCB97}" destId="{CBE5A3D6-65B1-49B8-A9CA-BEF57EC4BF6C}" srcOrd="0" destOrd="0" parTransId="{26076DC6-F7E1-49B4-BC10-357B1F99245E}" sibTransId="{95CCFD25-090F-43C1-9ACC-D038AA0F885A}"/>
    <dgm:cxn modelId="{3860E088-C1AB-4BA4-A86C-D8AF7B65EEB9}" srcId="{C23496FF-A401-416F-8803-8AC31F5BCB97}" destId="{78E1F658-0D13-4FB1-9BB6-DEFFE0AAD3F1}" srcOrd="2" destOrd="0" parTransId="{C1DC3A2A-9A25-4717-AD54-0D640A30223A}" sibTransId="{8AEC5244-4810-41B6-AADF-45EA0F51CB65}"/>
    <dgm:cxn modelId="{B87CD2BD-7FC4-4CF0-A092-70E485D48CD2}" type="presOf" srcId="{B7BFCE78-9C95-4AE3-886F-24858F0E75EE}" destId="{FDBFF238-9FF1-49B5-802F-FD51C6158DFD}" srcOrd="0" destOrd="0" presId="urn:microsoft.com/office/officeart/2008/layout/LinedList"/>
    <dgm:cxn modelId="{60094DE2-B4CD-4129-BE0E-DD69AAA8B205}" type="presOf" srcId="{35C484B7-9594-45AC-AD14-2FE1699E631B}" destId="{5C320412-6B0B-4988-AD58-E7A1484261F6}" srcOrd="0" destOrd="0" presId="urn:microsoft.com/office/officeart/2008/layout/LinedList"/>
    <dgm:cxn modelId="{DA95D1E9-7327-4B0E-A2C7-27ED52C31D7C}" srcId="{C23496FF-A401-416F-8803-8AC31F5BCB97}" destId="{B7BFCE78-9C95-4AE3-886F-24858F0E75EE}" srcOrd="1" destOrd="0" parTransId="{090FAC36-B4E5-4D93-A2AB-DA11F833FBDB}" sibTransId="{78D27A21-0AE1-4656-90E2-E06C2CA00A71}"/>
    <dgm:cxn modelId="{9CD87EDB-95EA-4231-B896-8C21D12A57E0}" type="presParOf" srcId="{1D11F92E-3303-41EC-9BE0-BA051ECAB777}" destId="{59E1718C-9910-4C0E-B0D0-2D78D2EF74EA}" srcOrd="0" destOrd="0" presId="urn:microsoft.com/office/officeart/2008/layout/LinedList"/>
    <dgm:cxn modelId="{D8F940AF-B408-4137-96D0-93ADB326E513}" type="presParOf" srcId="{1D11F92E-3303-41EC-9BE0-BA051ECAB777}" destId="{B86A6210-E151-4A43-9C2B-CFCA7012CA6E}" srcOrd="1" destOrd="0" presId="urn:microsoft.com/office/officeart/2008/layout/LinedList"/>
    <dgm:cxn modelId="{910E62DF-3742-4FEE-ABA5-C592F48100D6}" type="presParOf" srcId="{B86A6210-E151-4A43-9C2B-CFCA7012CA6E}" destId="{F0B9ACBA-8192-4F7C-B269-DF1F300EF6A7}" srcOrd="0" destOrd="0" presId="urn:microsoft.com/office/officeart/2008/layout/LinedList"/>
    <dgm:cxn modelId="{A714D075-2430-457E-9667-08205E916068}" type="presParOf" srcId="{B86A6210-E151-4A43-9C2B-CFCA7012CA6E}" destId="{1E068631-6B15-4E32-AE14-E6CADC4D39C6}" srcOrd="1" destOrd="0" presId="urn:microsoft.com/office/officeart/2008/layout/LinedList"/>
    <dgm:cxn modelId="{1DF4D4AD-AFA9-40E8-AD42-398B013A3C04}" type="presParOf" srcId="{1D11F92E-3303-41EC-9BE0-BA051ECAB777}" destId="{BD0B1BAD-FA30-449D-993F-7A8FA2797DB4}" srcOrd="2" destOrd="0" presId="urn:microsoft.com/office/officeart/2008/layout/LinedList"/>
    <dgm:cxn modelId="{EAC73306-E9E1-44FE-9E76-207D524E239B}" type="presParOf" srcId="{1D11F92E-3303-41EC-9BE0-BA051ECAB777}" destId="{8E3DE08C-6A93-4FB9-BCDE-1240EC6BDF01}" srcOrd="3" destOrd="0" presId="urn:microsoft.com/office/officeart/2008/layout/LinedList"/>
    <dgm:cxn modelId="{F97EAFDF-63F1-4A8B-BC7B-D50B34D664F1}" type="presParOf" srcId="{8E3DE08C-6A93-4FB9-BCDE-1240EC6BDF01}" destId="{FDBFF238-9FF1-49B5-802F-FD51C6158DFD}" srcOrd="0" destOrd="0" presId="urn:microsoft.com/office/officeart/2008/layout/LinedList"/>
    <dgm:cxn modelId="{49080645-39BA-43E1-83BE-6C3FA2CD9CCC}" type="presParOf" srcId="{8E3DE08C-6A93-4FB9-BCDE-1240EC6BDF01}" destId="{9E91EE5D-21C2-4C98-AEF8-C3E6034D6CB4}" srcOrd="1" destOrd="0" presId="urn:microsoft.com/office/officeart/2008/layout/LinedList"/>
    <dgm:cxn modelId="{38917322-D1A7-4FAE-B3EB-C8A8C3F5582A}" type="presParOf" srcId="{1D11F92E-3303-41EC-9BE0-BA051ECAB777}" destId="{8B368C8E-2C1B-46B2-99E0-0E99EAED17C4}" srcOrd="4" destOrd="0" presId="urn:microsoft.com/office/officeart/2008/layout/LinedList"/>
    <dgm:cxn modelId="{1B311523-825F-426E-A68E-D2191E04FBF1}" type="presParOf" srcId="{1D11F92E-3303-41EC-9BE0-BA051ECAB777}" destId="{6DD0FC51-6293-44A8-9CFC-A52CB72318F6}" srcOrd="5" destOrd="0" presId="urn:microsoft.com/office/officeart/2008/layout/LinedList"/>
    <dgm:cxn modelId="{CA0F81E4-B084-4DEE-B6F3-5C31AB95B765}" type="presParOf" srcId="{6DD0FC51-6293-44A8-9CFC-A52CB72318F6}" destId="{2C8D9147-8118-4D0F-B27D-B274F1C100B0}" srcOrd="0" destOrd="0" presId="urn:microsoft.com/office/officeart/2008/layout/LinedList"/>
    <dgm:cxn modelId="{2DD8106B-505A-4209-96FD-CE867386ACC1}" type="presParOf" srcId="{6DD0FC51-6293-44A8-9CFC-A52CB72318F6}" destId="{6312710D-13C5-424D-8975-47CAA038A1F1}" srcOrd="1" destOrd="0" presId="urn:microsoft.com/office/officeart/2008/layout/LinedList"/>
    <dgm:cxn modelId="{5DDF8332-7EB4-4882-A558-A253C30A4E42}" type="presParOf" srcId="{1D11F92E-3303-41EC-9BE0-BA051ECAB777}" destId="{2B41BB15-A772-43BD-A6EC-2C37DC5247A7}" srcOrd="6" destOrd="0" presId="urn:microsoft.com/office/officeart/2008/layout/LinedList"/>
    <dgm:cxn modelId="{63784523-C2CD-405D-BD44-CE48A2834BB5}" type="presParOf" srcId="{1D11F92E-3303-41EC-9BE0-BA051ECAB777}" destId="{613209C7-BE66-4D99-B64C-E843CC03AE63}" srcOrd="7" destOrd="0" presId="urn:microsoft.com/office/officeart/2008/layout/LinedList"/>
    <dgm:cxn modelId="{1CB61F4E-9E8E-4BDC-8E67-343200CED033}" type="presParOf" srcId="{613209C7-BE66-4D99-B64C-E843CC03AE63}" destId="{5C320412-6B0B-4988-AD58-E7A1484261F6}" srcOrd="0" destOrd="0" presId="urn:microsoft.com/office/officeart/2008/layout/LinedList"/>
    <dgm:cxn modelId="{E50E9260-E1C6-409D-91C7-8DEBC8CFC578}" type="presParOf" srcId="{613209C7-BE66-4D99-B64C-E843CC03AE63}" destId="{ED8A46CD-ABC4-4B05-90C2-59C8B6C9D3E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E1718C-9910-4C0E-B0D0-2D78D2EF74EA}">
      <dsp:nvSpPr>
        <dsp:cNvPr id="0" name=""/>
        <dsp:cNvSpPr/>
      </dsp:nvSpPr>
      <dsp:spPr>
        <a:xfrm>
          <a:off x="0" y="0"/>
          <a:ext cx="477160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B9ACBA-8192-4F7C-B269-DF1F300EF6A7}">
      <dsp:nvSpPr>
        <dsp:cNvPr id="0" name=""/>
        <dsp:cNvSpPr/>
      </dsp:nvSpPr>
      <dsp:spPr>
        <a:xfrm>
          <a:off x="0" y="0"/>
          <a:ext cx="4771607" cy="1459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just" defTabSz="1200150">
            <a:lnSpc>
              <a:spcPct val="90000"/>
            </a:lnSpc>
            <a:spcBef>
              <a:spcPct val="0"/>
            </a:spcBef>
            <a:spcAft>
              <a:spcPct val="35000"/>
            </a:spcAft>
            <a:buNone/>
          </a:pPr>
          <a:r>
            <a:rPr lang="en-US" sz="2700" kern="1200"/>
            <a:t>Three Options – Home, Sources, Categories</a:t>
          </a:r>
        </a:p>
      </dsp:txBody>
      <dsp:txXfrm>
        <a:off x="0" y="0"/>
        <a:ext cx="4771607" cy="1459487"/>
      </dsp:txXfrm>
    </dsp:sp>
    <dsp:sp modelId="{BD0B1BAD-FA30-449D-993F-7A8FA2797DB4}">
      <dsp:nvSpPr>
        <dsp:cNvPr id="0" name=""/>
        <dsp:cNvSpPr/>
      </dsp:nvSpPr>
      <dsp:spPr>
        <a:xfrm>
          <a:off x="0" y="1459487"/>
          <a:ext cx="477160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BFF238-9FF1-49B5-802F-FD51C6158DFD}">
      <dsp:nvSpPr>
        <dsp:cNvPr id="0" name=""/>
        <dsp:cNvSpPr/>
      </dsp:nvSpPr>
      <dsp:spPr>
        <a:xfrm>
          <a:off x="0" y="1459487"/>
          <a:ext cx="4771607" cy="1459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just" defTabSz="1200150">
            <a:lnSpc>
              <a:spcPct val="90000"/>
            </a:lnSpc>
            <a:spcBef>
              <a:spcPct val="0"/>
            </a:spcBef>
            <a:spcAft>
              <a:spcPct val="35000"/>
            </a:spcAft>
            <a:buNone/>
          </a:pPr>
          <a:r>
            <a:rPr lang="en-US" sz="2700" kern="1200"/>
            <a:t>Eight categories – Health, World, US, Business,  Technology, Entertainment, Travel, Politics.</a:t>
          </a:r>
        </a:p>
      </dsp:txBody>
      <dsp:txXfrm>
        <a:off x="0" y="1459487"/>
        <a:ext cx="4771607" cy="1459487"/>
      </dsp:txXfrm>
    </dsp:sp>
    <dsp:sp modelId="{8B368C8E-2C1B-46B2-99E0-0E99EAED17C4}">
      <dsp:nvSpPr>
        <dsp:cNvPr id="0" name=""/>
        <dsp:cNvSpPr/>
      </dsp:nvSpPr>
      <dsp:spPr>
        <a:xfrm>
          <a:off x="0" y="2918974"/>
          <a:ext cx="477160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8D9147-8118-4D0F-B27D-B274F1C100B0}">
      <dsp:nvSpPr>
        <dsp:cNvPr id="0" name=""/>
        <dsp:cNvSpPr/>
      </dsp:nvSpPr>
      <dsp:spPr>
        <a:xfrm>
          <a:off x="0" y="2918974"/>
          <a:ext cx="4771607" cy="1459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just" defTabSz="1200150">
            <a:lnSpc>
              <a:spcPct val="90000"/>
            </a:lnSpc>
            <a:spcBef>
              <a:spcPct val="0"/>
            </a:spcBef>
            <a:spcAft>
              <a:spcPct val="35000"/>
            </a:spcAft>
            <a:buNone/>
          </a:pPr>
          <a:r>
            <a:rPr lang="en-US" sz="2700" kern="1200"/>
            <a:t>Two Sources – CNN News and Fox News.</a:t>
          </a:r>
        </a:p>
      </dsp:txBody>
      <dsp:txXfrm>
        <a:off x="0" y="2918974"/>
        <a:ext cx="4771607" cy="1459487"/>
      </dsp:txXfrm>
    </dsp:sp>
    <dsp:sp modelId="{2B41BB15-A772-43BD-A6EC-2C37DC5247A7}">
      <dsp:nvSpPr>
        <dsp:cNvPr id="0" name=""/>
        <dsp:cNvSpPr/>
      </dsp:nvSpPr>
      <dsp:spPr>
        <a:xfrm>
          <a:off x="0" y="4378461"/>
          <a:ext cx="477160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320412-6B0B-4988-AD58-E7A1484261F6}">
      <dsp:nvSpPr>
        <dsp:cNvPr id="0" name=""/>
        <dsp:cNvSpPr/>
      </dsp:nvSpPr>
      <dsp:spPr>
        <a:xfrm>
          <a:off x="0" y="4378461"/>
          <a:ext cx="4771607" cy="1459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just" defTabSz="1200150">
            <a:lnSpc>
              <a:spcPct val="90000"/>
            </a:lnSpc>
            <a:spcBef>
              <a:spcPct val="0"/>
            </a:spcBef>
            <a:spcAft>
              <a:spcPct val="35000"/>
            </a:spcAft>
            <a:buNone/>
          </a:pPr>
          <a:r>
            <a:rPr lang="en-US" sz="2700" kern="1200"/>
            <a:t>Frontend is written in Python using Flask.</a:t>
          </a:r>
        </a:p>
      </dsp:txBody>
      <dsp:txXfrm>
        <a:off x="0" y="4378461"/>
        <a:ext cx="4771607" cy="145948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021A73-985D-6E43-AD5F-8CD548606017}" type="datetimeFigureOut">
              <a:rPr lang="en-US" smtClean="0"/>
              <a:t>4/6/2022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872BA2-CC40-D149-AAE5-E9A484325D7F}" type="slidenum">
              <a:rPr lang="en-US" smtClean="0"/>
              <a:t>‹#›</a:t>
            </a:fld>
            <a:endParaRPr lang="en-US"/>
          </a:p>
        </p:txBody>
      </p:sp>
    </p:spTree>
    <p:extLst>
      <p:ext uri="{BB962C8B-B14F-4D97-AF65-F5344CB8AC3E}">
        <p14:creationId xmlns:p14="http://schemas.microsoft.com/office/powerpoint/2010/main" val="1878745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Running Example can be of a Home Automation system.</a:t>
            </a:r>
          </a:p>
        </p:txBody>
      </p:sp>
      <p:sp>
        <p:nvSpPr>
          <p:cNvPr id="4" name="Slide Number Placeholder 3"/>
          <p:cNvSpPr>
            <a:spLocks noGrp="1"/>
          </p:cNvSpPr>
          <p:nvPr>
            <p:ph type="sldNum" sz="quarter" idx="5"/>
          </p:nvPr>
        </p:nvSpPr>
        <p:spPr/>
        <p:txBody>
          <a:bodyPr/>
          <a:lstStyle/>
          <a:p>
            <a:fld id="{4D872BA2-CC40-D149-AAE5-E9A484325D7F}" type="slidenum">
              <a:rPr lang="en-US" smtClean="0"/>
              <a:t>2</a:t>
            </a:fld>
            <a:endParaRPr lang="en-US"/>
          </a:p>
        </p:txBody>
      </p:sp>
    </p:spTree>
    <p:extLst>
      <p:ext uri="{BB962C8B-B14F-4D97-AF65-F5344CB8AC3E}">
        <p14:creationId xmlns:p14="http://schemas.microsoft.com/office/powerpoint/2010/main" val="162781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Published in: 1st international symposium on Handheld and Ubiquitous Computing (HUC conference in 1999).</a:t>
            </a:r>
          </a:p>
        </p:txBody>
      </p:sp>
      <p:sp>
        <p:nvSpPr>
          <p:cNvPr id="4" name="Slide Number Placeholder 3"/>
          <p:cNvSpPr>
            <a:spLocks noGrp="1"/>
          </p:cNvSpPr>
          <p:nvPr>
            <p:ph type="sldNum" sz="quarter" idx="5"/>
          </p:nvPr>
        </p:nvSpPr>
        <p:spPr/>
        <p:txBody>
          <a:bodyPr/>
          <a:lstStyle/>
          <a:p>
            <a:fld id="{4D872BA2-CC40-D149-AAE5-E9A484325D7F}" type="slidenum">
              <a:rPr lang="en-US" smtClean="0"/>
              <a:t>3</a:t>
            </a:fld>
            <a:endParaRPr lang="en-US"/>
          </a:p>
        </p:txBody>
      </p:sp>
    </p:spTree>
    <p:extLst>
      <p:ext uri="{BB962C8B-B14F-4D97-AF65-F5344CB8AC3E}">
        <p14:creationId xmlns:p14="http://schemas.microsoft.com/office/powerpoint/2010/main" val="2227224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implicitly know that we want to turn on the lights in the evening and turn them off before bed.</a:t>
            </a:r>
          </a:p>
          <a:p>
            <a:r>
              <a:rPr lang="en-US"/>
              <a:t>A good Home automation system will make use of such context (time and location).</a:t>
            </a:r>
          </a:p>
        </p:txBody>
      </p:sp>
      <p:sp>
        <p:nvSpPr>
          <p:cNvPr id="4" name="Slide Number Placeholder 3"/>
          <p:cNvSpPr>
            <a:spLocks noGrp="1"/>
          </p:cNvSpPr>
          <p:nvPr>
            <p:ph type="sldNum" sz="quarter" idx="5"/>
          </p:nvPr>
        </p:nvSpPr>
        <p:spPr/>
        <p:txBody>
          <a:bodyPr/>
          <a:lstStyle/>
          <a:p>
            <a:fld id="{4D872BA2-CC40-D149-AAE5-E9A484325D7F}" type="slidenum">
              <a:rPr lang="en-US" smtClean="0"/>
              <a:t>6</a:t>
            </a:fld>
            <a:endParaRPr lang="en-US"/>
          </a:p>
        </p:txBody>
      </p:sp>
    </p:spTree>
    <p:extLst>
      <p:ext uri="{BB962C8B-B14F-4D97-AF65-F5344CB8AC3E}">
        <p14:creationId xmlns:p14="http://schemas.microsoft.com/office/powerpoint/2010/main" val="2426772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 for </a:t>
            </a:r>
            <a:r>
              <a:rPr lang="en-US" err="1"/>
              <a:t>pt</a:t>
            </a:r>
            <a:r>
              <a:rPr lang="en-US"/>
              <a:t> 1: Entering identity information during Signup</a:t>
            </a:r>
          </a:p>
          <a:p>
            <a:r>
              <a:rPr lang="en-US"/>
              <a:t>Ex for </a:t>
            </a:r>
            <a:r>
              <a:rPr lang="en-US" err="1"/>
              <a:t>pt</a:t>
            </a:r>
            <a:r>
              <a:rPr lang="en-US"/>
              <a:t> 2: Collecting location data for customizing service like for Netflix or Amazon Prime.</a:t>
            </a:r>
          </a:p>
        </p:txBody>
      </p:sp>
      <p:sp>
        <p:nvSpPr>
          <p:cNvPr id="4" name="Slide Number Placeholder 3"/>
          <p:cNvSpPr>
            <a:spLocks noGrp="1"/>
          </p:cNvSpPr>
          <p:nvPr>
            <p:ph type="sldNum" sz="quarter" idx="5"/>
          </p:nvPr>
        </p:nvSpPr>
        <p:spPr/>
        <p:txBody>
          <a:bodyPr/>
          <a:lstStyle/>
          <a:p>
            <a:fld id="{4D872BA2-CC40-D149-AAE5-E9A484325D7F}" type="slidenum">
              <a:rPr lang="en-US" smtClean="0"/>
              <a:t>7</a:t>
            </a:fld>
            <a:endParaRPr lang="en-US"/>
          </a:p>
        </p:txBody>
      </p:sp>
    </p:spTree>
    <p:extLst>
      <p:ext uri="{BB962C8B-B14F-4D97-AF65-F5344CB8AC3E}">
        <p14:creationId xmlns:p14="http://schemas.microsoft.com/office/powerpoint/2010/main" val="2818498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These definitions that define context by example are difficult to apply.</a:t>
            </a:r>
            <a:endParaRPr lang="en-US">
              <a:effectLst/>
            </a:endParaRPr>
          </a:p>
          <a:p>
            <a:r>
              <a:rPr lang="en-US"/>
              <a:t>Zoom detecting you are muted and letting you know.</a:t>
            </a:r>
          </a:p>
        </p:txBody>
      </p:sp>
      <p:sp>
        <p:nvSpPr>
          <p:cNvPr id="4" name="Slide Number Placeholder 3"/>
          <p:cNvSpPr>
            <a:spLocks noGrp="1"/>
          </p:cNvSpPr>
          <p:nvPr>
            <p:ph type="sldNum" sz="quarter" idx="5"/>
          </p:nvPr>
        </p:nvSpPr>
        <p:spPr/>
        <p:txBody>
          <a:bodyPr/>
          <a:lstStyle/>
          <a:p>
            <a:fld id="{4D872BA2-CC40-D149-AAE5-E9A484325D7F}" type="slidenum">
              <a:rPr lang="en-US" smtClean="0"/>
              <a:t>8</a:t>
            </a:fld>
            <a:endParaRPr lang="en-US"/>
          </a:p>
        </p:txBody>
      </p:sp>
    </p:spTree>
    <p:extLst>
      <p:ext uri="{BB962C8B-B14F-4D97-AF65-F5344CB8AC3E}">
        <p14:creationId xmlns:p14="http://schemas.microsoft.com/office/powerpoint/2010/main" val="1967095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8058D-14E3-CC46-B26F-C632747244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A531A8-392D-0549-8298-57E0964D51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BCDEC7-A04C-FD40-B55F-0E56072F1A70}"/>
              </a:ext>
            </a:extLst>
          </p:cNvPr>
          <p:cNvSpPr>
            <a:spLocks noGrp="1"/>
          </p:cNvSpPr>
          <p:nvPr>
            <p:ph type="dt" sz="half" idx="10"/>
          </p:nvPr>
        </p:nvSpPr>
        <p:spPr/>
        <p:txBody>
          <a:bodyPr/>
          <a:lstStyle/>
          <a:p>
            <a:fld id="{4B240DDB-75AB-0B42-AF3C-44697207561F}" type="datetimeFigureOut">
              <a:rPr lang="en-US" smtClean="0"/>
              <a:t>4/6/2022</a:t>
            </a:fld>
            <a:endParaRPr lang="en-US"/>
          </a:p>
        </p:txBody>
      </p:sp>
      <p:sp>
        <p:nvSpPr>
          <p:cNvPr id="5" name="Footer Placeholder 4">
            <a:extLst>
              <a:ext uri="{FF2B5EF4-FFF2-40B4-BE49-F238E27FC236}">
                <a16:creationId xmlns:a16="http://schemas.microsoft.com/office/drawing/2014/main" id="{40F4508D-AABD-9F41-8EFA-A1C63413CB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951EA-428D-2848-B00B-2232EC716329}"/>
              </a:ext>
            </a:extLst>
          </p:cNvPr>
          <p:cNvSpPr>
            <a:spLocks noGrp="1"/>
          </p:cNvSpPr>
          <p:nvPr>
            <p:ph type="sldNum" sz="quarter" idx="12"/>
          </p:nvPr>
        </p:nvSpPr>
        <p:spPr/>
        <p:txBody>
          <a:bodyPr/>
          <a:lstStyle/>
          <a:p>
            <a:fld id="{01E38EA8-CC1E-F349-B75B-9EC8594EBB28}" type="slidenum">
              <a:rPr lang="en-US" smtClean="0"/>
              <a:t>‹#›</a:t>
            </a:fld>
            <a:endParaRPr lang="en-US"/>
          </a:p>
        </p:txBody>
      </p:sp>
    </p:spTree>
    <p:extLst>
      <p:ext uri="{BB962C8B-B14F-4D97-AF65-F5344CB8AC3E}">
        <p14:creationId xmlns:p14="http://schemas.microsoft.com/office/powerpoint/2010/main" val="2846511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8BDAC-F368-1845-BB51-382E319AE7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BCD820-8141-FE41-8E86-4D6BA858D8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BB8C79-E152-A748-8B74-3619A27102DA}"/>
              </a:ext>
            </a:extLst>
          </p:cNvPr>
          <p:cNvSpPr>
            <a:spLocks noGrp="1"/>
          </p:cNvSpPr>
          <p:nvPr>
            <p:ph type="dt" sz="half" idx="10"/>
          </p:nvPr>
        </p:nvSpPr>
        <p:spPr/>
        <p:txBody>
          <a:bodyPr/>
          <a:lstStyle/>
          <a:p>
            <a:fld id="{4B240DDB-75AB-0B42-AF3C-44697207561F}" type="datetimeFigureOut">
              <a:rPr lang="en-US" smtClean="0"/>
              <a:t>4/6/2022</a:t>
            </a:fld>
            <a:endParaRPr lang="en-US"/>
          </a:p>
        </p:txBody>
      </p:sp>
      <p:sp>
        <p:nvSpPr>
          <p:cNvPr id="5" name="Footer Placeholder 4">
            <a:extLst>
              <a:ext uri="{FF2B5EF4-FFF2-40B4-BE49-F238E27FC236}">
                <a16:creationId xmlns:a16="http://schemas.microsoft.com/office/drawing/2014/main" id="{6D2F86B4-6954-C84E-9F84-8E274FE882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F7EB46-1422-F243-862E-5D29D0F02239}"/>
              </a:ext>
            </a:extLst>
          </p:cNvPr>
          <p:cNvSpPr>
            <a:spLocks noGrp="1"/>
          </p:cNvSpPr>
          <p:nvPr>
            <p:ph type="sldNum" sz="quarter" idx="12"/>
          </p:nvPr>
        </p:nvSpPr>
        <p:spPr/>
        <p:txBody>
          <a:bodyPr/>
          <a:lstStyle/>
          <a:p>
            <a:fld id="{01E38EA8-CC1E-F349-B75B-9EC8594EBB28}" type="slidenum">
              <a:rPr lang="en-US" smtClean="0"/>
              <a:t>‹#›</a:t>
            </a:fld>
            <a:endParaRPr lang="en-US"/>
          </a:p>
        </p:txBody>
      </p:sp>
    </p:spTree>
    <p:extLst>
      <p:ext uri="{BB962C8B-B14F-4D97-AF65-F5344CB8AC3E}">
        <p14:creationId xmlns:p14="http://schemas.microsoft.com/office/powerpoint/2010/main" val="3480338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BC5EA1-F1D7-7140-A63C-1B3309EE16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2B2314-326C-5748-9D60-FF843EA118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F91081-92A5-944F-B29E-B2D23ECC555A}"/>
              </a:ext>
            </a:extLst>
          </p:cNvPr>
          <p:cNvSpPr>
            <a:spLocks noGrp="1"/>
          </p:cNvSpPr>
          <p:nvPr>
            <p:ph type="dt" sz="half" idx="10"/>
          </p:nvPr>
        </p:nvSpPr>
        <p:spPr/>
        <p:txBody>
          <a:bodyPr/>
          <a:lstStyle/>
          <a:p>
            <a:fld id="{4B240DDB-75AB-0B42-AF3C-44697207561F}" type="datetimeFigureOut">
              <a:rPr lang="en-US" smtClean="0"/>
              <a:t>4/6/2022</a:t>
            </a:fld>
            <a:endParaRPr lang="en-US"/>
          </a:p>
        </p:txBody>
      </p:sp>
      <p:sp>
        <p:nvSpPr>
          <p:cNvPr id="5" name="Footer Placeholder 4">
            <a:extLst>
              <a:ext uri="{FF2B5EF4-FFF2-40B4-BE49-F238E27FC236}">
                <a16:creationId xmlns:a16="http://schemas.microsoft.com/office/drawing/2014/main" id="{CEF7F1A0-6604-3C49-8C70-AA257393E3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C3B46-2998-C543-BA10-DDCF5131012C}"/>
              </a:ext>
            </a:extLst>
          </p:cNvPr>
          <p:cNvSpPr>
            <a:spLocks noGrp="1"/>
          </p:cNvSpPr>
          <p:nvPr>
            <p:ph type="sldNum" sz="quarter" idx="12"/>
          </p:nvPr>
        </p:nvSpPr>
        <p:spPr/>
        <p:txBody>
          <a:bodyPr/>
          <a:lstStyle/>
          <a:p>
            <a:fld id="{01E38EA8-CC1E-F349-B75B-9EC8594EBB28}" type="slidenum">
              <a:rPr lang="en-US" smtClean="0"/>
              <a:t>‹#›</a:t>
            </a:fld>
            <a:endParaRPr lang="en-US"/>
          </a:p>
        </p:txBody>
      </p:sp>
    </p:spTree>
    <p:extLst>
      <p:ext uri="{BB962C8B-B14F-4D97-AF65-F5344CB8AC3E}">
        <p14:creationId xmlns:p14="http://schemas.microsoft.com/office/powerpoint/2010/main" val="1514317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12E3D-C186-7B4C-8274-DBA04707C3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FD7BAF-5902-5549-8A50-35AB99DEB3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590FBC-6A4B-5746-95F6-5CD8013F381F}"/>
              </a:ext>
            </a:extLst>
          </p:cNvPr>
          <p:cNvSpPr>
            <a:spLocks noGrp="1"/>
          </p:cNvSpPr>
          <p:nvPr>
            <p:ph type="dt" sz="half" idx="10"/>
          </p:nvPr>
        </p:nvSpPr>
        <p:spPr/>
        <p:txBody>
          <a:bodyPr/>
          <a:lstStyle/>
          <a:p>
            <a:fld id="{4B240DDB-75AB-0B42-AF3C-44697207561F}" type="datetimeFigureOut">
              <a:rPr lang="en-US" smtClean="0"/>
              <a:t>4/6/2022</a:t>
            </a:fld>
            <a:endParaRPr lang="en-US"/>
          </a:p>
        </p:txBody>
      </p:sp>
      <p:sp>
        <p:nvSpPr>
          <p:cNvPr id="5" name="Footer Placeholder 4">
            <a:extLst>
              <a:ext uri="{FF2B5EF4-FFF2-40B4-BE49-F238E27FC236}">
                <a16:creationId xmlns:a16="http://schemas.microsoft.com/office/drawing/2014/main" id="{0F59C7EA-E5F5-E94A-9F71-08C0B11AC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129BD6-55BB-3D4A-AFC7-4FF1D6C27F55}"/>
              </a:ext>
            </a:extLst>
          </p:cNvPr>
          <p:cNvSpPr>
            <a:spLocks noGrp="1"/>
          </p:cNvSpPr>
          <p:nvPr>
            <p:ph type="sldNum" sz="quarter" idx="12"/>
          </p:nvPr>
        </p:nvSpPr>
        <p:spPr/>
        <p:txBody>
          <a:bodyPr/>
          <a:lstStyle/>
          <a:p>
            <a:fld id="{01E38EA8-CC1E-F349-B75B-9EC8594EBB28}" type="slidenum">
              <a:rPr lang="en-US" smtClean="0"/>
              <a:t>‹#›</a:t>
            </a:fld>
            <a:endParaRPr lang="en-US"/>
          </a:p>
        </p:txBody>
      </p:sp>
    </p:spTree>
    <p:extLst>
      <p:ext uri="{BB962C8B-B14F-4D97-AF65-F5344CB8AC3E}">
        <p14:creationId xmlns:p14="http://schemas.microsoft.com/office/powerpoint/2010/main" val="380406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3E5B9-DFA3-B64C-9F41-AE7E0EBAA5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71CCA5-6A1A-294C-AEE4-4368EB2245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25378F-2E99-7740-8F44-7961B7C57CE3}"/>
              </a:ext>
            </a:extLst>
          </p:cNvPr>
          <p:cNvSpPr>
            <a:spLocks noGrp="1"/>
          </p:cNvSpPr>
          <p:nvPr>
            <p:ph type="dt" sz="half" idx="10"/>
          </p:nvPr>
        </p:nvSpPr>
        <p:spPr/>
        <p:txBody>
          <a:bodyPr/>
          <a:lstStyle/>
          <a:p>
            <a:fld id="{4B240DDB-75AB-0B42-AF3C-44697207561F}" type="datetimeFigureOut">
              <a:rPr lang="en-US" smtClean="0"/>
              <a:t>4/6/2022</a:t>
            </a:fld>
            <a:endParaRPr lang="en-US"/>
          </a:p>
        </p:txBody>
      </p:sp>
      <p:sp>
        <p:nvSpPr>
          <p:cNvPr id="5" name="Footer Placeholder 4">
            <a:extLst>
              <a:ext uri="{FF2B5EF4-FFF2-40B4-BE49-F238E27FC236}">
                <a16:creationId xmlns:a16="http://schemas.microsoft.com/office/drawing/2014/main" id="{A1399A2F-43A6-2449-BDB7-59A7BEDC6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B98016-9DB8-E84F-9022-AD23B188DB42}"/>
              </a:ext>
            </a:extLst>
          </p:cNvPr>
          <p:cNvSpPr>
            <a:spLocks noGrp="1"/>
          </p:cNvSpPr>
          <p:nvPr>
            <p:ph type="sldNum" sz="quarter" idx="12"/>
          </p:nvPr>
        </p:nvSpPr>
        <p:spPr/>
        <p:txBody>
          <a:bodyPr/>
          <a:lstStyle/>
          <a:p>
            <a:fld id="{01E38EA8-CC1E-F349-B75B-9EC8594EBB28}" type="slidenum">
              <a:rPr lang="en-US" smtClean="0"/>
              <a:t>‹#›</a:t>
            </a:fld>
            <a:endParaRPr lang="en-US"/>
          </a:p>
        </p:txBody>
      </p:sp>
    </p:spTree>
    <p:extLst>
      <p:ext uri="{BB962C8B-B14F-4D97-AF65-F5344CB8AC3E}">
        <p14:creationId xmlns:p14="http://schemas.microsoft.com/office/powerpoint/2010/main" val="3779142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CE63F-C02C-C44D-8B8C-9809224612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96AFF8-9EA5-EE4A-AAD3-7C1E2582DF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E370C4-112B-374C-81FB-048F70527B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852F8F-E25C-D449-BC91-58429A79360F}"/>
              </a:ext>
            </a:extLst>
          </p:cNvPr>
          <p:cNvSpPr>
            <a:spLocks noGrp="1"/>
          </p:cNvSpPr>
          <p:nvPr>
            <p:ph type="dt" sz="half" idx="10"/>
          </p:nvPr>
        </p:nvSpPr>
        <p:spPr/>
        <p:txBody>
          <a:bodyPr/>
          <a:lstStyle/>
          <a:p>
            <a:fld id="{4B240DDB-75AB-0B42-AF3C-44697207561F}" type="datetimeFigureOut">
              <a:rPr lang="en-US" smtClean="0"/>
              <a:t>4/6/2022</a:t>
            </a:fld>
            <a:endParaRPr lang="en-US"/>
          </a:p>
        </p:txBody>
      </p:sp>
      <p:sp>
        <p:nvSpPr>
          <p:cNvPr id="6" name="Footer Placeholder 5">
            <a:extLst>
              <a:ext uri="{FF2B5EF4-FFF2-40B4-BE49-F238E27FC236}">
                <a16:creationId xmlns:a16="http://schemas.microsoft.com/office/drawing/2014/main" id="{32907B44-9565-2047-AE35-30B8884BB4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339B81-B72F-6849-8937-00DF7B78923E}"/>
              </a:ext>
            </a:extLst>
          </p:cNvPr>
          <p:cNvSpPr>
            <a:spLocks noGrp="1"/>
          </p:cNvSpPr>
          <p:nvPr>
            <p:ph type="sldNum" sz="quarter" idx="12"/>
          </p:nvPr>
        </p:nvSpPr>
        <p:spPr/>
        <p:txBody>
          <a:bodyPr/>
          <a:lstStyle/>
          <a:p>
            <a:fld id="{01E38EA8-CC1E-F349-B75B-9EC8594EBB28}" type="slidenum">
              <a:rPr lang="en-US" smtClean="0"/>
              <a:t>‹#›</a:t>
            </a:fld>
            <a:endParaRPr lang="en-US"/>
          </a:p>
        </p:txBody>
      </p:sp>
    </p:spTree>
    <p:extLst>
      <p:ext uri="{BB962C8B-B14F-4D97-AF65-F5344CB8AC3E}">
        <p14:creationId xmlns:p14="http://schemas.microsoft.com/office/powerpoint/2010/main" val="11763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0C01A-112E-9D4F-87B4-C6C38684D2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D0BE5A-D200-A248-B65D-188BF1429C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67FD57-EBE9-9345-A3BA-92FB186B52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9BEB1C-9278-7E4F-924E-ECBEE2E039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A19546-8754-3D46-B34B-6BA1D805DA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C10DDA-EFA3-CD41-890A-1B6553DA1A73}"/>
              </a:ext>
            </a:extLst>
          </p:cNvPr>
          <p:cNvSpPr>
            <a:spLocks noGrp="1"/>
          </p:cNvSpPr>
          <p:nvPr>
            <p:ph type="dt" sz="half" idx="10"/>
          </p:nvPr>
        </p:nvSpPr>
        <p:spPr/>
        <p:txBody>
          <a:bodyPr/>
          <a:lstStyle/>
          <a:p>
            <a:fld id="{4B240DDB-75AB-0B42-AF3C-44697207561F}" type="datetimeFigureOut">
              <a:rPr lang="en-US" smtClean="0"/>
              <a:t>4/6/2022</a:t>
            </a:fld>
            <a:endParaRPr lang="en-US"/>
          </a:p>
        </p:txBody>
      </p:sp>
      <p:sp>
        <p:nvSpPr>
          <p:cNvPr id="8" name="Footer Placeholder 7">
            <a:extLst>
              <a:ext uri="{FF2B5EF4-FFF2-40B4-BE49-F238E27FC236}">
                <a16:creationId xmlns:a16="http://schemas.microsoft.com/office/drawing/2014/main" id="{59FEFF84-5292-344C-AF28-BEA2A4F9F8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484ACF-2F43-F940-AB9D-FFA4545B8268}"/>
              </a:ext>
            </a:extLst>
          </p:cNvPr>
          <p:cNvSpPr>
            <a:spLocks noGrp="1"/>
          </p:cNvSpPr>
          <p:nvPr>
            <p:ph type="sldNum" sz="quarter" idx="12"/>
          </p:nvPr>
        </p:nvSpPr>
        <p:spPr/>
        <p:txBody>
          <a:bodyPr/>
          <a:lstStyle/>
          <a:p>
            <a:fld id="{01E38EA8-CC1E-F349-B75B-9EC8594EBB28}" type="slidenum">
              <a:rPr lang="en-US" smtClean="0"/>
              <a:t>‹#›</a:t>
            </a:fld>
            <a:endParaRPr lang="en-US"/>
          </a:p>
        </p:txBody>
      </p:sp>
    </p:spTree>
    <p:extLst>
      <p:ext uri="{BB962C8B-B14F-4D97-AF65-F5344CB8AC3E}">
        <p14:creationId xmlns:p14="http://schemas.microsoft.com/office/powerpoint/2010/main" val="1396415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BCAB4-A36B-6F4B-837F-E0834F7AF7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408E93-92BA-A348-9DEA-78CEA148C59F}"/>
              </a:ext>
            </a:extLst>
          </p:cNvPr>
          <p:cNvSpPr>
            <a:spLocks noGrp="1"/>
          </p:cNvSpPr>
          <p:nvPr>
            <p:ph type="dt" sz="half" idx="10"/>
          </p:nvPr>
        </p:nvSpPr>
        <p:spPr/>
        <p:txBody>
          <a:bodyPr/>
          <a:lstStyle/>
          <a:p>
            <a:fld id="{4B240DDB-75AB-0B42-AF3C-44697207561F}" type="datetimeFigureOut">
              <a:rPr lang="en-US" smtClean="0"/>
              <a:t>4/6/2022</a:t>
            </a:fld>
            <a:endParaRPr lang="en-US"/>
          </a:p>
        </p:txBody>
      </p:sp>
      <p:sp>
        <p:nvSpPr>
          <p:cNvPr id="4" name="Footer Placeholder 3">
            <a:extLst>
              <a:ext uri="{FF2B5EF4-FFF2-40B4-BE49-F238E27FC236}">
                <a16:creationId xmlns:a16="http://schemas.microsoft.com/office/drawing/2014/main" id="{04BF7D32-1DFA-C149-9E21-04FE0E05E2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0C0184-9943-914E-9C75-168672F47201}"/>
              </a:ext>
            </a:extLst>
          </p:cNvPr>
          <p:cNvSpPr>
            <a:spLocks noGrp="1"/>
          </p:cNvSpPr>
          <p:nvPr>
            <p:ph type="sldNum" sz="quarter" idx="12"/>
          </p:nvPr>
        </p:nvSpPr>
        <p:spPr/>
        <p:txBody>
          <a:bodyPr/>
          <a:lstStyle/>
          <a:p>
            <a:fld id="{01E38EA8-CC1E-F349-B75B-9EC8594EBB28}" type="slidenum">
              <a:rPr lang="en-US" smtClean="0"/>
              <a:t>‹#›</a:t>
            </a:fld>
            <a:endParaRPr lang="en-US"/>
          </a:p>
        </p:txBody>
      </p:sp>
    </p:spTree>
    <p:extLst>
      <p:ext uri="{BB962C8B-B14F-4D97-AF65-F5344CB8AC3E}">
        <p14:creationId xmlns:p14="http://schemas.microsoft.com/office/powerpoint/2010/main" val="1610085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ED8550-1B98-7B47-878F-36C2DBEDDBAB}"/>
              </a:ext>
            </a:extLst>
          </p:cNvPr>
          <p:cNvSpPr>
            <a:spLocks noGrp="1"/>
          </p:cNvSpPr>
          <p:nvPr>
            <p:ph type="dt" sz="half" idx="10"/>
          </p:nvPr>
        </p:nvSpPr>
        <p:spPr/>
        <p:txBody>
          <a:bodyPr/>
          <a:lstStyle/>
          <a:p>
            <a:fld id="{4B240DDB-75AB-0B42-AF3C-44697207561F}" type="datetimeFigureOut">
              <a:rPr lang="en-US" smtClean="0"/>
              <a:t>4/6/2022</a:t>
            </a:fld>
            <a:endParaRPr lang="en-US"/>
          </a:p>
        </p:txBody>
      </p:sp>
      <p:sp>
        <p:nvSpPr>
          <p:cNvPr id="3" name="Footer Placeholder 2">
            <a:extLst>
              <a:ext uri="{FF2B5EF4-FFF2-40B4-BE49-F238E27FC236}">
                <a16:creationId xmlns:a16="http://schemas.microsoft.com/office/drawing/2014/main" id="{2CB42038-45DD-904F-89BA-45460F598E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75EAD6-0725-8842-977C-097E5DD74C40}"/>
              </a:ext>
            </a:extLst>
          </p:cNvPr>
          <p:cNvSpPr>
            <a:spLocks noGrp="1"/>
          </p:cNvSpPr>
          <p:nvPr>
            <p:ph type="sldNum" sz="quarter" idx="12"/>
          </p:nvPr>
        </p:nvSpPr>
        <p:spPr/>
        <p:txBody>
          <a:bodyPr/>
          <a:lstStyle/>
          <a:p>
            <a:fld id="{01E38EA8-CC1E-F349-B75B-9EC8594EBB28}" type="slidenum">
              <a:rPr lang="en-US" smtClean="0"/>
              <a:t>‹#›</a:t>
            </a:fld>
            <a:endParaRPr lang="en-US"/>
          </a:p>
        </p:txBody>
      </p:sp>
    </p:spTree>
    <p:extLst>
      <p:ext uri="{BB962C8B-B14F-4D97-AF65-F5344CB8AC3E}">
        <p14:creationId xmlns:p14="http://schemas.microsoft.com/office/powerpoint/2010/main" val="1518105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075BA-A69C-7945-9EFE-A4875D5FEC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D37AA5-4655-6E4C-909D-A3A0111E04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DC1A5F-EB90-D545-801A-29370B754F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1C42FF-D884-4047-92CC-29CB1CE23F5A}"/>
              </a:ext>
            </a:extLst>
          </p:cNvPr>
          <p:cNvSpPr>
            <a:spLocks noGrp="1"/>
          </p:cNvSpPr>
          <p:nvPr>
            <p:ph type="dt" sz="half" idx="10"/>
          </p:nvPr>
        </p:nvSpPr>
        <p:spPr/>
        <p:txBody>
          <a:bodyPr/>
          <a:lstStyle/>
          <a:p>
            <a:fld id="{4B240DDB-75AB-0B42-AF3C-44697207561F}" type="datetimeFigureOut">
              <a:rPr lang="en-US" smtClean="0"/>
              <a:t>4/6/2022</a:t>
            </a:fld>
            <a:endParaRPr lang="en-US"/>
          </a:p>
        </p:txBody>
      </p:sp>
      <p:sp>
        <p:nvSpPr>
          <p:cNvPr id="6" name="Footer Placeholder 5">
            <a:extLst>
              <a:ext uri="{FF2B5EF4-FFF2-40B4-BE49-F238E27FC236}">
                <a16:creationId xmlns:a16="http://schemas.microsoft.com/office/drawing/2014/main" id="{28A422EB-085D-F943-8A28-201959FA50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966F48-DFD5-FA40-987D-1818628F583E}"/>
              </a:ext>
            </a:extLst>
          </p:cNvPr>
          <p:cNvSpPr>
            <a:spLocks noGrp="1"/>
          </p:cNvSpPr>
          <p:nvPr>
            <p:ph type="sldNum" sz="quarter" idx="12"/>
          </p:nvPr>
        </p:nvSpPr>
        <p:spPr/>
        <p:txBody>
          <a:bodyPr/>
          <a:lstStyle/>
          <a:p>
            <a:fld id="{01E38EA8-CC1E-F349-B75B-9EC8594EBB28}" type="slidenum">
              <a:rPr lang="en-US" smtClean="0"/>
              <a:t>‹#›</a:t>
            </a:fld>
            <a:endParaRPr lang="en-US"/>
          </a:p>
        </p:txBody>
      </p:sp>
    </p:spTree>
    <p:extLst>
      <p:ext uri="{BB962C8B-B14F-4D97-AF65-F5344CB8AC3E}">
        <p14:creationId xmlns:p14="http://schemas.microsoft.com/office/powerpoint/2010/main" val="422856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010EF-D582-7A4B-8E08-4DE65C4028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46D234-CA4B-E642-991A-EDDB2EAFCD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B6D9F2-332B-3A46-B938-D92C9EEA62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E25F27-5C27-F14F-A183-2ADEA5DB6DC8}"/>
              </a:ext>
            </a:extLst>
          </p:cNvPr>
          <p:cNvSpPr>
            <a:spLocks noGrp="1"/>
          </p:cNvSpPr>
          <p:nvPr>
            <p:ph type="dt" sz="half" idx="10"/>
          </p:nvPr>
        </p:nvSpPr>
        <p:spPr/>
        <p:txBody>
          <a:bodyPr/>
          <a:lstStyle/>
          <a:p>
            <a:fld id="{4B240DDB-75AB-0B42-AF3C-44697207561F}" type="datetimeFigureOut">
              <a:rPr lang="en-US" smtClean="0"/>
              <a:t>4/6/2022</a:t>
            </a:fld>
            <a:endParaRPr lang="en-US"/>
          </a:p>
        </p:txBody>
      </p:sp>
      <p:sp>
        <p:nvSpPr>
          <p:cNvPr id="6" name="Footer Placeholder 5">
            <a:extLst>
              <a:ext uri="{FF2B5EF4-FFF2-40B4-BE49-F238E27FC236}">
                <a16:creationId xmlns:a16="http://schemas.microsoft.com/office/drawing/2014/main" id="{96DA93CD-242E-2940-9BEF-810D77393A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B5DE24-F155-1841-80CA-8A6D11D73A50}"/>
              </a:ext>
            </a:extLst>
          </p:cNvPr>
          <p:cNvSpPr>
            <a:spLocks noGrp="1"/>
          </p:cNvSpPr>
          <p:nvPr>
            <p:ph type="sldNum" sz="quarter" idx="12"/>
          </p:nvPr>
        </p:nvSpPr>
        <p:spPr/>
        <p:txBody>
          <a:bodyPr/>
          <a:lstStyle/>
          <a:p>
            <a:fld id="{01E38EA8-CC1E-F349-B75B-9EC8594EBB28}" type="slidenum">
              <a:rPr lang="en-US" smtClean="0"/>
              <a:t>‹#›</a:t>
            </a:fld>
            <a:endParaRPr lang="en-US"/>
          </a:p>
        </p:txBody>
      </p:sp>
    </p:spTree>
    <p:extLst>
      <p:ext uri="{BB962C8B-B14F-4D97-AF65-F5344CB8AC3E}">
        <p14:creationId xmlns:p14="http://schemas.microsoft.com/office/powerpoint/2010/main" val="1638709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3587AE-4454-5242-8B18-5845204D5A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568634-AA80-ED4F-9602-B24FF58529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765998-462B-9748-87E8-85A3ABD24A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240DDB-75AB-0B42-AF3C-44697207561F}" type="datetimeFigureOut">
              <a:rPr lang="en-US" smtClean="0"/>
              <a:t>4/6/2022</a:t>
            </a:fld>
            <a:endParaRPr lang="en-US"/>
          </a:p>
        </p:txBody>
      </p:sp>
      <p:sp>
        <p:nvSpPr>
          <p:cNvPr id="5" name="Footer Placeholder 4">
            <a:extLst>
              <a:ext uri="{FF2B5EF4-FFF2-40B4-BE49-F238E27FC236}">
                <a16:creationId xmlns:a16="http://schemas.microsoft.com/office/drawing/2014/main" id="{ABA188FD-834B-A745-B2DC-652BB6D198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07993C-F193-A343-B7A3-96CDD2E928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E38EA8-CC1E-F349-B75B-9EC8594EBB28}" type="slidenum">
              <a:rPr lang="en-US" smtClean="0"/>
              <a:t>‹#›</a:t>
            </a:fld>
            <a:endParaRPr lang="en-US"/>
          </a:p>
        </p:txBody>
      </p:sp>
    </p:spTree>
    <p:extLst>
      <p:ext uri="{BB962C8B-B14F-4D97-AF65-F5344CB8AC3E}">
        <p14:creationId xmlns:p14="http://schemas.microsoft.com/office/powerpoint/2010/main" val="3025887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16ED-503C-1B47-ACB1-F3BBC91C9C9F}"/>
              </a:ext>
            </a:extLst>
          </p:cNvPr>
          <p:cNvSpPr>
            <a:spLocks noGrp="1"/>
          </p:cNvSpPr>
          <p:nvPr>
            <p:ph type="title"/>
          </p:nvPr>
        </p:nvSpPr>
        <p:spPr>
          <a:xfrm>
            <a:off x="481013" y="3752849"/>
            <a:ext cx="3290887" cy="2452687"/>
          </a:xfrm>
        </p:spPr>
        <p:txBody>
          <a:bodyPr vert="horz" lIns="91440" tIns="45720" rIns="91440" bIns="45720" rtlCol="0" anchor="ctr">
            <a:normAutofit/>
          </a:bodyPr>
          <a:lstStyle/>
          <a:p>
            <a:r>
              <a:rPr lang="en-US" sz="3600">
                <a:latin typeface="Futura Medium" panose="020B0602020204020303" pitchFamily="34" charset="-79"/>
                <a:cs typeface="Futura Medium" panose="020B0602020204020303" pitchFamily="34" charset="-79"/>
              </a:rPr>
              <a:t>Team – 3141</a:t>
            </a:r>
            <a:br>
              <a:rPr lang="en-US" sz="3600">
                <a:latin typeface="Futura Medium" panose="020B0602020204020303" pitchFamily="34" charset="-79"/>
                <a:cs typeface="Futura Medium" panose="020B0602020204020303" pitchFamily="34" charset="-79"/>
              </a:rPr>
            </a:br>
            <a:r>
              <a:rPr lang="en-US" sz="3600">
                <a:latin typeface="Futura Medium" panose="020B0602020204020303" pitchFamily="34" charset="-79"/>
                <a:cs typeface="Futura Medium" panose="020B0602020204020303" pitchFamily="34" charset="-79"/>
              </a:rPr>
              <a:t>Aggre-Gator</a:t>
            </a:r>
            <a:endParaRPr lang="en-US" sz="3600" kern="1200">
              <a:latin typeface="Futura Medium" panose="020B0602020204020303" pitchFamily="34" charset="-79"/>
              <a:cs typeface="Futura Medium" panose="020B0602020204020303" pitchFamily="34" charset="-79"/>
            </a:endParaRPr>
          </a:p>
        </p:txBody>
      </p:sp>
      <p:pic>
        <p:nvPicPr>
          <p:cNvPr id="4" name="Picture 3">
            <a:extLst>
              <a:ext uri="{FF2B5EF4-FFF2-40B4-BE49-F238E27FC236}">
                <a16:creationId xmlns:a16="http://schemas.microsoft.com/office/drawing/2014/main" id="{BBAB7938-72B4-44F8-9652-4F11C7AD30B3}"/>
              </a:ext>
            </a:extLst>
          </p:cNvPr>
          <p:cNvPicPr>
            <a:picLocks noChangeAspect="1"/>
          </p:cNvPicPr>
          <p:nvPr/>
        </p:nvPicPr>
        <p:blipFill rotWithShape="1">
          <a:blip r:embed="rId2"/>
          <a:srcRect l="12718" r="3495" b="-1"/>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68573539-1B56-BA4F-B056-28977821845D}"/>
              </a:ext>
            </a:extLst>
          </p:cNvPr>
          <p:cNvSpPr>
            <a:spLocks noGrp="1"/>
          </p:cNvSpPr>
          <p:nvPr>
            <p:ph idx="1"/>
          </p:nvPr>
        </p:nvSpPr>
        <p:spPr>
          <a:xfrm>
            <a:off x="4223982" y="3752850"/>
            <a:ext cx="7485413" cy="2452687"/>
          </a:xfrm>
        </p:spPr>
        <p:txBody>
          <a:bodyPr vert="horz" lIns="91440" tIns="45720" rIns="91440" bIns="45720" rtlCol="0" anchor="ctr">
            <a:normAutofit/>
          </a:bodyPr>
          <a:lstStyle/>
          <a:p>
            <a:pPr marL="0" indent="0">
              <a:buNone/>
            </a:pPr>
            <a:r>
              <a:rPr lang="en-US" sz="1800">
                <a:latin typeface="Futura Medium" panose="020B0602020204020303" pitchFamily="34" charset="-79"/>
                <a:cs typeface="Futura Medium" panose="020B0602020204020303" pitchFamily="34" charset="-79"/>
              </a:rPr>
              <a:t>Anuj Koli</a:t>
            </a:r>
          </a:p>
          <a:p>
            <a:pPr marL="0" indent="0">
              <a:buNone/>
            </a:pPr>
            <a:r>
              <a:rPr lang="en-US" sz="1800">
                <a:latin typeface="Futura Medium" panose="020B0602020204020303" pitchFamily="34" charset="-79"/>
                <a:cs typeface="Futura Medium" panose="020B0602020204020303" pitchFamily="34" charset="-79"/>
              </a:rPr>
              <a:t>Anurag Shenoy</a:t>
            </a:r>
          </a:p>
          <a:p>
            <a:pPr marL="0" indent="0">
              <a:buNone/>
            </a:pPr>
            <a:r>
              <a:rPr lang="en-US" sz="1800">
                <a:latin typeface="Futura Medium" panose="020B0602020204020303" pitchFamily="34" charset="-79"/>
                <a:cs typeface="Futura Medium" panose="020B0602020204020303" pitchFamily="34" charset="-79"/>
              </a:rPr>
              <a:t>Ruchika Upadhyay</a:t>
            </a:r>
          </a:p>
          <a:p>
            <a:pPr marL="0" indent="0">
              <a:buNone/>
            </a:pPr>
            <a:r>
              <a:rPr lang="en-US" sz="1800">
                <a:latin typeface="Futura Medium" panose="020B0602020204020303" pitchFamily="34" charset="-79"/>
                <a:cs typeface="Futura Medium" panose="020B0602020204020303" pitchFamily="34" charset="-79"/>
              </a:rPr>
              <a:t>Naveen Kumar</a:t>
            </a:r>
          </a:p>
          <a:p>
            <a:pPr marL="0" indent="0">
              <a:buNone/>
            </a:pPr>
            <a:r>
              <a:rPr lang="en-US" sz="1800">
                <a:latin typeface="Futura Medium" panose="020B0602020204020303" pitchFamily="34" charset="-79"/>
                <a:cs typeface="Futura Medium" panose="020B0602020204020303" pitchFamily="34" charset="-79"/>
              </a:rPr>
              <a:t>Aman Pathak</a:t>
            </a:r>
          </a:p>
        </p:txBody>
      </p:sp>
    </p:spTree>
    <p:extLst>
      <p:ext uri="{BB962C8B-B14F-4D97-AF65-F5344CB8AC3E}">
        <p14:creationId xmlns:p14="http://schemas.microsoft.com/office/powerpoint/2010/main" val="204539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8BD16441-6EC3-614F-A655-4308FD0E4BF3}"/>
              </a:ext>
            </a:extLst>
          </p:cNvPr>
          <p:cNvSpPr>
            <a:spLocks noGrp="1"/>
          </p:cNvSpPr>
          <p:nvPr>
            <p:ph type="title"/>
          </p:nvPr>
        </p:nvSpPr>
        <p:spPr>
          <a:xfrm>
            <a:off x="2683642" y="1560852"/>
            <a:ext cx="7160357" cy="4164820"/>
          </a:xfrm>
        </p:spPr>
        <p:txBody>
          <a:bodyPr vert="horz" lIns="91440" tIns="45720" rIns="91440" bIns="45720" rtlCol="0" anchor="t">
            <a:normAutofit/>
          </a:bodyPr>
          <a:lstStyle/>
          <a:p>
            <a:pPr algn="ctr"/>
            <a:r>
              <a:rPr lang="en-US" sz="8000" kern="1200">
                <a:solidFill>
                  <a:srgbClr val="FFFFFF"/>
                </a:solidFill>
                <a:latin typeface="Futura Medium" panose="020B0602020204020303" pitchFamily="34" charset="-79"/>
                <a:cs typeface="Futura Medium" panose="020B0602020204020303" pitchFamily="34" charset="-79"/>
              </a:rPr>
              <a:t>Thank You!</a:t>
            </a:r>
            <a:br>
              <a:rPr lang="en-US" sz="8000" kern="1200">
                <a:solidFill>
                  <a:srgbClr val="FFFFFF"/>
                </a:solidFill>
                <a:latin typeface="Futura Medium" panose="020B0602020204020303" pitchFamily="34" charset="-79"/>
                <a:cs typeface="Futura Medium" panose="020B0602020204020303" pitchFamily="34" charset="-79"/>
              </a:rPr>
            </a:br>
            <a:br>
              <a:rPr lang="en-US" sz="8000" kern="1200">
                <a:solidFill>
                  <a:srgbClr val="FFFFFF"/>
                </a:solidFill>
                <a:latin typeface="Futura Medium" panose="020B0602020204020303" pitchFamily="34" charset="-79"/>
                <a:cs typeface="Futura Medium" panose="020B0602020204020303" pitchFamily="34" charset="-79"/>
              </a:rPr>
            </a:br>
            <a:r>
              <a:rPr lang="en-US" sz="8000" kern="1200">
                <a:solidFill>
                  <a:srgbClr val="FFFFFF"/>
                </a:solidFill>
                <a:latin typeface="Futura Medium" panose="020B0602020204020303" pitchFamily="34" charset="-79"/>
                <a:cs typeface="Futura Medium" panose="020B0602020204020303" pitchFamily="34" charset="-79"/>
              </a:rPr>
              <a:t>Questions?</a:t>
            </a:r>
          </a:p>
        </p:txBody>
      </p:sp>
      <p:sp>
        <p:nvSpPr>
          <p:cNvPr id="2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3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3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35" name="Straight Connector 3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3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4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252821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314973-A87D-F347-9B23-158E165C7F99}"/>
              </a:ext>
            </a:extLst>
          </p:cNvPr>
          <p:cNvSpPr>
            <a:spLocks noGrp="1"/>
          </p:cNvSpPr>
          <p:nvPr>
            <p:ph type="title"/>
          </p:nvPr>
        </p:nvSpPr>
        <p:spPr>
          <a:xfrm>
            <a:off x="1058235" y="1198666"/>
            <a:ext cx="4079049" cy="4460667"/>
          </a:xfrm>
        </p:spPr>
        <p:txBody>
          <a:bodyPr anchor="ctr">
            <a:normAutofit/>
          </a:bodyPr>
          <a:lstStyle/>
          <a:p>
            <a:pPr algn="ctr"/>
            <a:r>
              <a:rPr lang="en-US" sz="4800">
                <a:solidFill>
                  <a:srgbClr val="FFFFFF"/>
                </a:solidFill>
                <a:latin typeface="Futura Medium" panose="020B0602020204020303" pitchFamily="34" charset="-79"/>
                <a:cs typeface="Futura Medium" panose="020B0602020204020303" pitchFamily="34" charset="-79"/>
              </a:rPr>
              <a:t>Introduction</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01C4AA31-094D-2049-B013-FCBC375D87CD}"/>
              </a:ext>
            </a:extLst>
          </p:cNvPr>
          <p:cNvSpPr>
            <a:spLocks noGrp="1"/>
          </p:cNvSpPr>
          <p:nvPr>
            <p:ph idx="1"/>
          </p:nvPr>
        </p:nvSpPr>
        <p:spPr>
          <a:xfrm>
            <a:off x="6297233" y="518400"/>
            <a:ext cx="4771607" cy="5837949"/>
          </a:xfrm>
        </p:spPr>
        <p:txBody>
          <a:bodyPr anchor="ctr">
            <a:normAutofit/>
          </a:bodyPr>
          <a:lstStyle/>
          <a:p>
            <a:pPr algn="just"/>
            <a:r>
              <a:rPr lang="en-US" sz="2000"/>
              <a:t>This application uses AWS to perform long text searches on news articles on different newspaper websites to find the common news article and deliver them onto a single webpage. </a:t>
            </a:r>
          </a:p>
          <a:p>
            <a:pPr algn="just"/>
            <a:r>
              <a:rPr lang="en-US" sz="2000"/>
              <a:t>In the First prototype, we are focusing on two popular news channels Fox News and CNN News.</a:t>
            </a:r>
            <a:endParaRPr lang="en-US" sz="2000">
              <a:cs typeface="Calibri"/>
            </a:endParaRPr>
          </a:p>
          <a:p>
            <a:pPr algn="just"/>
            <a:r>
              <a:rPr lang="en-US" sz="2000"/>
              <a:t>The novelty of the project is that it focuses more on recent news and provides control to the user to choose which news source should he choose to read the article.</a:t>
            </a:r>
          </a:p>
          <a:p>
            <a:pPr algn="just"/>
            <a:endParaRPr lang="en-US" sz="2000"/>
          </a:p>
          <a:p>
            <a:pPr algn="just"/>
            <a:endParaRPr lang="en-US" sz="2000">
              <a:solidFill>
                <a:schemeClr val="tx1">
                  <a:alpha val="80000"/>
                </a:schemeClr>
              </a:solidFill>
              <a:cs typeface="Futura Medium" panose="020B0602020204020303" pitchFamily="34" charset="-79"/>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1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ABD8E4B-F088-1446-AA5B-0518710D2F79}"/>
              </a:ext>
            </a:extLst>
          </p:cNvPr>
          <p:cNvSpPr>
            <a:spLocks noGrp="1"/>
          </p:cNvSpPr>
          <p:nvPr>
            <p:ph type="title"/>
          </p:nvPr>
        </p:nvSpPr>
        <p:spPr>
          <a:xfrm>
            <a:off x="1188069" y="381935"/>
            <a:ext cx="4008583" cy="5974414"/>
          </a:xfrm>
        </p:spPr>
        <p:txBody>
          <a:bodyPr anchor="ctr">
            <a:normAutofit/>
          </a:bodyPr>
          <a:lstStyle/>
          <a:p>
            <a:r>
              <a:rPr lang="en-US" sz="4800">
                <a:solidFill>
                  <a:srgbClr val="FFFFFF"/>
                </a:solidFill>
                <a:latin typeface="Futura Medium" panose="020B0602020204020303" pitchFamily="34" charset="-79"/>
                <a:cs typeface="Futura Medium" panose="020B0602020204020303" pitchFamily="34" charset="-79"/>
              </a:rPr>
              <a:t>Architecture</a:t>
            </a:r>
          </a:p>
        </p:txBody>
      </p:sp>
      <p:grpSp>
        <p:nvGrpSpPr>
          <p:cNvPr id="41" name="Group 40">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4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4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4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cxnSp>
        <p:nvCxnSpPr>
          <p:cNvPr id="46" name="Straight Connector 4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pic>
        <p:nvPicPr>
          <p:cNvPr id="11" name="Picture 10" descr="Diagram&#10;&#10;Description automatically generated">
            <a:extLst>
              <a:ext uri="{FF2B5EF4-FFF2-40B4-BE49-F238E27FC236}">
                <a16:creationId xmlns:a16="http://schemas.microsoft.com/office/drawing/2014/main" id="{621E9299-B9B5-4ABA-A22F-71D1C87DBD05}"/>
              </a:ext>
            </a:extLst>
          </p:cNvPr>
          <p:cNvPicPr>
            <a:picLocks noChangeAspect="1"/>
          </p:cNvPicPr>
          <p:nvPr/>
        </p:nvPicPr>
        <p:blipFill>
          <a:blip r:embed="rId3"/>
          <a:stretch>
            <a:fillRect/>
          </a:stretch>
        </p:blipFill>
        <p:spPr>
          <a:xfrm>
            <a:off x="5994558" y="521368"/>
            <a:ext cx="5970566" cy="5700914"/>
          </a:xfrm>
          <a:prstGeom prst="rect">
            <a:avLst/>
          </a:prstGeom>
        </p:spPr>
      </p:pic>
    </p:spTree>
    <p:extLst>
      <p:ext uri="{BB962C8B-B14F-4D97-AF65-F5344CB8AC3E}">
        <p14:creationId xmlns:p14="http://schemas.microsoft.com/office/powerpoint/2010/main" val="347059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EFE8D5-5443-0E48-9EA7-94474923F0FF}"/>
              </a:ext>
            </a:extLst>
          </p:cNvPr>
          <p:cNvSpPr>
            <a:spLocks noGrp="1"/>
          </p:cNvSpPr>
          <p:nvPr>
            <p:ph type="title"/>
          </p:nvPr>
        </p:nvSpPr>
        <p:spPr>
          <a:xfrm>
            <a:off x="1245072" y="1289765"/>
            <a:ext cx="3651101" cy="4270963"/>
          </a:xfrm>
        </p:spPr>
        <p:txBody>
          <a:bodyPr anchor="ctr">
            <a:normAutofit/>
          </a:bodyPr>
          <a:lstStyle/>
          <a:p>
            <a:pPr algn="ctr"/>
            <a:r>
              <a:rPr lang="en-US" sz="4800">
                <a:solidFill>
                  <a:srgbClr val="FFFFFF"/>
                </a:solidFill>
                <a:latin typeface="Futura Medium" panose="020B0602020204020303" pitchFamily="34" charset="-79"/>
                <a:cs typeface="Futura Medium" panose="020B0602020204020303" pitchFamily="34" charset="-79"/>
              </a:rPr>
              <a:t>Frontend</a:t>
            </a:r>
          </a:p>
        </p:txBody>
      </p:sp>
      <p:sp>
        <p:nvSpPr>
          <p:cNvPr id="5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5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aphicFrame>
        <p:nvGraphicFramePr>
          <p:cNvPr id="67" name="Content Placeholder 2">
            <a:extLst>
              <a:ext uri="{FF2B5EF4-FFF2-40B4-BE49-F238E27FC236}">
                <a16:creationId xmlns:a16="http://schemas.microsoft.com/office/drawing/2014/main" id="{8A7D0351-79C5-78C2-E967-D95C23087314}"/>
              </a:ext>
            </a:extLst>
          </p:cNvPr>
          <p:cNvGraphicFramePr>
            <a:graphicFrameLocks noGrp="1"/>
          </p:cNvGraphicFramePr>
          <p:nvPr>
            <p:ph idx="1"/>
            <p:extLst>
              <p:ext uri="{D42A27DB-BD31-4B8C-83A1-F6EECF244321}">
                <p14:modId xmlns:p14="http://schemas.microsoft.com/office/powerpoint/2010/main" val="1353501334"/>
              </p:ext>
            </p:extLst>
          </p:nvPr>
        </p:nvGraphicFramePr>
        <p:xfrm>
          <a:off x="6297233" y="518400"/>
          <a:ext cx="4771607" cy="58379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61" name="Straight Connector 6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547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pic>
        <p:nvPicPr>
          <p:cNvPr id="18" name="Content Placeholder 4" descr="Graphical user interface, website&#10;&#10;Description automatically generated">
            <a:extLst>
              <a:ext uri="{FF2B5EF4-FFF2-40B4-BE49-F238E27FC236}">
                <a16:creationId xmlns:a16="http://schemas.microsoft.com/office/drawing/2014/main" id="{F6195222-DF88-4A64-BA95-216AA15DE8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97" y="373"/>
            <a:ext cx="12192000" cy="6858002"/>
          </a:xfrm>
          <a:prstGeom prst="rect">
            <a:avLst/>
          </a:prstGeom>
        </p:spPr>
      </p:pic>
    </p:spTree>
    <p:extLst>
      <p:ext uri="{BB962C8B-B14F-4D97-AF65-F5344CB8AC3E}">
        <p14:creationId xmlns:p14="http://schemas.microsoft.com/office/powerpoint/2010/main" val="2473565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3660574-6941-524C-A5A6-8FA997A16545}"/>
              </a:ext>
            </a:extLst>
          </p:cNvPr>
          <p:cNvSpPr>
            <a:spLocks noGrp="1"/>
          </p:cNvSpPr>
          <p:nvPr>
            <p:ph type="title"/>
          </p:nvPr>
        </p:nvSpPr>
        <p:spPr>
          <a:xfrm>
            <a:off x="771437" y="381935"/>
            <a:ext cx="4822539" cy="5974414"/>
          </a:xfrm>
        </p:spPr>
        <p:txBody>
          <a:bodyPr anchor="ctr">
            <a:normAutofit/>
          </a:bodyPr>
          <a:lstStyle/>
          <a:p>
            <a:r>
              <a:rPr lang="en-US" sz="4800">
                <a:solidFill>
                  <a:srgbClr val="FFFFFF"/>
                </a:solidFill>
                <a:latin typeface="Futura Medium" panose="020B0602020204020303" pitchFamily="34" charset="-79"/>
                <a:cs typeface="Futura Medium" panose="020B0602020204020303" pitchFamily="34" charset="-79"/>
              </a:rPr>
              <a:t>Backend</a:t>
            </a:r>
          </a:p>
        </p:txBody>
      </p:sp>
      <p:grpSp>
        <p:nvGrpSpPr>
          <p:cNvPr id="47" name="Group 46">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4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4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5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31FA6BFB-97D5-0E44-BE39-2D75D6BCDFC5}"/>
              </a:ext>
            </a:extLst>
          </p:cNvPr>
          <p:cNvSpPr>
            <a:spLocks noGrp="1"/>
          </p:cNvSpPr>
          <p:nvPr>
            <p:ph idx="1"/>
          </p:nvPr>
        </p:nvSpPr>
        <p:spPr>
          <a:xfrm>
            <a:off x="6297233" y="518400"/>
            <a:ext cx="4771607" cy="5837949"/>
          </a:xfrm>
        </p:spPr>
        <p:txBody>
          <a:bodyPr anchor="ctr">
            <a:normAutofit/>
          </a:bodyPr>
          <a:lstStyle/>
          <a:p>
            <a:pPr algn="just"/>
            <a:r>
              <a:rPr lang="en-US" sz="2000">
                <a:ea typeface="+mn-lt"/>
                <a:cs typeface="+mn-lt"/>
              </a:rPr>
              <a:t>Flask is also used in Backend.</a:t>
            </a:r>
          </a:p>
          <a:p>
            <a:pPr algn="just"/>
            <a:r>
              <a:rPr lang="en-US" sz="2000">
                <a:solidFill>
                  <a:schemeClr val="tx1">
                    <a:alpha val="80000"/>
                  </a:schemeClr>
                </a:solidFill>
                <a:ea typeface="+mn-lt"/>
                <a:cs typeface="+mn-lt"/>
              </a:rPr>
              <a:t>Using beautiful soup, </a:t>
            </a:r>
            <a:r>
              <a:rPr lang="en-US" sz="2000" err="1">
                <a:solidFill>
                  <a:schemeClr val="tx1">
                    <a:alpha val="80000"/>
                  </a:schemeClr>
                </a:solidFill>
                <a:ea typeface="+mn-lt"/>
                <a:cs typeface="+mn-lt"/>
              </a:rPr>
              <a:t>urllib</a:t>
            </a:r>
            <a:r>
              <a:rPr lang="en-US" sz="2000">
                <a:solidFill>
                  <a:schemeClr val="tx1">
                    <a:alpha val="80000"/>
                  </a:schemeClr>
                </a:solidFill>
                <a:ea typeface="+mn-lt"/>
                <a:cs typeface="+mn-lt"/>
              </a:rPr>
              <a:t> and requests for web scraping.</a:t>
            </a:r>
            <a:endParaRPr lang="en-US">
              <a:solidFill>
                <a:schemeClr val="tx1">
                  <a:alpha val="80000"/>
                </a:schemeClr>
              </a:solidFill>
            </a:endParaRPr>
          </a:p>
          <a:p>
            <a:pPr algn="just"/>
            <a:r>
              <a:rPr lang="en-US" sz="2000"/>
              <a:t>We are using Elastic Search to store the scraped fox news and CNN news articles for high performance text searching.</a:t>
            </a:r>
            <a:endParaRPr lang="en-US" sz="2000">
              <a:cs typeface="Calibri"/>
            </a:endParaRPr>
          </a:p>
          <a:p>
            <a:pPr algn="just"/>
            <a:r>
              <a:rPr lang="en-US" sz="2000"/>
              <a:t>Extract all the details of the news source like title, author, image, content etc.</a:t>
            </a:r>
            <a:endParaRPr lang="en-US" sz="2000">
              <a:cs typeface="Calibri"/>
            </a:endParaRPr>
          </a:p>
        </p:txBody>
      </p:sp>
      <p:cxnSp>
        <p:nvCxnSpPr>
          <p:cNvPr id="52" name="Straight Connector 5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8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8A3E3E-7199-2740-A4DC-B6DED704DF01}"/>
              </a:ext>
            </a:extLst>
          </p:cNvPr>
          <p:cNvSpPr>
            <a:spLocks noGrp="1"/>
          </p:cNvSpPr>
          <p:nvPr>
            <p:ph type="title"/>
          </p:nvPr>
        </p:nvSpPr>
        <p:spPr>
          <a:xfrm>
            <a:off x="1245072" y="1289765"/>
            <a:ext cx="3651101" cy="4270963"/>
          </a:xfrm>
        </p:spPr>
        <p:txBody>
          <a:bodyPr anchor="ctr">
            <a:normAutofit/>
          </a:bodyPr>
          <a:lstStyle/>
          <a:p>
            <a:pPr algn="ctr"/>
            <a:r>
              <a:rPr lang="en-US" sz="4800">
                <a:solidFill>
                  <a:srgbClr val="FFFFFF"/>
                </a:solidFill>
                <a:latin typeface="Futura Medium" panose="020B0602020204020303" pitchFamily="34" charset="-79"/>
                <a:cs typeface="Futura Medium" panose="020B0602020204020303" pitchFamily="34" charset="-79"/>
              </a:rPr>
              <a:t>Working</a:t>
            </a:r>
          </a:p>
        </p:txBody>
      </p:sp>
      <p:sp>
        <p:nvSpPr>
          <p:cNvPr id="2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0F99BB85-4F61-EE4D-93D2-E017486E267F}"/>
              </a:ext>
            </a:extLst>
          </p:cNvPr>
          <p:cNvSpPr>
            <a:spLocks noGrp="1"/>
          </p:cNvSpPr>
          <p:nvPr>
            <p:ph idx="1"/>
          </p:nvPr>
        </p:nvSpPr>
        <p:spPr>
          <a:xfrm>
            <a:off x="6297233" y="518400"/>
            <a:ext cx="4771607" cy="5837949"/>
          </a:xfrm>
        </p:spPr>
        <p:txBody>
          <a:bodyPr anchor="ctr">
            <a:normAutofit/>
          </a:bodyPr>
          <a:lstStyle/>
          <a:p>
            <a:pPr algn="just"/>
            <a:r>
              <a:rPr lang="en-US" sz="2000"/>
              <a:t>The web scraper extracts all the information like content, author, title, and image from the news source and the frontend will display them according to the defined format.</a:t>
            </a:r>
            <a:endParaRPr lang="en-US" sz="2000">
              <a:cs typeface="Calibri"/>
            </a:endParaRPr>
          </a:p>
          <a:p>
            <a:pPr algn="just"/>
            <a:r>
              <a:rPr lang="en-US" sz="2000"/>
              <a:t>We are using </a:t>
            </a:r>
            <a:r>
              <a:rPr lang="en-US" sz="2000" err="1"/>
              <a:t>DocumentDB</a:t>
            </a:r>
            <a:r>
              <a:rPr lang="en-US" sz="2000"/>
              <a:t> as a permanent data store to store the articles as documents.</a:t>
            </a:r>
            <a:endParaRPr lang="en-US" sz="2000">
              <a:cs typeface="Calibri"/>
            </a:endParaRPr>
          </a:p>
          <a:p>
            <a:pPr algn="just"/>
            <a:endParaRPr lang="en-US" sz="2000">
              <a:solidFill>
                <a:schemeClr val="tx1">
                  <a:alpha val="80000"/>
                </a:schemeClr>
              </a:solidFill>
            </a:endParaRPr>
          </a:p>
        </p:txBody>
      </p:sp>
      <p:sp>
        <p:nvSpPr>
          <p:cNvPr id="3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32" name="Straight Connector 3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194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72B319E-8170-3047-9544-AB3CEADEE62F}"/>
              </a:ext>
            </a:extLst>
          </p:cNvPr>
          <p:cNvSpPr>
            <a:spLocks noGrp="1"/>
          </p:cNvSpPr>
          <p:nvPr>
            <p:ph type="title"/>
          </p:nvPr>
        </p:nvSpPr>
        <p:spPr>
          <a:xfrm>
            <a:off x="1188069" y="381935"/>
            <a:ext cx="4008583" cy="5974414"/>
          </a:xfrm>
        </p:spPr>
        <p:txBody>
          <a:bodyPr anchor="ctr">
            <a:normAutofit/>
          </a:bodyPr>
          <a:lstStyle/>
          <a:p>
            <a:r>
              <a:rPr lang="en-US" sz="5000">
                <a:solidFill>
                  <a:srgbClr val="FFFFFF"/>
                </a:solidFill>
                <a:latin typeface="Futura Medium" panose="020B0602020204020303" pitchFamily="34" charset="-79"/>
                <a:cs typeface="Futura Medium" panose="020B0602020204020303" pitchFamily="34" charset="-79"/>
              </a:rPr>
              <a:t>Future Proposal</a:t>
            </a:r>
          </a:p>
        </p:txBody>
      </p:sp>
      <p:grpSp>
        <p:nvGrpSpPr>
          <p:cNvPr id="42" name="Group 4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4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4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4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E127BD1E-83DF-9B44-B8D6-658EE143E934}"/>
              </a:ext>
            </a:extLst>
          </p:cNvPr>
          <p:cNvSpPr>
            <a:spLocks noGrp="1"/>
          </p:cNvSpPr>
          <p:nvPr>
            <p:ph idx="1"/>
          </p:nvPr>
        </p:nvSpPr>
        <p:spPr>
          <a:xfrm>
            <a:off x="6297233" y="518400"/>
            <a:ext cx="4771607" cy="5837949"/>
          </a:xfrm>
        </p:spPr>
        <p:txBody>
          <a:bodyPr anchor="ctr">
            <a:normAutofit/>
          </a:bodyPr>
          <a:lstStyle/>
          <a:p>
            <a:pPr algn="just"/>
            <a:r>
              <a:rPr lang="en-US" sz="2000"/>
              <a:t>Log in and ML algorithm for user searched data to show relevant content as soon as the user opens the website.</a:t>
            </a:r>
          </a:p>
          <a:p>
            <a:pPr algn="just"/>
            <a:r>
              <a:rPr lang="en-US" sz="2000"/>
              <a:t>Integration with Alexa Search History which deals with the news.</a:t>
            </a:r>
          </a:p>
          <a:p>
            <a:pPr algn="just"/>
            <a:endParaRPr lang="en-US" sz="2000">
              <a:solidFill>
                <a:schemeClr val="tx1">
                  <a:alpha val="80000"/>
                </a:schemeClr>
              </a:solidFill>
            </a:endParaRPr>
          </a:p>
        </p:txBody>
      </p:sp>
      <p:cxnSp>
        <p:nvCxnSpPr>
          <p:cNvPr id="47" name="Straight Connector 4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068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22DF8-3D59-47E8-B4D5-D7C5676E10F4}"/>
              </a:ext>
            </a:extLst>
          </p:cNvPr>
          <p:cNvSpPr>
            <a:spLocks noGrp="1"/>
          </p:cNvSpPr>
          <p:nvPr>
            <p:ph type="title"/>
          </p:nvPr>
        </p:nvSpPr>
        <p:spPr/>
        <p:txBody>
          <a:bodyPr/>
          <a:lstStyle/>
          <a:p>
            <a:pPr algn="ctr"/>
            <a:r>
              <a:rPr lang="en-US"/>
              <a:t>TEAM</a:t>
            </a:r>
          </a:p>
        </p:txBody>
      </p:sp>
      <p:graphicFrame>
        <p:nvGraphicFramePr>
          <p:cNvPr id="4" name="Table 4">
            <a:extLst>
              <a:ext uri="{FF2B5EF4-FFF2-40B4-BE49-F238E27FC236}">
                <a16:creationId xmlns:a16="http://schemas.microsoft.com/office/drawing/2014/main" id="{5F18D59B-2065-484E-A315-D24658383327}"/>
              </a:ext>
            </a:extLst>
          </p:cNvPr>
          <p:cNvGraphicFramePr>
            <a:graphicFrameLocks noGrp="1"/>
          </p:cNvGraphicFramePr>
          <p:nvPr>
            <p:ph idx="1"/>
            <p:extLst>
              <p:ext uri="{D42A27DB-BD31-4B8C-83A1-F6EECF244321}">
                <p14:modId xmlns:p14="http://schemas.microsoft.com/office/powerpoint/2010/main" val="1090260763"/>
              </p:ext>
            </p:extLst>
          </p:nvPr>
        </p:nvGraphicFramePr>
        <p:xfrm>
          <a:off x="978877" y="4322640"/>
          <a:ext cx="10515600" cy="146304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289270919"/>
                    </a:ext>
                  </a:extLst>
                </a:gridCol>
                <a:gridCol w="2103120">
                  <a:extLst>
                    <a:ext uri="{9D8B030D-6E8A-4147-A177-3AD203B41FA5}">
                      <a16:colId xmlns:a16="http://schemas.microsoft.com/office/drawing/2014/main" val="2110072749"/>
                    </a:ext>
                  </a:extLst>
                </a:gridCol>
                <a:gridCol w="2103120">
                  <a:extLst>
                    <a:ext uri="{9D8B030D-6E8A-4147-A177-3AD203B41FA5}">
                      <a16:colId xmlns:a16="http://schemas.microsoft.com/office/drawing/2014/main" val="792461335"/>
                    </a:ext>
                  </a:extLst>
                </a:gridCol>
                <a:gridCol w="2103120">
                  <a:extLst>
                    <a:ext uri="{9D8B030D-6E8A-4147-A177-3AD203B41FA5}">
                      <a16:colId xmlns:a16="http://schemas.microsoft.com/office/drawing/2014/main" val="1210273945"/>
                    </a:ext>
                  </a:extLst>
                </a:gridCol>
                <a:gridCol w="2103120">
                  <a:extLst>
                    <a:ext uri="{9D8B030D-6E8A-4147-A177-3AD203B41FA5}">
                      <a16:colId xmlns:a16="http://schemas.microsoft.com/office/drawing/2014/main" val="4001783249"/>
                    </a:ext>
                  </a:extLst>
                </a:gridCol>
              </a:tblGrid>
              <a:tr h="370840">
                <a:tc>
                  <a:txBody>
                    <a:bodyPr/>
                    <a:lstStyle/>
                    <a:p>
                      <a:pPr algn="ctr"/>
                      <a:endParaRPr lang="en-US">
                        <a:solidFill>
                          <a:schemeClr val="tx1"/>
                        </a:solidFill>
                      </a:endParaRPr>
                    </a:p>
                    <a:p>
                      <a:pPr algn="ctr"/>
                      <a:r>
                        <a:rPr lang="en-US" err="1">
                          <a:solidFill>
                            <a:schemeClr val="tx1"/>
                          </a:solidFill>
                        </a:rPr>
                        <a:t>Koli</a:t>
                      </a:r>
                      <a:r>
                        <a:rPr lang="en-US">
                          <a:solidFill>
                            <a:schemeClr val="tx1"/>
                          </a:solidFill>
                        </a:rPr>
                        <a:t> Anuj</a:t>
                      </a:r>
                    </a:p>
                    <a:p>
                      <a:pPr algn="ctr"/>
                      <a:r>
                        <a:rPr lang="en-US">
                          <a:solidFill>
                            <a:schemeClr val="tx1"/>
                          </a:solidFill>
                        </a:rPr>
                        <a:t>25</a:t>
                      </a:r>
                    </a:p>
                    <a:p>
                      <a:pPr algn="ctr"/>
                      <a:r>
                        <a:rPr lang="en-US">
                          <a:solidFill>
                            <a:schemeClr val="tx1"/>
                          </a:solidFill>
                        </a:rPr>
                        <a:t>The University of Florida(MS)</a:t>
                      </a:r>
                    </a:p>
                  </a:txBody>
                  <a:tcPr>
                    <a:solidFill>
                      <a:schemeClr val="bg1"/>
                    </a:solidFill>
                  </a:tcPr>
                </a:tc>
                <a:tc>
                  <a:txBody>
                    <a:bodyPr/>
                    <a:lstStyle/>
                    <a:p>
                      <a:pPr algn="ctr"/>
                      <a:endParaRPr lang="en-US"/>
                    </a:p>
                    <a:p>
                      <a:pPr algn="ctr"/>
                      <a:r>
                        <a:rPr lang="en-US">
                          <a:solidFill>
                            <a:schemeClr val="tx1"/>
                          </a:solidFill>
                        </a:rPr>
                        <a:t>Anurag Shenoy</a:t>
                      </a:r>
                    </a:p>
                    <a:p>
                      <a:pPr algn="ctr"/>
                      <a:r>
                        <a:rPr lang="en-US">
                          <a:solidFill>
                            <a:schemeClr val="tx1"/>
                          </a:solidFill>
                        </a:rPr>
                        <a:t>26</a:t>
                      </a:r>
                    </a:p>
                    <a:p>
                      <a:pPr algn="ctr"/>
                      <a:r>
                        <a:rPr lang="en-US">
                          <a:solidFill>
                            <a:schemeClr val="tx1"/>
                          </a:solidFill>
                        </a:rPr>
                        <a:t>The University of Florida (MS)</a:t>
                      </a:r>
                    </a:p>
                  </a:txBody>
                  <a:tcPr>
                    <a:solidFill>
                      <a:schemeClr val="bg1"/>
                    </a:solidFill>
                  </a:tcPr>
                </a:tc>
                <a:tc>
                  <a:txBody>
                    <a:bodyPr/>
                    <a:lstStyle/>
                    <a:p>
                      <a:pPr algn="ctr"/>
                      <a:endParaRPr lang="en-US"/>
                    </a:p>
                    <a:p>
                      <a:pPr algn="ctr"/>
                      <a:r>
                        <a:rPr lang="en-US">
                          <a:solidFill>
                            <a:schemeClr val="tx1"/>
                          </a:solidFill>
                        </a:rPr>
                        <a:t>Aman Pathak</a:t>
                      </a:r>
                    </a:p>
                    <a:p>
                      <a:pPr algn="ctr"/>
                      <a:r>
                        <a:rPr lang="en-US">
                          <a:solidFill>
                            <a:schemeClr val="tx1"/>
                          </a:solidFill>
                        </a:rPr>
                        <a:t>24</a:t>
                      </a:r>
                    </a:p>
                    <a:p>
                      <a:pPr algn="ctr"/>
                      <a:r>
                        <a:rPr lang="en-US">
                          <a:solidFill>
                            <a:schemeClr val="tx1"/>
                          </a:solidFill>
                        </a:rPr>
                        <a:t>The University of Florida (MS)</a:t>
                      </a:r>
                    </a:p>
                  </a:txBody>
                  <a:tcPr>
                    <a:solidFill>
                      <a:schemeClr val="bg1"/>
                    </a:solidFill>
                  </a:tcPr>
                </a:tc>
                <a:tc>
                  <a:txBody>
                    <a:bodyPr/>
                    <a:lstStyle/>
                    <a:p>
                      <a:pPr algn="ctr"/>
                      <a:endParaRPr lang="en-US"/>
                    </a:p>
                    <a:p>
                      <a:pPr algn="ctr"/>
                      <a:r>
                        <a:rPr lang="en-US">
                          <a:solidFill>
                            <a:schemeClr val="tx1"/>
                          </a:solidFill>
                        </a:rPr>
                        <a:t>Ruchika Upadhyay</a:t>
                      </a:r>
                    </a:p>
                    <a:p>
                      <a:pPr algn="ctr"/>
                      <a:r>
                        <a:rPr lang="en-US">
                          <a:solidFill>
                            <a:schemeClr val="tx1"/>
                          </a:solidFill>
                        </a:rPr>
                        <a:t>27</a:t>
                      </a:r>
                    </a:p>
                    <a:p>
                      <a:pPr algn="ctr"/>
                      <a:r>
                        <a:rPr lang="en-US">
                          <a:solidFill>
                            <a:schemeClr val="tx1"/>
                          </a:solidFill>
                        </a:rPr>
                        <a:t>New York University (MS)</a:t>
                      </a:r>
                    </a:p>
                  </a:txBody>
                  <a:tcPr>
                    <a:solidFill>
                      <a:schemeClr val="bg1"/>
                    </a:solidFill>
                  </a:tcPr>
                </a:tc>
                <a:tc>
                  <a:txBody>
                    <a:bodyPr/>
                    <a:lstStyle/>
                    <a:p>
                      <a:pPr algn="ctr"/>
                      <a:endParaRPr lang="en-US"/>
                    </a:p>
                    <a:p>
                      <a:pPr algn="ctr"/>
                      <a:r>
                        <a:rPr lang="en-US">
                          <a:solidFill>
                            <a:schemeClr val="tx1"/>
                          </a:solidFill>
                        </a:rPr>
                        <a:t>Naveen Kumar</a:t>
                      </a:r>
                    </a:p>
                    <a:p>
                      <a:pPr algn="ctr"/>
                      <a:r>
                        <a:rPr lang="en-US">
                          <a:solidFill>
                            <a:schemeClr val="tx1"/>
                          </a:solidFill>
                        </a:rPr>
                        <a:t>25</a:t>
                      </a:r>
                    </a:p>
                    <a:p>
                      <a:pPr algn="ctr"/>
                      <a:r>
                        <a:rPr lang="en-US">
                          <a:solidFill>
                            <a:schemeClr val="tx1"/>
                          </a:solidFill>
                        </a:rPr>
                        <a:t>New York University</a:t>
                      </a:r>
                    </a:p>
                    <a:p>
                      <a:pPr algn="ctr"/>
                      <a:r>
                        <a:rPr lang="en-US">
                          <a:solidFill>
                            <a:schemeClr val="tx1"/>
                          </a:solidFill>
                        </a:rPr>
                        <a:t>(MS)</a:t>
                      </a:r>
                    </a:p>
                  </a:txBody>
                  <a:tcPr>
                    <a:solidFill>
                      <a:schemeClr val="bg1"/>
                    </a:solidFill>
                  </a:tcPr>
                </a:tc>
                <a:extLst>
                  <a:ext uri="{0D108BD9-81ED-4DB2-BD59-A6C34878D82A}">
                    <a16:rowId xmlns:a16="http://schemas.microsoft.com/office/drawing/2014/main" val="2885544888"/>
                  </a:ext>
                </a:extLst>
              </a:tr>
            </a:tbl>
          </a:graphicData>
        </a:graphic>
      </p:graphicFrame>
      <p:pic>
        <p:nvPicPr>
          <p:cNvPr id="8" name="Picture 7">
            <a:extLst>
              <a:ext uri="{FF2B5EF4-FFF2-40B4-BE49-F238E27FC236}">
                <a16:creationId xmlns:a16="http://schemas.microsoft.com/office/drawing/2014/main" id="{A87BE510-EB5F-4C04-9F3A-9350B5608220}"/>
              </a:ext>
            </a:extLst>
          </p:cNvPr>
          <p:cNvPicPr>
            <a:picLocks noChangeAspect="1"/>
          </p:cNvPicPr>
          <p:nvPr/>
        </p:nvPicPr>
        <p:blipFill>
          <a:blip r:embed="rId2"/>
          <a:stretch>
            <a:fillRect/>
          </a:stretch>
        </p:blipFill>
        <p:spPr>
          <a:xfrm>
            <a:off x="1298389" y="3188617"/>
            <a:ext cx="1365622" cy="1371719"/>
          </a:xfrm>
          <a:prstGeom prst="rect">
            <a:avLst/>
          </a:prstGeom>
        </p:spPr>
      </p:pic>
      <p:pic>
        <p:nvPicPr>
          <p:cNvPr id="10" name="Picture 9" descr="A person smiling for the camera&#10;&#10;Description automatically generated with medium confidence">
            <a:extLst>
              <a:ext uri="{FF2B5EF4-FFF2-40B4-BE49-F238E27FC236}">
                <a16:creationId xmlns:a16="http://schemas.microsoft.com/office/drawing/2014/main" id="{EB93036E-6C9B-4156-9A0F-B8D94ED659B3}"/>
              </a:ext>
            </a:extLst>
          </p:cNvPr>
          <p:cNvPicPr>
            <a:picLocks noChangeAspect="1"/>
          </p:cNvPicPr>
          <p:nvPr/>
        </p:nvPicPr>
        <p:blipFill>
          <a:blip r:embed="rId3"/>
          <a:stretch>
            <a:fillRect/>
          </a:stretch>
        </p:blipFill>
        <p:spPr>
          <a:xfrm>
            <a:off x="3440840" y="3188617"/>
            <a:ext cx="1365622" cy="1365622"/>
          </a:xfrm>
          <a:prstGeom prst="rect">
            <a:avLst/>
          </a:prstGeom>
        </p:spPr>
      </p:pic>
      <p:pic>
        <p:nvPicPr>
          <p:cNvPr id="11" name="Picture 10">
            <a:extLst>
              <a:ext uri="{FF2B5EF4-FFF2-40B4-BE49-F238E27FC236}">
                <a16:creationId xmlns:a16="http://schemas.microsoft.com/office/drawing/2014/main" id="{999663D6-5121-472C-A123-ABF7C23EDE56}"/>
              </a:ext>
            </a:extLst>
          </p:cNvPr>
          <p:cNvPicPr>
            <a:picLocks noChangeAspect="1"/>
          </p:cNvPicPr>
          <p:nvPr/>
        </p:nvPicPr>
        <p:blipFill>
          <a:blip r:embed="rId4"/>
          <a:stretch>
            <a:fillRect/>
          </a:stretch>
        </p:blipFill>
        <p:spPr>
          <a:xfrm>
            <a:off x="5583291" y="3188617"/>
            <a:ext cx="1371719" cy="1371719"/>
          </a:xfrm>
          <a:prstGeom prst="rect">
            <a:avLst/>
          </a:prstGeom>
        </p:spPr>
      </p:pic>
      <p:pic>
        <p:nvPicPr>
          <p:cNvPr id="12" name="Picture 11">
            <a:extLst>
              <a:ext uri="{FF2B5EF4-FFF2-40B4-BE49-F238E27FC236}">
                <a16:creationId xmlns:a16="http://schemas.microsoft.com/office/drawing/2014/main" id="{D92F42E6-A643-4021-8AF6-53A9907A4B96}"/>
              </a:ext>
            </a:extLst>
          </p:cNvPr>
          <p:cNvPicPr>
            <a:picLocks noChangeAspect="1"/>
          </p:cNvPicPr>
          <p:nvPr/>
        </p:nvPicPr>
        <p:blipFill>
          <a:blip r:embed="rId5"/>
          <a:stretch>
            <a:fillRect/>
          </a:stretch>
        </p:blipFill>
        <p:spPr>
          <a:xfrm>
            <a:off x="7731839" y="3182519"/>
            <a:ext cx="1371719" cy="1371719"/>
          </a:xfrm>
          <a:prstGeom prst="rect">
            <a:avLst/>
          </a:prstGeom>
        </p:spPr>
      </p:pic>
      <p:pic>
        <p:nvPicPr>
          <p:cNvPr id="13" name="Picture 12">
            <a:extLst>
              <a:ext uri="{FF2B5EF4-FFF2-40B4-BE49-F238E27FC236}">
                <a16:creationId xmlns:a16="http://schemas.microsoft.com/office/drawing/2014/main" id="{4C3486A5-4B5C-4D2C-B567-229ED7BDD890}"/>
              </a:ext>
            </a:extLst>
          </p:cNvPr>
          <p:cNvPicPr>
            <a:picLocks noChangeAspect="1"/>
          </p:cNvPicPr>
          <p:nvPr/>
        </p:nvPicPr>
        <p:blipFill>
          <a:blip r:embed="rId6"/>
          <a:stretch>
            <a:fillRect/>
          </a:stretch>
        </p:blipFill>
        <p:spPr>
          <a:xfrm>
            <a:off x="9874290" y="3188617"/>
            <a:ext cx="1371719" cy="1371719"/>
          </a:xfrm>
          <a:prstGeom prst="rect">
            <a:avLst/>
          </a:prstGeom>
        </p:spPr>
      </p:pic>
    </p:spTree>
    <p:extLst>
      <p:ext uri="{BB962C8B-B14F-4D97-AF65-F5344CB8AC3E}">
        <p14:creationId xmlns:p14="http://schemas.microsoft.com/office/powerpoint/2010/main" val="752380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6143257D3BF8459778050E075452BC" ma:contentTypeVersion="13" ma:contentTypeDescription="Create a new document." ma:contentTypeScope="" ma:versionID="f09506c907bfe61db31e6d8c707a41f4">
  <xsd:schema xmlns:xsd="http://www.w3.org/2001/XMLSchema" xmlns:xs="http://www.w3.org/2001/XMLSchema" xmlns:p="http://schemas.microsoft.com/office/2006/metadata/properties" xmlns:ns3="03271217-dd62-48c3-be27-7471579cd3bd" xmlns:ns4="105e828e-16df-4317-8f88-7af62949e50b" targetNamespace="http://schemas.microsoft.com/office/2006/metadata/properties" ma:root="true" ma:fieldsID="f5cd500dc0d6e121cfbec31ff6921c12" ns3:_="" ns4:_="">
    <xsd:import namespace="03271217-dd62-48c3-be27-7471579cd3bd"/>
    <xsd:import namespace="105e828e-16df-4317-8f88-7af62949e50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LengthInSecond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271217-dd62-48c3-be27-7471579cd3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5e828e-16df-4317-8f88-7af62949e50b"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9CDF4F-F64A-4615-B6D0-62A1197E41EC}">
  <ds:schemaRefs>
    <ds:schemaRef ds:uri="03271217-dd62-48c3-be27-7471579cd3bd"/>
    <ds:schemaRef ds:uri="105e828e-16df-4317-8f88-7af62949e50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00328FE-AECF-4536-A8CC-8FB27B56FEB3}">
  <ds:schemaRefs>
    <ds:schemaRef ds:uri="http://schemas.microsoft.com/sharepoint/v3/contenttype/forms"/>
  </ds:schemaRefs>
</ds:datastoreItem>
</file>

<file path=customXml/itemProps3.xml><?xml version="1.0" encoding="utf-8"?>
<ds:datastoreItem xmlns:ds="http://schemas.openxmlformats.org/officeDocument/2006/customXml" ds:itemID="{0B126E6C-FEAB-4EC4-B99D-6E7F4E2DC17C}">
  <ds:schemaRefs>
    <ds:schemaRef ds:uri="03271217-dd62-48c3-be27-7471579cd3bd"/>
    <ds:schemaRef ds:uri="105e828e-16df-4317-8f88-7af62949e50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{E1A89E4C-2C96-6844-A773-AF670B4A4202}tf10001122</Template>
  <Application>Microsoft Office PowerPoint</Application>
  <PresentationFormat>Widescreen</PresentationFormat>
  <Slides>10</Slides>
  <Notes>5</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Team – 3141 Aggre-Gator</vt:lpstr>
      <vt:lpstr>Introduction</vt:lpstr>
      <vt:lpstr>Architecture</vt:lpstr>
      <vt:lpstr>Frontend</vt:lpstr>
      <vt:lpstr>PowerPoint Presentation</vt:lpstr>
      <vt:lpstr>Backend</vt:lpstr>
      <vt:lpstr>Working</vt:lpstr>
      <vt:lpstr>Future Proposal</vt:lpstr>
      <vt:lpstr>TEAM</vt:lpstr>
      <vt:lpstr>Thank You!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Presentation Template for HCI CAP5100</dc:title>
  <dc:creator>Chu,Sharon Lynn</dc:creator>
  <cp:revision>2</cp:revision>
  <dcterms:created xsi:type="dcterms:W3CDTF">2021-12-17T19:28:50Z</dcterms:created>
  <dcterms:modified xsi:type="dcterms:W3CDTF">2022-04-06T18:20:52Z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0x0101008C6143257D3BF8459778050E075452BC</vt:lpwstr>
  </property>
</Properties>
</file>