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963AE-9076-4984-B4A5-0E02CA689D9F}" v="25" dt="2020-10-01T10:25:09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oy, Prashanth" userId="8aad8b1e-a8dc-4152-a688-da9e2ed302d7" providerId="ADAL" clId="{EB0963AE-9076-4984-B4A5-0E02CA689D9F}"/>
    <pc:docChg chg="undo custSel addSld modSld">
      <pc:chgData name="Shenoy, Prashanth" userId="8aad8b1e-a8dc-4152-a688-da9e2ed302d7" providerId="ADAL" clId="{EB0963AE-9076-4984-B4A5-0E02CA689D9F}" dt="2020-10-01T10:25:09.153" v="1781" actId="164"/>
      <pc:docMkLst>
        <pc:docMk/>
      </pc:docMkLst>
      <pc:sldChg chg="addSp delSp modSp add">
        <pc:chgData name="Shenoy, Prashanth" userId="8aad8b1e-a8dc-4152-a688-da9e2ed302d7" providerId="ADAL" clId="{EB0963AE-9076-4984-B4A5-0E02CA689D9F}" dt="2020-10-01T10:25:09.153" v="1781" actId="164"/>
        <pc:sldMkLst>
          <pc:docMk/>
          <pc:sldMk cId="889488012" sldId="257"/>
        </pc:sldMkLst>
        <pc:spChg chg="del">
          <ac:chgData name="Shenoy, Prashanth" userId="8aad8b1e-a8dc-4152-a688-da9e2ed302d7" providerId="ADAL" clId="{EB0963AE-9076-4984-B4A5-0E02CA689D9F}" dt="2020-10-01T09:18:49.942" v="1" actId="478"/>
          <ac:spMkLst>
            <pc:docMk/>
            <pc:sldMk cId="889488012" sldId="257"/>
            <ac:spMk id="2" creationId="{69A8D066-8C1F-4D12-845A-951139EB38D4}"/>
          </ac:spMkLst>
        </pc:spChg>
        <pc:spChg chg="del">
          <ac:chgData name="Shenoy, Prashanth" userId="8aad8b1e-a8dc-4152-a688-da9e2ed302d7" providerId="ADAL" clId="{EB0963AE-9076-4984-B4A5-0E02CA689D9F}" dt="2020-10-01T09:18:52.414" v="2" actId="478"/>
          <ac:spMkLst>
            <pc:docMk/>
            <pc:sldMk cId="889488012" sldId="257"/>
            <ac:spMk id="3" creationId="{60FE6C98-F1E0-4287-A13A-3A354B7DD37E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4" creationId="{08DCC977-E23C-462F-BA2C-D145139A2731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5" creationId="{A925EE46-7AC0-4E2A-9022-AF55E3D7854C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6" creationId="{04F8F472-7B7C-45E7-8F25-31E58B11B698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7" creationId="{AC8F690E-E86B-4D80-BEDC-6AEE096F4397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8" creationId="{FF52147A-CE62-415D-8A91-05ABEB430407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9" creationId="{B431C6CA-DE3D-4062-8C23-84524BF8A7D5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0" creationId="{DF0689A6-87A3-48C6-BDF6-C7E2D042E382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1" creationId="{81E04773-BBA4-41C7-8A0D-6502532330D0}"/>
          </ac:spMkLst>
        </pc:spChg>
        <pc:spChg chg="add mod">
          <ac:chgData name="Shenoy, Prashanth" userId="8aad8b1e-a8dc-4152-a688-da9e2ed302d7" providerId="ADAL" clId="{EB0963AE-9076-4984-B4A5-0E02CA689D9F}" dt="2020-10-01T10:24:21.241" v="1780" actId="20577"/>
          <ac:spMkLst>
            <pc:docMk/>
            <pc:sldMk cId="889488012" sldId="257"/>
            <ac:spMk id="12" creationId="{EB06E14E-4279-41EC-8266-80CE7F2F1D0B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3" creationId="{10FBA68A-FB4F-4FDE-970E-9463B0A9572C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4" creationId="{9E136F89-DF82-49FF-AB7D-CE5777695D3D}"/>
          </ac:spMkLst>
        </pc:spChg>
        <pc:spChg chg="add mod topLvl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5" creationId="{866BD933-6937-4139-9431-23DBACC58C89}"/>
          </ac:spMkLst>
        </pc:spChg>
        <pc:spChg chg="add mod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7" creationId="{648BB2B4-86F9-4FB1-97A6-6C7E81CD1ABF}"/>
          </ac:spMkLst>
        </pc:spChg>
        <pc:spChg chg="add mod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8" creationId="{86A2DD4B-22D3-41FA-94D9-6CB81F7B35CA}"/>
          </ac:spMkLst>
        </pc:spChg>
        <pc:spChg chg="add mod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19" creationId="{2757FDDA-0B05-40A0-9AFC-F6FDDA1BE082}"/>
          </ac:spMkLst>
        </pc:spChg>
        <pc:spChg chg="add mod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20" creationId="{A5FE822E-DBCA-4D42-BD4B-992E9B630792}"/>
          </ac:spMkLst>
        </pc:spChg>
        <pc:spChg chg="add mod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21" creationId="{39392386-C5C3-47A2-83E2-01A6BCCB3A0F}"/>
          </ac:spMkLst>
        </pc:spChg>
        <pc:spChg chg="add mod">
          <ac:chgData name="Shenoy, Prashanth" userId="8aad8b1e-a8dc-4152-a688-da9e2ed302d7" providerId="ADAL" clId="{EB0963AE-9076-4984-B4A5-0E02CA689D9F}" dt="2020-10-01T10:25:09.153" v="1781" actId="164"/>
          <ac:spMkLst>
            <pc:docMk/>
            <pc:sldMk cId="889488012" sldId="257"/>
            <ac:spMk id="22" creationId="{F6602793-70B0-44ED-90F1-6A6B7B778ED5}"/>
          </ac:spMkLst>
        </pc:spChg>
        <pc:grpChg chg="add del mod">
          <ac:chgData name="Shenoy, Prashanth" userId="8aad8b1e-a8dc-4152-a688-da9e2ed302d7" providerId="ADAL" clId="{EB0963AE-9076-4984-B4A5-0E02CA689D9F}" dt="2020-10-01T10:10:17.194" v="1310" actId="165"/>
          <ac:grpSpMkLst>
            <pc:docMk/>
            <pc:sldMk cId="889488012" sldId="257"/>
            <ac:grpSpMk id="16" creationId="{1FDF094E-B691-414B-8799-EE7D32784DE6}"/>
          </ac:grpSpMkLst>
        </pc:grpChg>
        <pc:grpChg chg="add mod">
          <ac:chgData name="Shenoy, Prashanth" userId="8aad8b1e-a8dc-4152-a688-da9e2ed302d7" providerId="ADAL" clId="{EB0963AE-9076-4984-B4A5-0E02CA689D9F}" dt="2020-10-01T10:25:09.153" v="1781" actId="164"/>
          <ac:grpSpMkLst>
            <pc:docMk/>
            <pc:sldMk cId="889488012" sldId="257"/>
            <ac:grpSpMk id="23" creationId="{7D59F524-9505-4EFA-8FD9-1B8BD1285A4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4CDC-82B6-4467-95DC-D2CD5381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25611-2A86-404D-9ABF-DE79CAED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BF5D-372C-4A5B-BC3D-9B5FCF1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FC37-4ECF-4716-A69E-B313F898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3A32-04C2-481E-9DEE-FEC8DE69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7468-20FC-46E8-AF45-63A2975F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B8BC-CD56-4471-891A-6F68F9FA7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E407-0C8F-40BF-A092-9271CAA8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048D-D615-4B59-B929-BED4DE16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D048-8581-4A9E-8056-11ACC0A5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7ABB0-FFC4-41ED-8139-9C826C2EA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1234F-496E-448C-9602-281E7C74E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FEF-8DAF-4C4B-BBD5-FAC78580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3989-3DD1-4280-824B-C092FF1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D7A0-E4A4-4656-80D5-F7A23992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E182-2F38-4401-AFCD-554668AD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1ED6-E2F9-4645-8D7C-1D8A05F9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0CF1-98D5-42D2-BBD4-DAA3B74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4EF1-ADD0-43BD-9476-F33D392D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B816-5FA0-4D06-B5B4-4BFE13A9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5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594F-B009-4D34-8F10-691B96D9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2D67-D7FB-4DC9-8602-D1C04E2D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ED1A-D678-4023-A693-C52F6D99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9B42-5B31-4C0C-9BE0-60505EB9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A3A1-BB3B-4F23-BB65-767B2817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7BDD-C99E-4120-8718-9A37D4D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8D0F-6E39-4E2E-859C-152E7AF73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E3AB5-C08C-4B8D-A9CC-819A7564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7FA2-23E1-4D61-B162-140F1092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F10E-734A-4A40-8EF8-CE8498CC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CFEA6-9D0E-4395-9579-0C3ABFCE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634F-0802-42C0-B25A-7B128C4F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2E1A-7E2F-4E34-B672-DC18512D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68E4F-895D-4CA4-9C4B-5EBBB48A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B07D2-962B-45DE-80C3-068FA370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FC62A-93D8-4CAB-AD06-506E807B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0682F-7EDF-4A54-A161-FB359410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44B3-24DF-484A-A635-5F69FE1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80425-C97B-4596-ADCB-6770AA7B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5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5483-ADCA-4580-BBA2-3164EF22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3E97C-6738-4D6F-A0B1-722CF915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69A81-B74D-4A26-BADE-49E818BF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7FEA-A96F-4811-BD00-D8DF285A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54875-0477-4631-A411-046B0FC0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2C7C7-D7AE-47CE-B5DB-45AF4CE0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5C1B-6ADC-4E83-907F-E818C3E3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776D-3FB1-4D80-A020-C751FEA2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2E6C-997C-4DE9-B6A0-629269DF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2C61-8401-46DB-9DC4-9F04D862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02ED-5B9B-47E0-9786-D3F1C37E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83757-1AE3-4060-8CD5-1067755E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EDEC-82A0-42CD-800E-45CE3D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BF82-9D1C-48ED-B655-A0AE295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1A46E-C803-4866-8327-EBB10456A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1D884-861F-4A6C-A1F9-148F371CB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573E1-87DC-43CF-8EA1-8A0D7337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14017-820C-4155-930A-86A9C7D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4037-8EDD-4CC3-BC3A-44739AAE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773F6-9125-4377-A747-4A56ACCA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48B2F-65F9-4F16-81B9-30818AC9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6798-A257-40BA-B123-9C618429F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9FF6-E7F7-4BF2-8C00-FEF1309ED2DB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09EB-2D52-4C2D-9DBB-A30A815EB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99C3-41CD-4A79-B151-61CE5B7B8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EEF8-6095-4EFC-8D58-FDCB4F4C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BDA9-5717-43DF-B7A4-8523B1DEE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6C31F-A138-4866-9A6D-0D4AB631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06E14E-4279-41EC-8266-80CE7F2F1D0B}"/>
              </a:ext>
            </a:extLst>
          </p:cNvPr>
          <p:cNvSpPr txBox="1"/>
          <p:nvPr/>
        </p:nvSpPr>
        <p:spPr>
          <a:xfrm>
            <a:off x="92278" y="919461"/>
            <a:ext cx="5310232" cy="515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050" dirty="0"/>
              <a:t>Dependency injection, Bean Management, SPEL.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050" dirty="0"/>
              <a:t>Microservice with embedded Tomcat. Automatic class path scanning for suitable defaults.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050" dirty="0"/>
              <a:t>JDBC Template, Data Source for connecting to relational database. (low level)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050" dirty="0"/>
              <a:t>ORM specification which can internally leverage specific providers such as hibernate, Toplink etc. (Work with domain model)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050" dirty="0"/>
              <a:t>Spring library for accessing LDAP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Spring library for accessing REDIS. “Spring Data” provides many such connectors.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API Gateway, Hystrix, Discovery and rate limiting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Centralized configuration, notification on configuration change.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Light weight bus for notifying changes in configuration (happens through actuator end points)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Connectors to clouds like Azure, AWS, GCP, Cloud Foundry.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Service Discovery, Zuul, Hystrix Circuit Breaker and Ribbon client-side load balancer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Function as a service.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Distributed Tracing.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Spring abstraction for </a:t>
            </a:r>
            <a:r>
              <a:rPr lang="en-US" sz="1050" dirty="0" err="1"/>
              <a:t>HashiCorp</a:t>
            </a:r>
            <a:r>
              <a:rPr lang="en-US" sz="1050" dirty="0"/>
              <a:t> Vault.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Spring abstraction for OAuth, SAML and Kerberos.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Spring implementation of Enterprise integration patterns such as Filters, Transformers, Adapters supporting HTTP, TCP, File etc.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050" dirty="0"/>
              <a:t>Batch framework for scheduling, automatic retry of jobs etc.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59F524-9505-4EFA-8FD9-1B8BD1285A45}"/>
              </a:ext>
            </a:extLst>
          </p:cNvPr>
          <p:cNvGrpSpPr/>
          <p:nvPr/>
        </p:nvGrpSpPr>
        <p:grpSpPr>
          <a:xfrm>
            <a:off x="5491993" y="919461"/>
            <a:ext cx="6571376" cy="5288661"/>
            <a:chOff x="5567494" y="130896"/>
            <a:chExt cx="6571376" cy="52886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DCC977-E23C-462F-BA2C-D145139A2731}"/>
                </a:ext>
              </a:extLst>
            </p:cNvPr>
            <p:cNvSpPr/>
            <p:nvPr/>
          </p:nvSpPr>
          <p:spPr>
            <a:xfrm>
              <a:off x="5567494" y="130896"/>
              <a:ext cx="6571376" cy="5033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 Spring Core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925EE46-7AC0-4E2A-9022-AF55E3D7854C}"/>
                </a:ext>
              </a:extLst>
            </p:cNvPr>
            <p:cNvSpPr/>
            <p:nvPr/>
          </p:nvSpPr>
          <p:spPr>
            <a:xfrm>
              <a:off x="5567494" y="725383"/>
              <a:ext cx="6571376" cy="5033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 Spring Boot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F8F472-7B7C-45E7-8F25-31E58B11B698}"/>
                </a:ext>
              </a:extLst>
            </p:cNvPr>
            <p:cNvSpPr/>
            <p:nvPr/>
          </p:nvSpPr>
          <p:spPr>
            <a:xfrm>
              <a:off x="5567494" y="1379726"/>
              <a:ext cx="1476462" cy="5033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 Spring Data JDBC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8F690E-E86B-4D80-BEDC-6AEE096F4397}"/>
                </a:ext>
              </a:extLst>
            </p:cNvPr>
            <p:cNvSpPr/>
            <p:nvPr/>
          </p:nvSpPr>
          <p:spPr>
            <a:xfrm>
              <a:off x="7265799" y="1374132"/>
              <a:ext cx="1476462" cy="5033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 Spring Data JPA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52147A-CE62-415D-8A91-05ABEB430407}"/>
                </a:ext>
              </a:extLst>
            </p:cNvPr>
            <p:cNvSpPr/>
            <p:nvPr/>
          </p:nvSpPr>
          <p:spPr>
            <a:xfrm>
              <a:off x="8964104" y="1374132"/>
              <a:ext cx="1476462" cy="5033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5. Spring Data LDAP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431C6CA-DE3D-4062-8C23-84524BF8A7D5}"/>
                </a:ext>
              </a:extLst>
            </p:cNvPr>
            <p:cNvSpPr/>
            <p:nvPr/>
          </p:nvSpPr>
          <p:spPr>
            <a:xfrm>
              <a:off x="10662408" y="1374131"/>
              <a:ext cx="1476462" cy="5033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6. Spring Data Redis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F0689A6-87A3-48C6-BDF6-C7E2D042E382}"/>
                </a:ext>
              </a:extLst>
            </p:cNvPr>
            <p:cNvSpPr/>
            <p:nvPr/>
          </p:nvSpPr>
          <p:spPr>
            <a:xfrm>
              <a:off x="5567494" y="2059495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7.Spring Cloud Gateway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E04773-BBA4-41C7-8A0D-6502532330D0}"/>
                </a:ext>
              </a:extLst>
            </p:cNvPr>
            <p:cNvSpPr/>
            <p:nvPr/>
          </p:nvSpPr>
          <p:spPr>
            <a:xfrm>
              <a:off x="7265799" y="2059494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8. Spring Cloud Config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0FBA68A-FB4F-4FDE-970E-9463B0A9572C}"/>
                </a:ext>
              </a:extLst>
            </p:cNvPr>
            <p:cNvSpPr/>
            <p:nvPr/>
          </p:nvSpPr>
          <p:spPr>
            <a:xfrm>
              <a:off x="8964104" y="2059494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9. Spring Cloud Bus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E136F89-DF82-49FF-AB7D-CE5777695D3D}"/>
                </a:ext>
              </a:extLst>
            </p:cNvPr>
            <p:cNvSpPr/>
            <p:nvPr/>
          </p:nvSpPr>
          <p:spPr>
            <a:xfrm>
              <a:off x="10662408" y="2059493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 Spring Cloud Cloud Foundry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66BD933-6937-4139-9431-23DBACC58C89}"/>
                </a:ext>
              </a:extLst>
            </p:cNvPr>
            <p:cNvSpPr/>
            <p:nvPr/>
          </p:nvSpPr>
          <p:spPr>
            <a:xfrm>
              <a:off x="5567494" y="2732277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11. Spring Cloud Netflix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48BB2B4-86F9-4FB1-97A6-6C7E81CD1ABF}"/>
                </a:ext>
              </a:extLst>
            </p:cNvPr>
            <p:cNvSpPr/>
            <p:nvPr/>
          </p:nvSpPr>
          <p:spPr>
            <a:xfrm>
              <a:off x="7265799" y="2744856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12. Spring Cloud Function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6A2DD4B-22D3-41FA-94D9-6CB81F7B35CA}"/>
                </a:ext>
              </a:extLst>
            </p:cNvPr>
            <p:cNvSpPr/>
            <p:nvPr/>
          </p:nvSpPr>
          <p:spPr>
            <a:xfrm>
              <a:off x="8964104" y="2775877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13. Spring Cloud Sleuth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757FDDA-0B05-40A0-9AFC-F6FDDA1BE082}"/>
                </a:ext>
              </a:extLst>
            </p:cNvPr>
            <p:cNvSpPr/>
            <p:nvPr/>
          </p:nvSpPr>
          <p:spPr>
            <a:xfrm>
              <a:off x="10662408" y="2775877"/>
              <a:ext cx="1476462" cy="503339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14. Spring Cloud Vault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FE822E-DBCA-4D42-BD4B-992E9B630792}"/>
                </a:ext>
              </a:extLst>
            </p:cNvPr>
            <p:cNvSpPr/>
            <p:nvPr/>
          </p:nvSpPr>
          <p:spPr>
            <a:xfrm>
              <a:off x="5567494" y="3502923"/>
              <a:ext cx="6571376" cy="50333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15. Spring Security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9392386-C5C3-47A2-83E2-01A6BCCB3A0F}"/>
                </a:ext>
              </a:extLst>
            </p:cNvPr>
            <p:cNvSpPr/>
            <p:nvPr/>
          </p:nvSpPr>
          <p:spPr>
            <a:xfrm>
              <a:off x="5567494" y="4151671"/>
              <a:ext cx="6571376" cy="50333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16. Spring Integration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6602793-70B0-44ED-90F1-6A6B7B778ED5}"/>
                </a:ext>
              </a:extLst>
            </p:cNvPr>
            <p:cNvSpPr/>
            <p:nvPr/>
          </p:nvSpPr>
          <p:spPr>
            <a:xfrm>
              <a:off x="5567494" y="4916218"/>
              <a:ext cx="6571376" cy="503339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17. Spring Batch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48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CF6A64949EC3438D78215169809446" ma:contentTypeVersion="12" ma:contentTypeDescription="Create a new document." ma:contentTypeScope="" ma:versionID="38d667f82bfbfb090a9a69aa6c1759b7">
  <xsd:schema xmlns:xsd="http://www.w3.org/2001/XMLSchema" xmlns:xs="http://www.w3.org/2001/XMLSchema" xmlns:p="http://schemas.microsoft.com/office/2006/metadata/properties" xmlns:ns3="6efa7bc2-28d3-4395-a42f-27ca6dfa02f8" xmlns:ns4="397d90b5-0795-41fb-bc1d-bf4479f3aeec" targetNamespace="http://schemas.microsoft.com/office/2006/metadata/properties" ma:root="true" ma:fieldsID="1f819137fd3646036e4d5ab7bc1a5893" ns3:_="" ns4:_="">
    <xsd:import namespace="6efa7bc2-28d3-4395-a42f-27ca6dfa02f8"/>
    <xsd:import namespace="397d90b5-0795-41fb-bc1d-bf4479f3ae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a7bc2-28d3-4395-a42f-27ca6dfa02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90b5-0795-41fb-bc1d-bf4479f3ae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6F537-9476-45FE-BCCE-0A44F55612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17B2BE-42C8-490A-9E78-89C674B9D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0C688A-25DE-4398-884E-56B45E8D1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fa7bc2-28d3-4395-a42f-27ca6dfa02f8"/>
    <ds:schemaRef ds:uri="397d90b5-0795-41fb-bc1d-bf4479f3a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Spring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Overview</dc:title>
  <dc:creator>Shenoy, Prashanth</dc:creator>
  <cp:lastModifiedBy>Shenoy, Prashanth</cp:lastModifiedBy>
  <cp:revision>3</cp:revision>
  <dcterms:created xsi:type="dcterms:W3CDTF">2020-10-01T09:15:14Z</dcterms:created>
  <dcterms:modified xsi:type="dcterms:W3CDTF">2020-10-01T10:57:39Z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0x01010023CF6A64949EC3438D78215169809446</vt:lpwstr>
  </property>
</Properties>
</file>