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4"/>
    <p:restoredTop sz="96281"/>
  </p:normalViewPr>
  <p:slideViewPr>
    <p:cSldViewPr snapToGrid="0" snapToObjects="1">
      <p:cViewPr varScale="1">
        <p:scale>
          <a:sx n="118" d="100"/>
          <a:sy n="118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C34DF-742C-A92D-1343-65673EB19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B9CF15-8C9E-3834-AE59-8B7742F9E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64C2B6-853F-BFD8-5367-68F2DE08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9CD9-8DF2-7343-A0E1-CAD9D258B488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4666BC-5928-F301-2379-02262965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6BFE98-B7ED-4608-2B15-09D47A76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5A76-B9E5-724E-892F-5FCB8D0E0D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8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0381C-7EF1-5A62-6237-EF8D2808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752154-A955-0846-31C2-D20B3D9A2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AFC0D7-EEA9-88E0-AA23-103F64428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9CD9-8DF2-7343-A0E1-CAD9D258B488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17385-ABF1-E7C3-3991-134E9DD05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109D36-084A-500A-F9AF-4C151E15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5A76-B9E5-724E-892F-5FCB8D0E0D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087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0E5A5A-6D85-D656-ACF8-2E47DF28E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D8C1AB-6B2A-B21A-59CA-EC976A07B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E3536-3CFE-EEC3-162C-20A8B339B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9CD9-8DF2-7343-A0E1-CAD9D258B488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7D3B19-DBA6-7259-1C50-C604D474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D28EAB-8B39-D45F-647E-9AA631AD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5A76-B9E5-724E-892F-5FCB8D0E0D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908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2423E-C398-39BB-493E-4872463E8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9D7A73-498C-2026-0BBD-2A49F89B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43DD41-B2EC-D266-ED01-9408D9E4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9CD9-8DF2-7343-A0E1-CAD9D258B488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7A243-EB98-3219-FCD5-BC5560D8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E82F76-A712-3DD9-9B0B-C0FBDBA7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5A76-B9E5-724E-892F-5FCB8D0E0D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91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E3A8F-F5AD-6088-E872-D48EABC85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DE73FA-6205-4FB3-C01C-E68FA3CC8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806A5-5276-11EE-69B0-76784338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9CD9-8DF2-7343-A0E1-CAD9D258B488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535EC-B717-D946-F0F4-DB8A5A50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B168DD-7201-12CF-4AE2-1FEF5E6B5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5A76-B9E5-724E-892F-5FCB8D0E0D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309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D9C17-B9B1-AC3A-AF6F-E432EB68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F87EB-FFB1-FA03-24B1-B2992C7DB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431D88-8FBD-60BD-0785-64A36E1B1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A2077B-9DB9-84EF-B549-82B181746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9CD9-8DF2-7343-A0E1-CAD9D258B488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ADAD3D-4DDD-85F8-F1C9-E700E7EE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7D2D2B-F562-ECC6-375A-372CDC10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5A76-B9E5-724E-892F-5FCB8D0E0D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759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0F9A1-5C14-A00C-99C5-52E68E64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F5F869-4532-E2E3-578C-501D9D315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7C8E51-C85D-3651-99EB-C89724CD9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035409-3E29-A3F0-AB90-2A27B4C52D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DB45AC-4BE3-FBF6-ABE3-EDAF21E09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A6D260-16E4-6654-5529-9CBF58C2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9CD9-8DF2-7343-A0E1-CAD9D258B488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69DE85-1D12-3CC7-C252-A413206D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BC686B-6869-5E86-C33D-46859AC1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5A76-B9E5-724E-892F-5FCB8D0E0D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331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5AF40-FDA0-E3CD-F6FC-EF4ABB50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D52DB8-0296-761E-1617-6A155ADDE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9CD9-8DF2-7343-A0E1-CAD9D258B488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5D2DAB-160D-52D4-E692-CD2494E0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EFF9B7-EE40-32EC-DBF0-0930A68FB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5A76-B9E5-724E-892F-5FCB8D0E0D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137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1A2872-1D94-2D7B-A079-74EF198DB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9CD9-8DF2-7343-A0E1-CAD9D258B488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85DAAD-DF89-91EB-E05E-76EC764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DC747-6175-E886-30C0-A1070737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5A76-B9E5-724E-892F-5FCB8D0E0D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558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7898C-5427-25B1-0AFD-140A68E5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92023-6959-D9AE-CB0A-C4232AF30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393E16-B016-D498-CB9C-2F5CDF7C8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63E33B-8F90-0FD5-050A-77072462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9CD9-8DF2-7343-A0E1-CAD9D258B488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8B54A2-B31B-CBAC-CA58-86AD9C8B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43B167-7EEF-D7B6-1C08-CDD9106A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5A76-B9E5-724E-892F-5FCB8D0E0D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085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F2B18-8501-062E-6015-63E7FD01E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A43922-545C-210F-67E9-76DFD4EE8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7495E3-A9E9-C9CC-9924-EA9882727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5A472A-C71E-884C-0C37-2184D3726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9CD9-8DF2-7343-A0E1-CAD9D258B488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DA7CBF-7D99-EC4A-C20A-409646EB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90E7ED-D6D0-3A03-E5F9-C3F38A8E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5A76-B9E5-724E-892F-5FCB8D0E0D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874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424C16-A193-BACC-F84E-8E70BD3B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EF7CFF-2EDE-843D-1880-5B0710A78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259BA-9F23-795D-83DA-36F91797D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09CD9-8DF2-7343-A0E1-CAD9D258B488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EDA90-19D9-E51A-42CE-456B6F527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051FF-244E-9D90-792C-3CAAFE567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65A76-B9E5-724E-892F-5FCB8D0E0D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680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hangzhao4444/Maxi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0F6DA33-8EB3-05F3-DE57-A57FFE51B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2171700"/>
            <a:ext cx="10007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2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DCF62C3-52CE-CA40-8CE1-14AECB08F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908050"/>
            <a:ext cx="113284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4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16154F2-5A59-C0E0-D3E2-3274B45E3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958850"/>
            <a:ext cx="111379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0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85B1EB0-CBD0-851F-6362-8DD7B9FB3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946150"/>
            <a:ext cx="110617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51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F34A701-3986-21FA-6257-3AED521B0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920750"/>
            <a:ext cx="113538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2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06C1629-8E6B-CA57-2CE8-28ED0E5A1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952500"/>
            <a:ext cx="113538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5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3C461EC-6D5E-3FDF-6832-7ED146073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" y="984250"/>
            <a:ext cx="110363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6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B80132B-BE82-CE16-F4DB-2BD544259FFA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https://github.com/zhangzhao4444/Maxim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1E5222-2901-376C-9255-685687E142D4}"/>
              </a:ext>
            </a:extLst>
          </p:cNvPr>
          <p:cNvSpPr txBox="1"/>
          <p:nvPr/>
        </p:nvSpPr>
        <p:spPr>
          <a:xfrm>
            <a:off x="2188028" y="645663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3200" b="1" i="0" u="none" strike="noStrike" dirty="0">
                <a:solidFill>
                  <a:srgbClr val="C9D1D9"/>
                </a:solidFill>
                <a:effectLst/>
                <a:latin typeface="-apple-system"/>
                <a:hlinkClick r:id="rId2"/>
              </a:rPr>
              <a:t>Maxim</a:t>
            </a:r>
            <a:endParaRPr lang="en" altLang="zh-CN" sz="3200" b="1" i="0" u="none" strike="noStrike" dirty="0">
              <a:solidFill>
                <a:srgbClr val="C9D1D9"/>
              </a:solidFill>
              <a:effectLst/>
              <a:latin typeface="-apple-system"/>
            </a:endParaRPr>
          </a:p>
          <a:p>
            <a:endParaRPr lang="en" altLang="zh-CN" b="1" dirty="0">
              <a:solidFill>
                <a:srgbClr val="C9D1D9"/>
              </a:solidFill>
              <a:latin typeface="-apple-system"/>
            </a:endParaRPr>
          </a:p>
          <a:p>
            <a:endParaRPr lang="en" altLang="zh-CN" b="1" dirty="0">
              <a:solidFill>
                <a:srgbClr val="C9D1D9"/>
              </a:solidFill>
              <a:latin typeface="-apple-system"/>
            </a:endParaRPr>
          </a:p>
          <a:p>
            <a:endParaRPr lang="en" altLang="zh-CN" b="1" dirty="0">
              <a:solidFill>
                <a:srgbClr val="C9D1D9"/>
              </a:solidFill>
              <a:latin typeface="-apple-system"/>
            </a:endParaRPr>
          </a:p>
          <a:p>
            <a:endParaRPr lang="en" altLang="zh-CN" b="1" dirty="0">
              <a:solidFill>
                <a:srgbClr val="C9D1D9"/>
              </a:solidFill>
              <a:latin typeface="-apple-system"/>
            </a:endParaRPr>
          </a:p>
          <a:p>
            <a:br>
              <a:rPr lang="en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285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B90CB9E-D08B-E63F-BF79-64729224F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838200"/>
            <a:ext cx="11099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83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</Words>
  <Application>Microsoft Macintosh PowerPoint</Application>
  <PresentationFormat>宽屏</PresentationFormat>
  <Paragraphs>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</cp:revision>
  <dcterms:created xsi:type="dcterms:W3CDTF">2022-10-01T07:47:46Z</dcterms:created>
  <dcterms:modified xsi:type="dcterms:W3CDTF">2022-10-01T08:13:10Z</dcterms:modified>
</cp:coreProperties>
</file>