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9E83B-CFA8-A539-4753-0A45BAF8A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FE0CB0-6920-469B-E1DC-11FA2D41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C88F9-E4C9-8FC3-1DBB-4D8CA42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5D3-8750-AD41-8289-AAD6E362043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9E614-E93C-8F91-A2BB-662EADCD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B09D7-0B53-9074-EABB-8EFF246B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854-9743-0C47-BAF6-DD8144CD0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61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0D00B-D177-BCC3-A9FE-ABB83D03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9FB3F5-203F-AB4D-04CF-CC84703F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5E194-4953-2832-0CEE-12DC3ADE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5D3-8750-AD41-8289-AAD6E362043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88539-24DF-ED67-B056-F0B74F06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05B17-A410-20EF-A1EC-47CB1F1A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854-9743-0C47-BAF6-DD8144CD0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29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D7F653-8839-469D-8DE8-57813D80A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0962D-7CEA-3B17-0A33-B5F09F311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0BFA7-15A9-BB95-DF9C-A65CF5AE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5D3-8750-AD41-8289-AAD6E362043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66291-3330-9AF2-F14E-170C6FE3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9D7CA-4848-AD70-3656-80E052B6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854-9743-0C47-BAF6-DD8144CD0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53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DC50-4D2C-1923-A46F-453E1866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90D3C-6003-1C7B-90E1-DF431F02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FDE2F-44E6-C3AF-2043-FB378DAE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5D3-8750-AD41-8289-AAD6E362043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C76AF-D5AC-EA6C-4105-6192E553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456F1-642C-4D35-1839-0B13457E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854-9743-0C47-BAF6-DD8144CD0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5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57CF-72E9-9E1F-A87A-6726A597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7C97A-E12D-D677-BD36-9C88E1B0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54389-94AC-ED1F-4357-73CA49A6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5D3-8750-AD41-8289-AAD6E362043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23B20-AD7B-7FB9-4A50-B991B3ED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64C97-F455-C724-F5E6-3E43021E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854-9743-0C47-BAF6-DD8144CD0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65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7AC5F-2CE8-7EFA-FA3E-A1DD50D2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2D88C-0188-673A-379C-1D0A61C7F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8BA9A-9C5B-944F-65B3-747200E65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BCF77-94D4-89B3-14A0-3706E6C2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5D3-8750-AD41-8289-AAD6E362043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B886A4-3C2E-6930-7E64-44B68F5A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E04A1-A0F7-6D6C-6720-8ED4F28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854-9743-0C47-BAF6-DD8144CD0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989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8C8C1-E50E-71FE-7331-394C8083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76C2F-7839-3FF1-3C28-4217BBBCA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3F911-AAD0-849C-2D3A-3E310C11F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120C13-F991-69DD-79D1-D4E2D52D8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95715-D862-E104-D5F2-F1C701BDF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6DFBE-CBAD-F6B7-758A-403E5F20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5D3-8750-AD41-8289-AAD6E362043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91CF4C-9706-A345-B91C-4D5AED9E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EB02FB-990A-A4EF-EF14-175EF0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854-9743-0C47-BAF6-DD8144CD0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77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0DD70-BAFF-9CE2-9028-D71040F4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02E551-0981-B167-D244-24517FD3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5D3-8750-AD41-8289-AAD6E362043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91547-D028-999F-3923-663DF2A5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7D2CF9-EC5B-4F8E-02AE-97AFF181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854-9743-0C47-BAF6-DD8144CD0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39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5D3AB7-AC1D-C9BC-71E8-E383638A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5D3-8750-AD41-8289-AAD6E362043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C78180-1C20-F8D2-EB68-444A37AB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0BFD7-CF0E-FA58-37EB-9DA2AD12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854-9743-0C47-BAF6-DD8144CD0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2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77E1B-7219-C59D-E1E5-74F40279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FF03A-1B55-F95E-221B-8DCF25B6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0B620-3927-50B9-1B97-A659C3ACC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5EA8E-4BD5-CF90-33CE-ABEF7833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5D3-8750-AD41-8289-AAD6E362043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BB928-3825-B1FB-1257-CEAE5C87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CF845-9075-2121-5AD7-B2CF206D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854-9743-0C47-BAF6-DD8144CD0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40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756E5-3E38-246B-F6AE-7CA5C97D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1D832B-F552-350D-0390-A160AED84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229B4-1B0D-7895-16CE-FA4D730A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2902B-FA8D-58A0-7D30-AFC738ED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5D3-8750-AD41-8289-AAD6E362043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C5237-66BC-9690-2015-04657A2D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1C82C0-0971-8877-78FC-74030A0E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2854-9743-0C47-BAF6-DD8144CD0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830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FD3A2D-ECEE-8C12-14DF-63BF2C87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AB46A-1CBA-8D06-08EA-B21A7912C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BDD14-7A49-2F44-5766-FC4A3BEF5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C45D3-8750-AD41-8289-AAD6E3620432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5035D-D88B-B79B-78B3-D516F9395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28016-ACFE-23AF-586F-4B1683A5D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2854-9743-0C47-BAF6-DD8144CD0A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28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6708B5-956B-1CBA-1434-0447D052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2101850"/>
            <a:ext cx="11518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7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28C7D4-8DAF-48B3-26CD-B6B0E61F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95350"/>
            <a:ext cx="11430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2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3C7DAA-C2B7-DEDA-F8A6-21FEE0AA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762000"/>
            <a:ext cx="103251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5693FE-08EC-3EFA-4238-CB6868E0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882650"/>
            <a:ext cx="108458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7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8EF975-CD7A-87F3-1D6F-8208A4B58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69950"/>
            <a:ext cx="107442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6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FFE4BA-F9E5-7BD1-01ED-A6EC7964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927100"/>
            <a:ext cx="101092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9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2022-10-01T08:19:58Z</dcterms:created>
  <dcterms:modified xsi:type="dcterms:W3CDTF">2022-10-01T08:22:44Z</dcterms:modified>
</cp:coreProperties>
</file>