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/>
    <p:restoredTop sz="96281"/>
  </p:normalViewPr>
  <p:slideViewPr>
    <p:cSldViewPr snapToGrid="0" snapToObjects="1">
      <p:cViewPr varScale="1">
        <p:scale>
          <a:sx n="118" d="100"/>
          <a:sy n="118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F651-900D-D38C-FA5E-CDDFAC9E9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07329-72E0-17E0-5F92-0B7F7F0EC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DDDEA-1210-382F-8235-4BBE43DC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6E460-352E-DFFA-1CEC-67E48EFD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31B26-3434-2285-19E7-FF9F394E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69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4228C-3FBC-07C2-F61C-0FC19688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04951-B5DD-75F5-5466-D4F74618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6F4CC-FDE2-212F-6C11-014D11E4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875C4-0A34-1D7D-303F-D87F4933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B8DCB-9013-07ED-E918-D6D8C255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28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E591D1-E084-A6D6-8F5C-6E4CE9AF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33B06-48F6-A951-FD91-0A81E873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D410E-BE1F-4C26-3036-2E6680A2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AEE8A-6F67-8073-05D4-0DBDF27F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75186-C190-19D5-FA5A-B4B0FE67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7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7C7B0-0D27-8286-A6AF-933B12B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821F9-6636-1E0F-1A4F-02E7E51F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0CD64-B9BE-C863-3DE9-8AE6135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8D6C0-C286-4182-76B6-DC501A7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C054F-F35F-CACF-162C-5BDFE85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1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BA606-72EE-C9C4-1CAC-46717D80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84F0A-19F8-1E9B-FDA7-A0EB5108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EA5DB-CA28-D5F8-7695-C5FBFCBF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22C56-E7E9-83E6-7B3B-C01DA0F1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32C53-F21B-E6C0-BD21-C277F41B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8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F3DC9-8886-A60E-FE49-C95EE99E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A06F7-E2EF-CD90-14EF-B12DED63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1F15A-7B03-891B-CE7E-DD5C4FAE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9817B-CF21-ABBF-2EA6-FC2542A9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94D2D-FE0C-01EA-4F5A-318F0CC1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2C3D4A-5ED6-3487-6E0C-D167662B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7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38E5-AAE8-30C4-33FC-067ABCA9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6340A-A40A-3021-6CAF-73B6481A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DE44DE-C9B7-1EAA-0F19-21878929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CFF5CE-A3CD-926D-E717-FBF9C26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D4902F-4247-539F-FA06-C75BB4BCC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7606A-D26F-52B4-042F-65524CD1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C03315-8838-EF9D-617A-864086AE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CC8D69-4735-B6B9-6AF5-A666504F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29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8ADC-4E7A-5B96-5948-3356215C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369517-77F9-D301-19ED-8DBC90F1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F17A8-96A9-1D8A-1026-C7C272E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53E228-A468-516A-0823-9D800728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99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FAFE4-2E16-D63E-0806-1854D657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62A2C9-32DA-0EAD-A563-9FFC786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0E044-61F5-AB2F-6018-5560253B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9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61DB1-FE9B-1AD2-4059-0B324773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69627-EE59-D3F9-367A-E3AA8AA9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AB008-686C-F9AE-1740-F3DFA4533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6B2CB-45C5-6700-8E75-C70E86AA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D7EC0-3E67-7B97-6649-E203123F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5A84B-D459-67EF-618D-507C839F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47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39D7-3B6B-8151-4CBA-6CD0D535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BFF797-6C92-8A2E-9E30-10A0E87DD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C1716-902A-68CF-24A6-4A6570FDB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4BCB94-482A-4DEE-A09E-1DB84A2D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FFAC7-40E7-0B79-E272-290121D3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E4F85-B21E-4A11-F807-726349D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4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54E019-05C6-5A39-E0DF-D1BD63BE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71EE1-7FFF-32FF-5DF0-A35EC0A8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BAE1EF-F698-06FE-3CE4-3CF72AF89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7877-FC25-A347-8658-7740AE714FFB}" type="datetimeFigureOut">
              <a:rPr kumimoji="1" lang="zh-CN" altLang="en-US" smtClean="0"/>
              <a:t>2022/10/1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BEB644-E006-7FB5-DD40-9189958D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F379D-7943-A7A2-8457-D9EBD5434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5BA5-C1BD-7843-9518-57624EDFBF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33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1686A0-A933-AB91-7A44-12241CD0A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720850"/>
            <a:ext cx="9118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9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A373AB-9ED4-90C4-1507-ADB888B8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1" y="0"/>
            <a:ext cx="850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825E7C-1B0E-4F03-75CF-C46C0E0F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84150"/>
            <a:ext cx="94742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9C2F1A-5E9E-4444-7B9C-180E757F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38" y="0"/>
            <a:ext cx="8486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0136F70-6DB1-A4D0-E1C4-134EDEA2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590550"/>
            <a:ext cx="9372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2022-10-01T08:22:58Z</dcterms:created>
  <dcterms:modified xsi:type="dcterms:W3CDTF">2022-10-01T08:27:55Z</dcterms:modified>
</cp:coreProperties>
</file>