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5E58-A458-40D5-B57E-835183149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BE7DF-1E26-2130-2446-ED64B3D4B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E4634-5F5D-A4C6-63A4-2F1E1EE6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ED36A-F9BE-9FB6-7E8A-F60107A6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4CA3-DAB4-C01E-26BD-0E0A399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0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E9E6-BED9-B345-FD84-FDAB11B8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C4AEC-8EFF-EFEE-E795-853676BF1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10AB4-06E6-0B66-781D-F60339D4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FA02D-1431-B6B4-B6F3-8096F300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158C0-9396-E63D-CDC5-478FE59B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02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1D563-218F-944C-08D1-CB4CD9930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963E7-1606-2BFF-EE2C-E35BB1A42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8547C-74A8-019A-366B-35FC3612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3C4E9-E5ED-D795-508F-EF928E27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3FA7E-356A-0F41-A0C4-D4E1825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C7CD2-56DE-513C-9507-DAEF037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8B94C-5991-33BC-073A-4A7DDDE9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E47D4-8892-07BB-77EC-E9643074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09D64-330C-6BDD-D531-EE41D8C5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DCE93-6476-7BBA-2307-BD2BF10A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5EA6-C648-1A49-18A3-75EA73C3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C7D6D-C266-EE73-E1B9-A087F955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F8EAD-CC4B-1E91-9EC7-8BAEB82D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D6AA6-4AB8-4559-566D-79E69AB9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3A105-39FD-3CB5-A103-6C8CB43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01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EF046-A5D3-6223-88CE-06660DA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4F685-F7B8-D43D-C688-67F95D1B1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50248-05F3-05E1-BD7F-FA6ABCA1B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C2DC2-8A2D-3520-54AD-2B173305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6A1C8-7825-7FEE-C668-D1857B76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C2FBE-968C-732E-3454-70EFFADB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07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9BD5-E3BC-B1D1-DF81-A42FE5E3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CBC1C-4689-382B-2BED-B03ADE26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EB0F4-E6BC-F1E5-7363-84A40B827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97DAFE-F391-C0D7-59D4-F0FED446F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4845BA-6D06-A2B5-79FB-5724B8FC8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C82A5D-92EA-E85A-9D46-91AFAF54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5DD549-3795-0442-1A31-714D4D72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4F3F7-2029-6B63-0A15-FE288039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71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FF4CF-78A9-3D88-8020-7BDDC2B1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53BAF-9862-5B1B-54BB-4565F1F5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3CD40-8741-EC26-5BF4-E24AC594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5FE4B-9B08-93CF-9338-6B911F7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93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D79F8-0E1D-0AA0-98DB-AC286464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3BA8D-7DEA-B845-2106-0BA74B0C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4F21E-805B-0680-90CA-2DD27063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9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66917-A905-E18C-0C51-2A9EB258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E245C-5A6F-C3DD-6A0C-FE0682AB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76ADC-A37D-739B-C4E7-882BC279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5D1A8-29E9-ADF3-279D-F440465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946CC-F2EC-F718-5E56-76DC13FF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C3785-788B-0736-9CB1-CE8674E5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13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000C-B97E-8FB0-47D9-D4A28E34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747C2-846B-DE57-46E1-60B74895F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E4DB0-6552-4354-9FF4-48356A7C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980BFD-FC99-FEE2-A81C-24B0506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EF9D3-ED74-1DC9-2DB2-7766928C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62834-8DD0-24D5-6764-22C5083C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36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2A8F5-024D-3B00-FDBB-B34A65EC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404DA-1B94-4BBC-28AF-476FCD28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47434-CCF9-DF70-B016-78CA0859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35AA-ED7C-6C43-9553-A49EC4FFBA4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CBB2A-ADBE-F526-24FA-A39A7301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15076-FD9F-02F0-B143-E94FBFA47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873D-E73E-FD45-8D4A-DB4E911997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2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07C62D-A51E-FCFE-007E-83BAF890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8100"/>
            <a:ext cx="9677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56C45A-1753-FC75-C26E-35BE36DC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87350"/>
            <a:ext cx="11772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2022-10-01T08:30:56Z</dcterms:created>
  <dcterms:modified xsi:type="dcterms:W3CDTF">2022-10-01T08:33:12Z</dcterms:modified>
</cp:coreProperties>
</file>