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0BE5B-9182-33C8-6CA0-991F18261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7EDB27-2D21-7567-DC5B-CDF1E50D8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1C516-D6DA-6951-13EF-B9AB5AD4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DA58-471D-EC46-965C-41DF56496EA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3E2A3-23F8-35ED-CF29-87BA3061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9CA54-348B-8CD1-C1ED-903FA12A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D28-14DA-7740-A2D7-CD84E7E20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03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6099-31C0-2DAD-AB12-CBE12E10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563D8-F9F2-834E-5D2D-BE05F1276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C88E2-54B7-720D-DDEF-48CDC7F4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DA58-471D-EC46-965C-41DF56496EA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E1751-76E9-E815-E84C-532D402A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965A4-C5BA-9FAD-55B3-D9757BBF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D28-14DA-7740-A2D7-CD84E7E20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79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493B71-4B25-9D89-86CE-19B1193B1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49DC0-A354-014E-4BDA-1022D58E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977F4-9ACD-93DE-FF07-70990D1D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DA58-471D-EC46-965C-41DF56496EA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F057E-2188-E0FA-8FEA-4CA15744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2E28E-70E5-26D2-3D71-F7F85B6A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D28-14DA-7740-A2D7-CD84E7E20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17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4ADDD-EF46-E62B-6DB7-59470249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60BB9-764F-8782-ACFE-AEDBB116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07E74-A580-7E77-E8C0-AA62637A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DA58-471D-EC46-965C-41DF56496EA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FC4B5-2ACA-77C7-EA29-609B0800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369DA-DE31-4C4D-4FB9-D0113803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D28-14DA-7740-A2D7-CD84E7E20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32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A7DE5-ED69-B704-008E-7074EC2A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61B1F6-4BD8-A69A-4D76-76378F45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FA43B-4F2D-E927-7EF4-25F6E9FD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DA58-471D-EC46-965C-41DF56496EA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00800-B8E9-0776-F699-B43B53BF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3EE00-8C1E-F382-15CD-D5FE6870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D28-14DA-7740-A2D7-CD84E7E20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61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82DFD-19AA-6FFD-DA66-D59B2A8E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0B424-01A3-F6A0-F8CB-9FBA29DA6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6B2D45-FC5D-13EA-721B-BFA902837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B2E3D-58CF-3BA9-20A0-24BD9ABE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DA58-471D-EC46-965C-41DF56496EA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B85E8-B2FB-E850-EF41-C5E571A8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0261A-B116-7A83-0989-72BDC95C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D28-14DA-7740-A2D7-CD84E7E20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80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A047-C6EA-0B63-2F7D-C981291A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1DC14C-7021-E26A-9F66-A4CA80885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7DE58B-2276-4815-447C-510B433A7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4FA80-E182-5187-805C-26C4D04A6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80A106-722D-77E8-D476-17ECA22F8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5BEA58-861D-C2B4-715A-2C4ADF78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DA58-471D-EC46-965C-41DF56496EA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B22CCD-8B95-67E0-5553-F0456EC3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053610-CCF2-394E-819F-2FF8B5D9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D28-14DA-7740-A2D7-CD84E7E20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87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BE698-45CD-3410-EC49-E9FCEC7C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D53374-D38B-8041-7263-9814463A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DA58-471D-EC46-965C-41DF56496EA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A9BFBE-9703-7B9D-6F31-2FC309AD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9458A0-15A3-D80A-0EB7-A27B62BB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D28-14DA-7740-A2D7-CD84E7E20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5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68722-61DB-35B0-0AE5-2285EAB3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DA58-471D-EC46-965C-41DF56496EA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3AA667-1FE6-10AA-1756-B2D45D1D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8D6366-3F5C-7233-44D6-1DA19034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D28-14DA-7740-A2D7-CD84E7E20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0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5D06E-231E-FD81-F5A7-BCF5C0A3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29CCE-3B3C-CE04-49C1-151E35446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F08195-D54C-E619-A715-CEE6E4B67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8A4D6-5D2E-F065-53A2-96F799E3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DA58-471D-EC46-965C-41DF56496EA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9E8EF-F814-1272-8303-190E568E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1CB2F-3F92-8500-FA9C-A237D44C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D28-14DA-7740-A2D7-CD84E7E20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90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56E95-A516-9123-6073-EF0A5CDA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19CE30-A417-535D-0F0E-A8F484E06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25989-F994-6A2D-E378-436AA2DC4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4E896-5A1C-BA2F-1E93-E52B9C44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DA58-471D-EC46-965C-41DF56496EA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48934F-A976-968E-FEF6-9751DC89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C4D24-69AC-A475-7980-48EFAFA1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BD28-14DA-7740-A2D7-CD84E7E20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28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64B117-67DD-F730-1E64-C7FC5D7D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E31E6-138C-1A6E-6C9C-AD12EF662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79D28-CCAD-7D52-1063-D030D37D4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DA58-471D-EC46-965C-41DF56496EA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C6D2F-56DD-93B9-B20F-E87E76F39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C6BE1-AC0E-95DE-52C9-F6521FA0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BD28-14DA-7740-A2D7-CD84E7E20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99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AC318F-7196-D3A2-020A-A3650358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981200"/>
            <a:ext cx="10477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7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87F23B-0071-AF9A-E188-EDA2C7A0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285750"/>
            <a:ext cx="86741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3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450292-87E3-E8E1-EB86-EA079D51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673100"/>
            <a:ext cx="117221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4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46DFA7C-961C-1C91-2DC3-EA05585F5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628650"/>
            <a:ext cx="106553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7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A5B725-3713-BA35-DBC0-72DCE43C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927100"/>
            <a:ext cx="105029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7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53861E-BCC9-A75C-A575-9B7857D2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488950"/>
            <a:ext cx="106553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4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2022-10-01T08:40:35Z</dcterms:created>
  <dcterms:modified xsi:type="dcterms:W3CDTF">2022-10-01T08:43:48Z</dcterms:modified>
</cp:coreProperties>
</file>