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/>
    <p:restoredTop sz="96281"/>
  </p:normalViewPr>
  <p:slideViewPr>
    <p:cSldViewPr snapToGrid="0" snapToObjects="1">
      <p:cViewPr varScale="1">
        <p:scale>
          <a:sx n="118" d="100"/>
          <a:sy n="118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F18A5-3A22-8FE6-5B47-9F577170B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4A9E31-5277-D28C-030B-38FB3391C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73BEA2-274F-B2F2-993A-215EEEDA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2D57-E996-EB4D-9C68-0CBCD6CF53A5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0868D4-7604-04E8-CCB5-9B9FF759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6F93F-809A-8C19-624F-44D77B6F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A43B-6F6F-7946-8B96-EE89A5FD8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138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6EB81-F4DC-6CAB-143B-4F3FE219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E3CD84-950B-9891-7D1C-71B2CFE05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6131D-86C2-7953-CD20-62C194F3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2D57-E996-EB4D-9C68-0CBCD6CF53A5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C33093-1379-D5A1-B3EA-D4CCCFA6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317CB-DE52-D3D8-B74B-8D820EC8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A43B-6F6F-7946-8B96-EE89A5FD8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82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9C3C6F-2328-C25B-8D2F-AE89CC20A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9441E6-68C5-500C-A02F-E9143AE2B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304D4-82FC-5B6A-C9CE-22969309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2D57-E996-EB4D-9C68-0CBCD6CF53A5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9337-BED3-7B78-2C17-9EA9B030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A9CDA0-99F0-1382-D68A-E18E9AFF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A43B-6F6F-7946-8B96-EE89A5FD8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4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9E750-F7EB-B391-2979-AA21DF17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46336C-32A5-D854-3324-F2C6FD643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0A8DAE-1210-40E1-9ADA-17AD54E4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2D57-E996-EB4D-9C68-0CBCD6CF53A5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264146-8488-4FEE-E5CD-ECF5690A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838FE3-8C0B-8823-5845-C867339F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A43B-6F6F-7946-8B96-EE89A5FD8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366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3155C-5B8E-E317-E88F-C5BB5226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5073C5-CB26-FC29-C476-1608EB29F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6FCF7-A39B-3A24-3691-1BBF9AD63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2D57-E996-EB4D-9C68-0CBCD6CF53A5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A673E7-F9C4-3F70-362A-CF13C7FF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49FD09-2BF6-BBFF-7A2B-0544A930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A43B-6F6F-7946-8B96-EE89A5FD8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073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AFCBB-EDE3-701C-99C7-C82DE9238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75E739-A8B9-CCE5-971A-1C3D36FEA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735021-E2F9-3C7A-5C6A-5070DFAAB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94412B-80A5-CDA1-B1E1-453BADAE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2D57-E996-EB4D-9C68-0CBCD6CF53A5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AD7275-7BD9-9968-77FD-F3D8A816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F2C872-4AB9-84C4-6800-6966C1E7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A43B-6F6F-7946-8B96-EE89A5FD8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86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54DDB-D7C5-CDDC-DBDD-E38A6919C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0AF83B-099D-E6D7-C8BD-531CC5EB8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918FEB-AAB0-DCDF-FA97-A0EBEC910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5A42E2-2EF4-A00C-4AD1-003A30A56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6FD7C7-6974-DA22-4C0A-8EE01CE0B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FD01F2-60EF-F0FA-54C0-B1C48FF6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2D57-E996-EB4D-9C68-0CBCD6CF53A5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D12971-826D-A62E-09E0-B9395262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ABA6ED-A60B-D7A2-BAA0-5D5FD3CB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A43B-6F6F-7946-8B96-EE89A5FD8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984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5B147-9259-A128-90FF-64B7133D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1E0333-796C-B673-D544-5CD3F3FA0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2D57-E996-EB4D-9C68-0CBCD6CF53A5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7B9061-E5DE-CE56-CA40-51E8510B5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20A0D9-4BA0-41D4-0B19-EBE2A234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A43B-6F6F-7946-8B96-EE89A5FD8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385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F9C034-75A5-926D-5EFF-A6C97AC7D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2D57-E996-EB4D-9C68-0CBCD6CF53A5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0C86CA-203A-B85C-E70E-02F6569F9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A3214D-377C-3166-008C-810EE056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A43B-6F6F-7946-8B96-EE89A5FD8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581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E7F28-0DFF-12BF-19DA-1B193A5F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237C6-3F11-236A-7A3B-7E2625146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E34E53-17BD-997A-3528-6C3072FCF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7B2CB-D102-208E-76B8-8B8DDF36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2D57-E996-EB4D-9C68-0CBCD6CF53A5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A0901E-343C-B0E6-E9A1-8413D379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BC9250-470B-FE3D-7ED5-E57027FD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A43B-6F6F-7946-8B96-EE89A5FD8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225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FC2AE-94C2-073B-C312-D03A8FFE4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571FC0-7D9F-CEFE-FA95-7F42FBB45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8BC975-A318-5A8C-7C9C-C20253043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A32675-E6CE-D6FF-61C3-354837BC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2D57-E996-EB4D-9C68-0CBCD6CF53A5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EC2A44-9966-AA30-09D7-27CE3111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7FA616-01D6-0AF9-2EEC-BD7AFA7E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A43B-6F6F-7946-8B96-EE89A5FD8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517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811BE6-AE32-582B-8938-7D22280BE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A5E19A-C033-C50B-8C28-08A865346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85B44A-6B47-810A-9797-FCC6377F9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C2D57-E996-EB4D-9C68-0CBCD6CF53A5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B2F72-ECCB-5B88-6721-3FCF922D0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21247-0327-B113-D8C7-EB4A19F0C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BA43B-6F6F-7946-8B96-EE89A5FD8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185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8A3CC5A-CF09-4A01-CE88-2D31CE083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50" y="2241550"/>
            <a:ext cx="90551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9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CCB22A3-41D1-EEDF-D7C3-F99B0E4CD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857250"/>
            <a:ext cx="98552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519F244-D851-D3F3-386E-1D29E234B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755650"/>
            <a:ext cx="97917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7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4F77DDA-20B7-4F1C-146B-EF560ADC7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952500"/>
            <a:ext cx="97282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5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FC7AD33-33C9-B451-DACA-ABEF629C0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635000"/>
            <a:ext cx="97663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6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5F450EB-7731-92B6-E101-9C075B2E8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123950"/>
            <a:ext cx="104394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1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28585DF-CE9A-80F2-9276-4A73C6429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615950"/>
            <a:ext cx="85344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2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D836F2B-7658-C837-AD85-9E80B1230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546100"/>
            <a:ext cx="96647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0FB7DFF-B3AC-715F-5E7A-71176F647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901700"/>
            <a:ext cx="100330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8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宽屏</PresentationFormat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</cp:revision>
  <dcterms:created xsi:type="dcterms:W3CDTF">2022-10-01T08:59:58Z</dcterms:created>
  <dcterms:modified xsi:type="dcterms:W3CDTF">2022-10-01T09:11:40Z</dcterms:modified>
</cp:coreProperties>
</file>