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28"/>
  </p:normalViewPr>
  <p:slideViewPr>
    <p:cSldViewPr snapToGrid="0" snapToObjects="1">
      <p:cViewPr varScale="1">
        <p:scale>
          <a:sx n="118" d="100"/>
          <a:sy n="118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A622D-705C-4C23-BFAF-CF7FB2EA8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FFBB47-921E-CB93-5F58-6738D78EF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14126-07C3-E8C8-70E2-E980E664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936B-B775-E748-89D7-A963C9D8D34E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F2473-F853-1476-50D7-5DFAA671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79768C-073F-7AAB-EED1-68AE9C06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8892-C8AA-8242-825D-611C807224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25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594E4-380D-24A8-662F-22E68712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DE3028-D5B4-1580-A701-C4AC67FE5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447B3F-C69F-5FBB-3E0B-577FB7A4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936B-B775-E748-89D7-A963C9D8D34E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752F8-DF22-583D-9393-B91F9895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DEDDE-856E-9623-BDCC-7F9558E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8892-C8AA-8242-825D-611C807224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74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AA675C-05D9-D170-B4ED-1203E53F2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DBE4B9-3F5B-4397-B92D-D66872D54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D9EC5-92C5-B1D4-5434-3D478BBA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936B-B775-E748-89D7-A963C9D8D34E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8E6B07-0664-7216-85CD-69F34F72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B6A66-DE73-F765-4040-36462F99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8892-C8AA-8242-825D-611C807224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61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474A6-162D-5541-88CD-221B6CA0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474D7-FE11-6E31-7D6D-4E0001CE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ADA415-6033-3918-27ED-FEBD53E1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936B-B775-E748-89D7-A963C9D8D34E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71F91-0A90-5E3E-C7A9-C1632615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4F2AC-0B5E-EDC3-5508-9CE67C78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8892-C8AA-8242-825D-611C807224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3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23D29-7D63-3457-0CA0-9F9D00FA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B788E-EAAA-8245-0F50-7458E2774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E72AED-85E5-0CBB-1206-226DE0A4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936B-B775-E748-89D7-A963C9D8D34E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6504B-5E67-D149-659E-49AD60B0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548B0-8434-DB99-64E5-929BE23E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8892-C8AA-8242-825D-611C807224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669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D1E72-D7FD-18CC-D03B-AF8339B6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CED7D-956F-F250-97F3-39BFF0AC6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45F634-23BF-D9B7-824C-20C57EFDF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63BD3E-847E-A5A3-4C61-66545C19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936B-B775-E748-89D7-A963C9D8D34E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8D4A66-97DD-7A77-E52B-DCBB6961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49AA35-4E71-359E-B673-CE244E49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8892-C8AA-8242-825D-611C807224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339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AF96E-52A3-9D8F-5637-9B7CB66C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F74E28-7097-B392-0A3A-4EC57322E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9F9BE0-DEE8-04E8-51F3-3CD6D7C03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B0D7F4-2027-B402-1E1D-FD9585235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5D9DB4-3F72-E2C6-74EB-6C8E7BE9E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9DF2BF-81AF-2C28-C095-07E5780F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936B-B775-E748-89D7-A963C9D8D34E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A28F6D-8F22-6AB4-4B4C-A26CE9C3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156DF8-A45B-FE51-BFB2-A4DDD7F2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8892-C8AA-8242-825D-611C807224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683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B6EB4-99A5-BEE2-3D30-DEEFE1B0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86344F-F767-7569-6B2A-CA6125D3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936B-B775-E748-89D7-A963C9D8D34E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EDD8F0-DA94-F370-D75A-08782352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B9F376-A92F-8FA1-D695-4DA8C602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8892-C8AA-8242-825D-611C807224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684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DEF186-A35E-BC6C-EBBB-1D046BE8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936B-B775-E748-89D7-A963C9D8D34E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4D61FC-2EC5-C37E-E4C6-A87A016A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741046-C712-AB1F-8B85-A726D48E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8892-C8AA-8242-825D-611C807224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48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4AFE2-EC69-03A2-62A9-7E4782D38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7D6A00-448D-8D1D-2CD9-42BBFFF2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18E696-6F8B-DD8C-67C5-FEA83916D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B150E1-3D0A-7316-7DCF-DA44C2FF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936B-B775-E748-89D7-A963C9D8D34E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A8441C-79BD-3D77-2696-E02A716C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6F36C2-B793-2FB5-6A87-E186F21B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8892-C8AA-8242-825D-611C807224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954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F4AD7-A6A9-AD65-1F76-6A6E7A2C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F777F2-C070-6776-3273-B9F90F2EC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F5D622-AA72-FA8B-DD3A-83512B8FA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82D73A-45FA-4A8E-9439-B6B3AE86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936B-B775-E748-89D7-A963C9D8D34E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BA6576-4898-782C-B322-11CE10FA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C74D86-A659-37FF-0166-93AEA6C6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8892-C8AA-8242-825D-611C807224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928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CD807B-628E-8E8F-E551-3E033B449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75760F-66CE-8C8F-DBE6-04F0D8269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65874-8653-500D-54A2-7F54C8F04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936B-B775-E748-89D7-A963C9D8D34E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E5EA6-F6F9-1689-A001-1CEA08C55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218CE-F390-812B-6664-42265A7EF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8892-C8AA-8242-825D-611C807224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85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4DB46C5-0A51-0A6E-1DAE-8A736FADE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2254250"/>
            <a:ext cx="87757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6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56476E1-C662-EA8C-51DD-6DA6280B3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933450"/>
            <a:ext cx="88900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0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E183CBC-62BE-6A94-D916-AE950B00A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850900"/>
            <a:ext cx="97028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7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9A265A4-A4DD-6BBC-376B-246EE2837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57250"/>
            <a:ext cx="9753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4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54D070-D25E-8718-B730-9D35BCBE6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889000"/>
            <a:ext cx="96774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5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3517C97-B2A9-52F6-DD08-0B5CDBA95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50" y="546100"/>
            <a:ext cx="51943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1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75431CD-77EB-E486-171D-823EC8C64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350" y="736600"/>
            <a:ext cx="55753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6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9CE00B-1525-D539-C7C6-30E43F672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577850"/>
            <a:ext cx="97917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0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9C0651E-FA06-5B8C-7E8C-8C2BF0B01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755650"/>
            <a:ext cx="96901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2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C25CDFE-CFE0-2A2F-E10C-FEF5EBC6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584200"/>
            <a:ext cx="97028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9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2022-10-01T09:11:48Z</dcterms:created>
  <dcterms:modified xsi:type="dcterms:W3CDTF">2022-10-01T09:18:45Z</dcterms:modified>
</cp:coreProperties>
</file>