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AB94-688E-283E-E90F-320EBF97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CCB67-996D-77EE-BEE3-F43E4ADFD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BBE3E-2B7A-A0E3-83BD-1E4F07DB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54236-5A74-C646-29DB-0500C5C1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6A26D-734F-B587-E42F-759AC480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7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4AD09-28FC-16B4-8D4E-A5E51CA5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396F9-DD47-0D00-E73A-FA6524556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F7D-F56A-C7A5-1BB5-C51197CB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54CDE-B9BB-D616-C262-8CD6F567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2EA7-2F22-79DC-0F0A-962BB62E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7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CA9D2-30C4-0A18-8D18-09A50224D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6392D-5492-DB08-6750-01C44761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EE921-0002-12D8-3B7B-E3F3C754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4FCA4-0133-8704-8085-8F80E25D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DD052-3890-D2FF-DF26-F673E9C1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2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2ACC-3E3F-BD7E-4BCC-362AE082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D442A-FE7A-47DD-5FAB-CDD96EC0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86D7D-69E0-F420-4852-B7D4458A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E8E99-E4FA-5B0B-75D7-49B2F65F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74636-C0BC-6E91-AE1A-EBDE1BC6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0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FC5D-FE70-0984-D753-8014E0B9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B2BD0-E6FB-65F0-E7B9-E7E50659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78A9C-9EC9-10A3-535B-C6285597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C4A86-8B02-BB09-5AC9-B85FE677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039FB-6946-1D33-4299-A54DC89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8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AFA16-6D6C-B923-F443-C8AED2F2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70EA1-BA2A-FF9A-4E1F-89164C73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34C3C-ABC5-6AB7-321F-5543629E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4BF8C-719D-D6D9-C9AA-79F63752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D0264-0C7D-CF02-5651-B5684734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D4610-E51D-55E9-D417-D409D7BE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8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1B56F-324E-2ECA-6F32-42802037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AD500-091E-CC9D-832E-5A35D980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CAC81-3017-AA68-DA85-280DC019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2666F-E07D-9CF7-49B9-E8AF1F01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1D0B78-F049-9A72-02D0-6E6A76A74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ED802-F7EB-E7BB-A9C3-10797BDB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2EDDB-C1EB-99E1-9EF7-A37926B0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FD2E34-42CA-2257-2260-A9E49DA2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4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70BD-BE85-C4E1-19DE-43EA7EFA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813CF-D0B1-BEBC-9E11-DADD37D6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EEA28-34BF-A253-547C-BAF56966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F518F-9E68-E367-D452-0191946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2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7C8B7-2148-2B35-E800-1DD7C1BF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01C518-FE2D-D1C9-D72D-38B50AD0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B79C9-59CC-47D4-81AD-BEC5B24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0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3C987-FF3E-DCAB-B317-618C6E1F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8851-FE3A-F38C-FD6C-66EE0A64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DEADC-3EF0-0A2F-E40E-B60EE4D0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6A706-E079-8BB9-FD71-746DABF9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5CD85-8254-8CB6-CFA2-D40A2AEA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30286-F197-050A-FE52-CFCD7002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E3D5-4A55-30C7-2267-19A0C151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5F1E3A-411B-7ACC-0E95-83BAE5BB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25FE5-77BE-3D5A-B23F-25CD5326E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EE185-3D00-8923-4C93-4169BB6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DF78A-3472-C441-7B45-29E892C9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66352-E879-CD73-3B52-512C6764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42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732174-82E4-3C61-D021-9ED42CB8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1AEFC-BCCA-CFB2-5CC4-3C332C2B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185A-D892-9ABC-5DA1-DE0E982F3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E3D0-128C-B247-8D03-BBE099C97CFC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389C4-215E-182A-D5EF-8FBCB8F29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0FCCD-2A45-AE3F-8D9F-BD8514FE7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458B-346C-CC47-BF27-5F363078E0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9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C84E49-F107-09C9-CB39-ED9F5612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2266950"/>
            <a:ext cx="7327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5C90E0-35DA-96FD-9AD4-64CFFD06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435100"/>
            <a:ext cx="8521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BBEEBE-FCCB-FDDF-61C1-B47735DA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422400"/>
            <a:ext cx="8356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73F815-99F2-B2C7-0747-531D4534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282700"/>
            <a:ext cx="8305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2022-10-01T09:15:41Z</dcterms:created>
  <dcterms:modified xsi:type="dcterms:W3CDTF">2022-10-01T09:18:39Z</dcterms:modified>
</cp:coreProperties>
</file>