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437F-2633-B7EB-574C-797CB814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3731C-CC9D-0551-3E06-483E5944D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E050-1E55-B51F-1277-2C9EB56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E7B79-3C17-BF32-298F-5516B622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857BB-078B-0514-4E7C-2217A27F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98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D14D0-E9F9-8B4D-6A34-FD12B251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C02C1-706F-0976-B4B4-109D5C00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83E8A-4983-E4A5-032D-62D25F91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23876-335A-B444-389B-A9E4D697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8F13D-56B7-9EFB-A1F9-E2166380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D2DBC1-0174-3EB5-2B40-C9A702286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4AC4F-6625-7F65-1C18-5DB9673FC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3B8F8-0D9A-18F8-22AA-2E54AEE5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F5FE1-F157-7636-B457-1E129A83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B9EDC-8148-6744-D1E5-0C4C076C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9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FF81-44B3-960E-941C-7D7DC322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A850-EA25-8F65-407B-DFC6303E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3CC95-95E3-1596-4F18-13131667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4073A-F67C-F43B-ABCE-EB6B673A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82792-B583-767C-BFD9-DB211FC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BD1D-2C4A-8F8C-92FC-FFA0C48D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7DF96-5FB3-3FDC-6033-2839FBDA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3AC1F-8924-A9DE-F3D8-AC7C2D92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D18EE-7870-D645-4D2A-6CFA3B0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C3B0B-634B-B377-D5D3-565C61AC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6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43DD-E5EA-543B-627F-1E06A345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E6543-A7FA-7315-EF52-07D94935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0531F9-FC3E-F17B-2210-5BF07B71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B07EE-18E5-56D1-DA7B-09ABCD22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7D080-DDC2-F0AB-497C-6ED25C26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EB32F-C816-A49C-0D54-D7B2184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35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6996-9BE7-7503-B178-A6FB8F1F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4CC14-6E13-CEEB-9B5F-FB8DEF9E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52F3F-F61A-3C35-3E1E-7C7FA6B42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52FC8-8A7C-5893-7AE4-B548FAD83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EFC862-6FE6-5C33-FB87-AE1A8358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DE0DE-5FC5-7802-0AFC-EF55C51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C74604-E49A-F62E-F4C1-F5DEEA8E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AA200D-09E3-EA4F-B92F-154FA90C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8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E073C-2F8C-9F9C-A0E8-4B4EF9B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295F6-58BE-5046-C223-A9525A4F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3AA9B9-72CD-229E-3BA0-371586C5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04029-C27F-70EF-09FE-79B436FC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20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2110CD-B2DF-1B44-6518-0701D1B6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92240-C0B8-2001-9B41-F841265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AE406-B5CE-4E38-0B49-A693D678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6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427F-0DF1-4A2C-DAE0-83D1CCE1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40DD-ABBE-E626-1C0D-FEF0A5C3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E8B3D-CB90-3923-24A2-2FC65525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B80B7-44E8-92CF-3AEB-D19A24BD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69E1B-520C-F368-F2CB-83578A50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04661-D9D7-6E87-DB62-FDBEDFD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9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8F2C-164F-3DEA-55DA-6D32D459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17781-69A5-407C-1042-F52F430E8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C9EC8-53E1-56B1-99B1-1B1D39DC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B9E56-25ED-EF2D-775E-3858F5AA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66AAC-7058-E62F-8639-1B352BDD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3E5BA-920F-7C02-7F8C-65E09667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2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2747A-F2EC-BC4D-72EC-57E26C8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02E6B-86F7-8A5E-91A5-5E6B7B94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45C40-8F08-F5F6-074B-3C494553D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0845-AB84-E649-9394-117C852C43C1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F513D-46C3-421A-E0F6-1212EAA6D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0029-DC93-67D3-B3EC-825E49B3B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7F77-01A8-2144-A411-2E5FF71189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4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54E9BD-3B6D-54E1-E715-BEC112B3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336800"/>
            <a:ext cx="7543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5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A671F8-5F67-0651-E023-7A9C4A8A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76350"/>
            <a:ext cx="8839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3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C7087B-6717-0135-22D1-A95C1BE9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68400"/>
            <a:ext cx="8839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901B36-84CA-4B10-7397-E4A2DAFA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104900"/>
            <a:ext cx="8775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6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9C7550-0182-741F-FD0D-58CA6706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19200"/>
            <a:ext cx="8763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2022-10-01T09:18:57Z</dcterms:created>
  <dcterms:modified xsi:type="dcterms:W3CDTF">2022-10-01T09:20:35Z</dcterms:modified>
</cp:coreProperties>
</file>