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这个的练习的次数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>
                <a:sym typeface="+mn-ea"/>
              </a:rPr>
              <a:t>全局</a:t>
            </a:r>
            <a:r>
              <a:rPr lang="zh-CN">
                <a:sym typeface="+mn-ea"/>
              </a:rPr>
              <a:t>的只能是所有的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实例中的应用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注册的组件只能在注册的实例中使用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事件中的监听</a:t>
            </a:r>
            <a:endParaRPr lang="zh-CN" altLang="en-US"/>
          </a:p>
          <a:p>
            <a:r>
              <a:rPr lang="en-US" altLang="zh-CN"/>
              <a:t>dom</a:t>
            </a:r>
            <a:r>
              <a:rPr lang="zh-CN" altLang="en-US"/>
              <a:t>中都写</a:t>
            </a:r>
            <a:r>
              <a:rPr lang="en-US" altLang="zh-CN"/>
              <a:t>my-component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js</a:t>
            </a:r>
            <a:r>
              <a:rPr lang="zh-CN" altLang="en-US"/>
              <a:t>中都写</a:t>
            </a:r>
            <a:r>
              <a:rPr lang="en-US" altLang="zh-CN">
                <a:sym typeface="+mn-ea"/>
              </a:rPr>
              <a:t>my-component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myComponent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跟组件和 prop 不同，事件名不存在任何自动化的大小写转换。而是触发的事件名需要完全匹配监听这个事件所用的名称。举个例子，如果触发一个 camelCase 名字的事件：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this.$parent</a:t>
            </a:r>
            <a:endParaRPr lang="en-US" altLang="zh-CN"/>
          </a:p>
          <a:p>
            <a:r>
              <a:rPr lang="en-US" altLang="zh-CN"/>
              <a:t>this.$children</a:t>
            </a:r>
            <a:endParaRPr lang="en-US" altLang="zh-CN"/>
          </a:p>
          <a:p>
            <a:r>
              <a:rPr lang="en-US" altLang="zh-CN"/>
              <a:t>this.$ref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组件包含了</a:t>
            </a:r>
            <a:r>
              <a:rPr lang="en-US" altLang="zh-CN"/>
              <a:t>dom</a:t>
            </a:r>
            <a:r>
              <a:rPr lang="zh-CN" altLang="en-US"/>
              <a:t>加逻辑，互相之间的传值</a:t>
            </a:r>
            <a:endParaRPr lang="zh-CN" altLang="en-US"/>
          </a:p>
          <a:p>
            <a:r>
              <a:rPr lang="zh-CN" altLang="en-US"/>
              <a:t>插槽主要是在里面放置</a:t>
            </a:r>
            <a:r>
              <a:rPr lang="en-US" altLang="zh-CN"/>
              <a:t>dom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传递，派发，分发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this.$slots.name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tiff"/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1692" y="770023"/>
            <a:ext cx="4620616" cy="46206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组件篇"/>
          <p:cNvSpPr txBox="1"/>
          <p:nvPr/>
        </p:nvSpPr>
        <p:spPr>
          <a:xfrm>
            <a:off x="10229850" y="5918199"/>
            <a:ext cx="3924301" cy="187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组件篇</a:t>
            </a:r>
          </a:p>
        </p:txBody>
      </p:sp>
      <p:sp>
        <p:nvSpPr>
          <p:cNvPr id="130" name="加微信：talkingcoder 进群讨论，注明“组件”"/>
          <p:cNvSpPr txBox="1"/>
          <p:nvPr/>
        </p:nvSpPr>
        <p:spPr>
          <a:xfrm>
            <a:off x="8060790" y="9822400"/>
            <a:ext cx="7804024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加微信：talkingcoder 进群讨论，注明“组件”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单向数据流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单向数据流</a:t>
            </a:r>
          </a:p>
        </p:txBody>
      </p:sp>
      <p:sp>
        <p:nvSpPr>
          <p:cNvPr id="167" name="注意，在 JavaScript 中对象和数组是引用类型，指向同一个内存空间，所以 props 是对象和数组时，在子组件内改变是会影响父组件的。"/>
          <p:cNvSpPr txBox="1"/>
          <p:nvPr/>
        </p:nvSpPr>
        <p:spPr>
          <a:xfrm>
            <a:off x="942280" y="5308599"/>
            <a:ext cx="22499440" cy="1524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228600" indent="-228600" algn="just" defTabSz="457200">
              <a:lnSpc>
                <a:spcPts val="6300"/>
              </a:lnSpc>
              <a:spcBef>
                <a:spcPts val="1000"/>
              </a:spcBef>
              <a:buSzPct val="100000"/>
              <a:buBlip>
                <a:blip r:embed="rId2"/>
              </a:buBlip>
              <a:defRPr sz="4000" b="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  注意，在 JavaScript 中对象和数组是引用类型，指向同一个内存空间，所以 props 是对象和数组时，在子组件内改变是</a:t>
            </a: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会影响</a:t>
            </a:r>
            <a:r>
              <a:t>父组件的。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数据验证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数据验证</a:t>
            </a:r>
          </a:p>
        </p:txBody>
      </p:sp>
      <p:sp>
        <p:nvSpPr>
          <p:cNvPr id="170" name="String…"/>
          <p:cNvSpPr txBox="1"/>
          <p:nvPr/>
        </p:nvSpPr>
        <p:spPr>
          <a:xfrm>
            <a:off x="942280" y="3352799"/>
            <a:ext cx="22499440" cy="5435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String</a:t>
            </a:r>
          </a:p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Number</a:t>
            </a:r>
          </a:p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Boolean</a:t>
            </a:r>
          </a:p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Object</a:t>
            </a:r>
          </a:p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Array</a:t>
            </a:r>
          </a:p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Function</a:t>
            </a:r>
          </a:p>
        </p:txBody>
      </p:sp>
      <p:pic>
        <p:nvPicPr>
          <p:cNvPr id="171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025" y="362514"/>
            <a:ext cx="13937491" cy="12990972"/>
          </a:xfrm>
          <a:prstGeom prst="rect">
            <a:avLst/>
          </a:prstGeom>
          <a:ln w="25400">
            <a:miter lim="400000"/>
            <a:headEnd/>
            <a:tailEnd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组件通信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组件通信</a:t>
            </a:r>
          </a:p>
        </p:txBody>
      </p:sp>
      <p:pic>
        <p:nvPicPr>
          <p:cNvPr id="17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57" y="1690235"/>
            <a:ext cx="21750988" cy="1111489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自定义事件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自定义事件</a:t>
            </a:r>
          </a:p>
        </p:txBody>
      </p:sp>
      <p:sp>
        <p:nvSpPr>
          <p:cNvPr id="177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自定义事件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自定义事件</a:t>
            </a:r>
          </a:p>
        </p:txBody>
      </p:sp>
      <p:sp>
        <p:nvSpPr>
          <p:cNvPr id="180" name="除了用 v-on 在组件上监听自定义事件外，也可以监听 DOM 事件，这时可以用 .native 修饰符，表示监听的是一个原生事件，监听的是该组件的根元素，示例代码如下：…"/>
          <p:cNvSpPr txBox="1"/>
          <p:nvPr/>
        </p:nvSpPr>
        <p:spPr>
          <a:xfrm>
            <a:off x="942280" y="4943475"/>
            <a:ext cx="22499440" cy="2254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pPr>
            <a:r>
              <a:t>除了用 v-on 在组件上监听自定义事件外，也可以监听 DOM 事件，这时可以用 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.native </a:t>
            </a:r>
            <a:r>
              <a:t>修饰符，表示监听的是一个原生事件，监听的是该组件的根元素，示例代码如下：</a:t>
            </a:r>
          </a:p>
          <a:p>
            <a:pPr indent="266700" algn="just" defTabSz="457200">
              <a:lnSpc>
                <a:spcPts val="6200"/>
              </a:lnSpc>
              <a:defRPr sz="4000" b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&lt;my-component v-on:click.native="handleClick"&gt;&lt;/my-component&gt;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使用 v-model"/>
          <p:cNvSpPr txBox="1"/>
          <p:nvPr/>
        </p:nvSpPr>
        <p:spPr>
          <a:xfrm>
            <a:off x="839851" y="493021"/>
            <a:ext cx="4515274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使用 v-model</a:t>
            </a:r>
          </a:p>
        </p:txBody>
      </p:sp>
      <p:sp>
        <p:nvSpPr>
          <p:cNvPr id="183" name="Demo"/>
          <p:cNvSpPr txBox="1"/>
          <p:nvPr/>
        </p:nvSpPr>
        <p:spPr>
          <a:xfrm>
            <a:off x="3206029" y="6080797"/>
            <a:ext cx="2146555" cy="9946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  <p:sp>
        <p:nvSpPr>
          <p:cNvPr id="184" name="接受一个 value 属性；…"/>
          <p:cNvSpPr txBox="1"/>
          <p:nvPr/>
        </p:nvSpPr>
        <p:spPr>
          <a:xfrm>
            <a:off x="10308829" y="5193829"/>
            <a:ext cx="13403461" cy="2768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接受一个 value 属性；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在有新的 value 时触发 input 事件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非父子组件通信"/>
          <p:cNvSpPr txBox="1"/>
          <p:nvPr/>
        </p:nvSpPr>
        <p:spPr>
          <a:xfrm>
            <a:off x="839851" y="493021"/>
            <a:ext cx="522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非父子组件通信</a:t>
            </a:r>
          </a:p>
        </p:txBody>
      </p:sp>
      <p:sp>
        <p:nvSpPr>
          <p:cNvPr id="187" name="在 Vue.js 2.x 中，推荐使用一个空的 Vue 实例作为中央事件总线（bus），也就是一个中介。"/>
          <p:cNvSpPr txBox="1"/>
          <p:nvPr/>
        </p:nvSpPr>
        <p:spPr>
          <a:xfrm>
            <a:off x="1352628" y="2584302"/>
            <a:ext cx="20647361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lvl1pPr>
          </a:lstStyle>
          <a:p>
            <a:r>
              <a:t>在 Vue.js 2.x 中，推荐使用一个空的 Vue 实例作为中央事件总线（bus），也就是一个中介。</a:t>
            </a:r>
          </a:p>
        </p:txBody>
      </p:sp>
      <p:sp>
        <p:nvSpPr>
          <p:cNvPr id="188" name="举个 🌰"/>
          <p:cNvSpPr txBox="1"/>
          <p:nvPr/>
        </p:nvSpPr>
        <p:spPr>
          <a:xfrm>
            <a:off x="10053319" y="6477940"/>
            <a:ext cx="4277361" cy="187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举个 🌰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非父子组件通信"/>
          <p:cNvSpPr txBox="1"/>
          <p:nvPr/>
        </p:nvSpPr>
        <p:spPr>
          <a:xfrm>
            <a:off x="839851" y="493021"/>
            <a:ext cx="522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非父子组件通信</a:t>
            </a:r>
          </a:p>
        </p:txBody>
      </p:sp>
      <p:sp>
        <p:nvSpPr>
          <p:cNvPr id="191" name="比如你需要租房子，你可能会找房产中介来登记你的需求，然后中介把你的信息发给满足要求的出租者，出租者再把报价和看房时间告诉中介，由中介再转达给你，整个过程中，买家和卖家并没有任何交流，都是通过中间人来传话的。…"/>
          <p:cNvSpPr txBox="1"/>
          <p:nvPr/>
        </p:nvSpPr>
        <p:spPr>
          <a:xfrm>
            <a:off x="1629719" y="3806171"/>
            <a:ext cx="21124561" cy="46355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pPr>
            <a:r>
              <a:t>  比如你需要租房子，你可能会找房产中介来登记你的需求，然后中介把你的信息发给满足要求的出租者，出租者再把报价和看房时间告诉中介，由中介再转达给你，整个过程中，买家和卖家并没有任何交流，都是通过中间人来传话的。</a:t>
            </a:r>
          </a:p>
          <a:p>
            <a: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pPr>
          </a:p>
          <a:p>
            <a: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pPr>
            <a:r>
              <a:t>  或者你最近可能要换房了，你会找房产中介登记你的信息，订阅与你找房需求相关的资讯，一旦有符合你的房子出现时，中介会通知你，并传达你房子的具体信息。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非父子组件通信 — bus.js"/>
          <p:cNvSpPr txBox="1"/>
          <p:nvPr/>
        </p:nvSpPr>
        <p:spPr>
          <a:xfrm>
            <a:off x="839851" y="493021"/>
            <a:ext cx="7902364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非父子组件通信 — bus.js</a:t>
            </a:r>
          </a:p>
        </p:txBody>
      </p:sp>
      <p:sp>
        <p:nvSpPr>
          <p:cNvPr id="194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非父子组件通信 — 父链、子链"/>
          <p:cNvSpPr txBox="1"/>
          <p:nvPr/>
        </p:nvSpPr>
        <p:spPr>
          <a:xfrm>
            <a:off x="839851" y="493021"/>
            <a:ext cx="938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非父子组件通信 — 父链、子链</a:t>
            </a:r>
          </a:p>
        </p:txBody>
      </p:sp>
      <p:sp>
        <p:nvSpPr>
          <p:cNvPr id="197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913" y="1588737"/>
            <a:ext cx="3580174" cy="3580174"/>
          </a:xfrm>
          <a:prstGeom prst="rect">
            <a:avLst/>
          </a:prstGeom>
          <a:ln w="25400">
            <a:miter lim="400000"/>
            <a:headEnd/>
            <a:tailEnd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33" name="关于我"/>
          <p:cNvSpPr txBox="1"/>
          <p:nvPr/>
        </p:nvSpPr>
        <p:spPr>
          <a:xfrm>
            <a:off x="839851" y="493021"/>
            <a:ext cx="20193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关于我</a:t>
            </a:r>
          </a:p>
        </p:txBody>
      </p:sp>
      <p:sp>
        <p:nvSpPr>
          <p:cNvPr id="134" name="Aresn"/>
          <p:cNvSpPr txBox="1"/>
          <p:nvPr/>
        </p:nvSpPr>
        <p:spPr>
          <a:xfrm>
            <a:off x="11311255" y="5714218"/>
            <a:ext cx="1761491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Aresn</a:t>
            </a:r>
          </a:p>
        </p:txBody>
      </p:sp>
      <p:sp>
        <p:nvSpPr>
          <p:cNvPr id="135" name="TalkingData…"/>
          <p:cNvSpPr txBox="1"/>
          <p:nvPr/>
        </p:nvSpPr>
        <p:spPr>
          <a:xfrm>
            <a:off x="6298875" y="8043936"/>
            <a:ext cx="5419083" cy="2387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marL="610870" indent="-610870" algn="l">
              <a:buSzPct val="75000"/>
              <a:buChar char="-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TalkingData </a:t>
            </a: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610870" indent="-610870" algn="l">
              <a:buSzPct val="75000"/>
              <a:buChar char="-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TalkingCoder</a:t>
            </a:r>
          </a:p>
        </p:txBody>
      </p:sp>
      <p:sp>
        <p:nvSpPr>
          <p:cNvPr id="136" name="iView…"/>
          <p:cNvSpPr txBox="1"/>
          <p:nvPr/>
        </p:nvSpPr>
        <p:spPr>
          <a:xfrm>
            <a:off x="13937645" y="7980436"/>
            <a:ext cx="7989840" cy="2514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marL="610870" indent="-610870" algn="l">
              <a:buSzPct val="75000"/>
              <a:buChar char="-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iView</a:t>
            </a: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610870" indent="-610870" algn="l">
              <a:buSzPct val="75000"/>
              <a:buChar char="-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《Vue.js 实战》</a:t>
            </a:r>
          </a:p>
        </p:txBody>
      </p:sp>
      <p:pic>
        <p:nvPicPr>
          <p:cNvPr id="137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16" y="8145536"/>
            <a:ext cx="736601" cy="711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66" y="9493250"/>
            <a:ext cx="1257301" cy="10287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9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800" y="7923286"/>
            <a:ext cx="1028700" cy="102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6700" y="9378950"/>
            <a:ext cx="1206500" cy="11303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非父子组件通信 — 子组件索引"/>
          <p:cNvSpPr txBox="1"/>
          <p:nvPr/>
        </p:nvSpPr>
        <p:spPr>
          <a:xfrm>
            <a:off x="839851" y="493021"/>
            <a:ext cx="938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非父子组件通信 — 子组件索引</a:t>
            </a:r>
          </a:p>
        </p:txBody>
      </p:sp>
      <p:sp>
        <p:nvSpPr>
          <p:cNvPr id="200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使用 slot 分发内容"/>
          <p:cNvSpPr txBox="1"/>
          <p:nvPr/>
        </p:nvSpPr>
        <p:spPr>
          <a:xfrm>
            <a:off x="839851" y="493021"/>
            <a:ext cx="592687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使用 slot 分发内容</a:t>
            </a:r>
          </a:p>
        </p:txBody>
      </p:sp>
      <p:pic>
        <p:nvPicPr>
          <p:cNvPr id="20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9" y="3410116"/>
            <a:ext cx="13356667" cy="68957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4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319" y="3588134"/>
            <a:ext cx="10327674" cy="6062558"/>
          </a:xfrm>
          <a:prstGeom prst="rect">
            <a:avLst/>
          </a:prstGeom>
          <a:ln w="25400">
            <a:miter lim="400000"/>
            <a:headEnd/>
            <a:tailEnd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ot 用法 — 单个 slot"/>
          <p:cNvSpPr txBox="1"/>
          <p:nvPr/>
        </p:nvSpPr>
        <p:spPr>
          <a:xfrm>
            <a:off x="839851" y="493021"/>
            <a:ext cx="663299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slot 用法 — 单个 slot</a:t>
            </a:r>
          </a:p>
        </p:txBody>
      </p:sp>
      <p:sp>
        <p:nvSpPr>
          <p:cNvPr id="207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ot 用法 — 具名 slot"/>
          <p:cNvSpPr txBox="1"/>
          <p:nvPr/>
        </p:nvSpPr>
        <p:spPr>
          <a:xfrm>
            <a:off x="839851" y="493021"/>
            <a:ext cx="663299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slot 用法 — 具名 slot</a:t>
            </a:r>
          </a:p>
        </p:txBody>
      </p:sp>
      <p:sp>
        <p:nvSpPr>
          <p:cNvPr id="210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访问 slot"/>
          <p:cNvSpPr txBox="1"/>
          <p:nvPr/>
        </p:nvSpPr>
        <p:spPr>
          <a:xfrm>
            <a:off x="839851" y="493021"/>
            <a:ext cx="321034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访问 slot</a:t>
            </a:r>
          </a:p>
        </p:txBody>
      </p:sp>
      <p:sp>
        <p:nvSpPr>
          <p:cNvPr id="213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组件高级用法 — 递归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组件高级用法 — 递归组件</a:t>
            </a:r>
          </a:p>
        </p:txBody>
      </p:sp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42" y="2796493"/>
            <a:ext cx="10520874" cy="75968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7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082" y="2916426"/>
            <a:ext cx="6360697" cy="73569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组件高级用法 — 递归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组件高级用法 — 递归组件</a:t>
            </a:r>
          </a:p>
        </p:txBody>
      </p:sp>
      <p:sp>
        <p:nvSpPr>
          <p:cNvPr id="220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组件高级用法 — 内联模板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组件高级用法 — 内联模板</a:t>
            </a:r>
          </a:p>
        </p:txBody>
      </p:sp>
      <p:sp>
        <p:nvSpPr>
          <p:cNvPr id="223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组件高级用法 — 动态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组件高级用法 — 动态组件</a:t>
            </a:r>
          </a:p>
        </p:txBody>
      </p:sp>
      <p:sp>
        <p:nvSpPr>
          <p:cNvPr id="226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组件高级用法 — 异步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组件高级用法 — 异步组件</a:t>
            </a:r>
          </a:p>
        </p:txBody>
      </p:sp>
      <p:sp>
        <p:nvSpPr>
          <p:cNvPr id="229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6760" y="770023"/>
            <a:ext cx="2830480" cy="2830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Vue.js 实战之 Render 函数…"/>
          <p:cNvSpPr txBox="1"/>
          <p:nvPr/>
        </p:nvSpPr>
        <p:spPr>
          <a:xfrm>
            <a:off x="2286512" y="4635371"/>
            <a:ext cx="20967808" cy="8102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 Render 函数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solidFill>
                  <a:srgbClr val="00905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实战之组件篇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实战之工程篇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实战之插件篇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实战之高阶用法</a:t>
            </a:r>
          </a:p>
        </p:txBody>
      </p:sp>
      <p:sp>
        <p:nvSpPr>
          <p:cNvPr id="144" name="Dingbat 勾号"/>
          <p:cNvSpPr/>
          <p:nvPr/>
        </p:nvSpPr>
        <p:spPr>
          <a:xfrm>
            <a:off x="10777946" y="4821819"/>
            <a:ext cx="705122" cy="670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$nextTick"/>
          <p:cNvSpPr txBox="1"/>
          <p:nvPr/>
        </p:nvSpPr>
        <p:spPr>
          <a:xfrm>
            <a:off x="839851" y="493021"/>
            <a:ext cx="3493559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$nextTick</a:t>
            </a:r>
          </a:p>
        </p:txBody>
      </p:sp>
      <p:sp>
        <p:nvSpPr>
          <p:cNvPr id="232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X-Templates"/>
          <p:cNvSpPr txBox="1"/>
          <p:nvPr/>
        </p:nvSpPr>
        <p:spPr>
          <a:xfrm>
            <a:off x="839851" y="493021"/>
            <a:ext cx="4268894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X-Templates</a:t>
            </a:r>
          </a:p>
        </p:txBody>
      </p:sp>
      <p:sp>
        <p:nvSpPr>
          <p:cNvPr id="235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手动挂载实例"/>
          <p:cNvSpPr txBox="1"/>
          <p:nvPr/>
        </p:nvSpPr>
        <p:spPr>
          <a:xfrm>
            <a:off x="839851" y="493021"/>
            <a:ext cx="4585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手动挂载实例</a:t>
            </a:r>
          </a:p>
        </p:txBody>
      </p:sp>
      <p:sp>
        <p:nvSpPr>
          <p:cNvPr id="238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png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9935" y="1111981"/>
            <a:ext cx="4684130" cy="4684130"/>
          </a:xfrm>
          <a:prstGeom prst="rect">
            <a:avLst/>
          </a:prstGeom>
          <a:ln w="25400">
            <a:miter lim="400000"/>
            <a:headEnd/>
            <a:tailEnd/>
          </a:ln>
          <a:effectLst>
            <a:reflection endPos="40000" dir="5400000" sy="-100000" algn="bl" rotWithShape="0"/>
          </a:effectLst>
        </p:spPr>
      </p:pic>
      <p:sp>
        <p:nvSpPr>
          <p:cNvPr id="241" name="Thanks"/>
          <p:cNvSpPr txBox="1"/>
          <p:nvPr/>
        </p:nvSpPr>
        <p:spPr>
          <a:xfrm>
            <a:off x="10468967" y="8022097"/>
            <a:ext cx="3446066" cy="1320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新书预告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新书预告</a:t>
            </a:r>
          </a:p>
        </p:txBody>
      </p:sp>
      <p:sp>
        <p:nvSpPr>
          <p:cNvPr id="147" name="《Vue.js实战》将在 9 月由清华大学出版社出版，敬请期待！"/>
          <p:cNvSpPr txBox="1"/>
          <p:nvPr/>
        </p:nvSpPr>
        <p:spPr>
          <a:xfrm>
            <a:off x="1476578" y="3794125"/>
            <a:ext cx="22499440" cy="16573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lvl1pPr>
          </a:lstStyle>
          <a:p>
            <a:r>
              <a:t>《Vue.js实战》将在 9 月由清华大学出版社出版，敬请期待！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组件与复用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组件与复用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30" y="1821872"/>
            <a:ext cx="15390940" cy="1007225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组件与复用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组件与复用</a:t>
            </a:r>
          </a:p>
        </p:txBody>
      </p:sp>
      <p:pic>
        <p:nvPicPr>
          <p:cNvPr id="15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1" y="3367469"/>
            <a:ext cx="9666289" cy="63258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329" y="726339"/>
            <a:ext cx="13500018" cy="11608147"/>
          </a:xfrm>
          <a:prstGeom prst="rect">
            <a:avLst/>
          </a:prstGeom>
          <a:ln w="25400">
            <a:miter lim="400000"/>
            <a:headEnd/>
            <a:tailEnd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组件用法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组件用法</a:t>
            </a:r>
          </a:p>
        </p:txBody>
      </p:sp>
      <p:sp>
        <p:nvSpPr>
          <p:cNvPr id="157" name="注册后才能使用，注册分局部注册和全局注册；…"/>
          <p:cNvSpPr txBox="1"/>
          <p:nvPr/>
        </p:nvSpPr>
        <p:spPr>
          <a:xfrm>
            <a:off x="2108413" y="2603371"/>
            <a:ext cx="20967808" cy="62572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注册后才能使用，注册分局部注册和全局注册；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组件和 Vue 实例类似，基本可以使用其所有内容（data、computed、methods）；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与 Vue 实例不同的是，data 是函数，输入需要 return。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使用 props 传递数据"/>
          <p:cNvSpPr txBox="1"/>
          <p:nvPr/>
        </p:nvSpPr>
        <p:spPr>
          <a:xfrm>
            <a:off x="839851" y="493021"/>
            <a:ext cx="6585374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使用 props 传递数据</a:t>
            </a:r>
          </a:p>
        </p:txBody>
      </p:sp>
      <p:sp>
        <p:nvSpPr>
          <p:cNvPr id="160" name="组件不仅仅是要把模板的内容进行复用，更主要的是组件间要进行通信。通常父组件的模板中包含子组件，父组件要正向地向子组件传递数据或参数，子组件接收到后根据参数的不同来渲染不同的内容或执行操作。这个正向传递数据的过程，就是通过 props 来实现的。"/>
          <p:cNvSpPr txBox="1"/>
          <p:nvPr/>
        </p:nvSpPr>
        <p:spPr>
          <a:xfrm>
            <a:off x="942280" y="4530725"/>
            <a:ext cx="22499440" cy="30797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lvl1pPr>
          </a:lstStyle>
          <a:p>
            <a:r>
              <a:t>组件不仅仅是要把模板的内容进行复用，更主要的是组件间要进行通信。通常父组件的模板中包含子组件，父组件要正向地向子组件传递数据或参数，子组件接收到后根据参数的不同来渲染不同的内容或执行操作。这个正向传递数据的过程，就是通过 props 来实现的。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单向数据流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单向数据流</a:t>
            </a:r>
          </a:p>
        </p:txBody>
      </p:sp>
      <p:pic>
        <p:nvPicPr>
          <p:cNvPr id="16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927" y="1339809"/>
            <a:ext cx="14611747" cy="11854813"/>
          </a:xfrm>
          <a:prstGeom prst="rect">
            <a:avLst/>
          </a:prstGeom>
          <a:ln w="25400">
            <a:miter lim="400000"/>
            <a:headEnd/>
            <a:tailEnd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64" name="Demo"/>
          <p:cNvSpPr txBox="1"/>
          <p:nvPr/>
        </p:nvSpPr>
        <p:spPr>
          <a:xfrm>
            <a:off x="2607007" y="5750042"/>
            <a:ext cx="2146555" cy="9946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WPS 演示</Application>
  <PresentationFormat/>
  <Paragraphs>145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2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Light</vt:lpstr>
      <vt:lpstr>PingFang SC Regular</vt:lpstr>
      <vt:lpstr>Songti SC Light</vt:lpstr>
      <vt:lpstr>Kaiti SC Regular</vt:lpstr>
      <vt:lpstr>Kaiti SC Bold</vt:lpstr>
      <vt:lpstr>微软雅黑</vt:lpstr>
      <vt:lpstr>Arial Unicode MS</vt:lpstr>
      <vt:lpstr>Songti SC Regular</vt:lpstr>
      <vt:lpstr>Songti SC Bold</vt:lpstr>
      <vt:lpstr>Consolas</vt:lpstr>
      <vt:lpstr>Helvetica</vt:lpstr>
      <vt:lpstr>Segoe Print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神奇start</cp:lastModifiedBy>
  <cp:revision>9</cp:revision>
  <dcterms:created xsi:type="dcterms:W3CDTF">2018-10-14T03:32:57Z</dcterms:created>
  <dcterms:modified xsi:type="dcterms:W3CDTF">2018-10-14T14:57:09Z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